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4"/>
  </p:notesMasterIdLst>
  <p:sldIdLst>
    <p:sldId id="256" r:id="rId2"/>
    <p:sldId id="310" r:id="rId3"/>
    <p:sldId id="257" r:id="rId4"/>
    <p:sldId id="258" r:id="rId5"/>
    <p:sldId id="299" r:id="rId6"/>
    <p:sldId id="274" r:id="rId7"/>
    <p:sldId id="318" r:id="rId8"/>
    <p:sldId id="304" r:id="rId9"/>
    <p:sldId id="308" r:id="rId10"/>
    <p:sldId id="305" r:id="rId11"/>
    <p:sldId id="309" r:id="rId12"/>
    <p:sldId id="307" r:id="rId13"/>
    <p:sldId id="303" r:id="rId14"/>
    <p:sldId id="312" r:id="rId15"/>
    <p:sldId id="314" r:id="rId16"/>
    <p:sldId id="315" r:id="rId17"/>
    <p:sldId id="316" r:id="rId18"/>
    <p:sldId id="317" r:id="rId19"/>
    <p:sldId id="267" r:id="rId20"/>
    <p:sldId id="266" r:id="rId21"/>
    <p:sldId id="319" r:id="rId22"/>
    <p:sldId id="31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3CC81-22D8-41B2-8F3C-E0DE412D4AE2}" v="462" dt="2024-05-03T00:36:37.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hilpa Padmanabula" userId="550eeecf211c50be" providerId="LiveId" clId="{F347C401-E75E-4E89-9183-3144A55FEEDE}"/>
    <pc:docChg chg="modSld">
      <pc:chgData name="Sai shilpa Padmanabula" userId="550eeecf211c50be" providerId="LiveId" clId="{F347C401-E75E-4E89-9183-3144A55FEEDE}" dt="2024-05-03T03:54:09.322" v="5" actId="20577"/>
      <pc:docMkLst>
        <pc:docMk/>
      </pc:docMkLst>
      <pc:sldChg chg="modSp mod">
        <pc:chgData name="Sai shilpa Padmanabula" userId="550eeecf211c50be" providerId="LiveId" clId="{F347C401-E75E-4E89-9183-3144A55FEEDE}" dt="2024-05-03T03:54:09.322" v="5" actId="20577"/>
        <pc:sldMkLst>
          <pc:docMk/>
          <pc:sldMk cId="3871582713" sldId="256"/>
        </pc:sldMkLst>
        <pc:spChg chg="mod">
          <ac:chgData name="Sai shilpa Padmanabula" userId="550eeecf211c50be" providerId="LiveId" clId="{F347C401-E75E-4E89-9183-3144A55FEEDE}" dt="2024-05-03T03:54:09.322" v="5" actId="20577"/>
          <ac:spMkLst>
            <pc:docMk/>
            <pc:sldMk cId="3871582713" sldId="256"/>
            <ac:spMk id="4" creationId="{C6B1C60F-DEA0-0077-6461-2B997CFB9416}"/>
          </ac:spMkLst>
        </pc:spChg>
      </pc:sldChg>
    </pc:docChg>
  </pc:docChgLst>
  <pc:docChgLst>
    <pc:chgData name="Snehasri Manda" userId="9a894938f8749e7a" providerId="LiveId" clId="{D5B2B292-A7B0-429B-9791-D9AD89D41638}"/>
    <pc:docChg chg="undo redo custSel addSld delSld modSld sldOrd modMainMaster">
      <pc:chgData name="Snehasri Manda" userId="9a894938f8749e7a" providerId="LiveId" clId="{D5B2B292-A7B0-429B-9791-D9AD89D41638}" dt="2024-05-02T18:09:12.909" v="4603" actId="20577"/>
      <pc:docMkLst>
        <pc:docMk/>
      </pc:docMkLst>
      <pc:sldChg chg="addSp delSp modSp new mod setBg setClrOvrMap delDesignElem">
        <pc:chgData name="Snehasri Manda" userId="9a894938f8749e7a" providerId="LiveId" clId="{D5B2B292-A7B0-429B-9791-D9AD89D41638}" dt="2024-05-02T18:09:12.909" v="4603" actId="20577"/>
        <pc:sldMkLst>
          <pc:docMk/>
          <pc:sldMk cId="3871582713" sldId="256"/>
        </pc:sldMkLst>
        <pc:spChg chg="mod ord">
          <ac:chgData name="Snehasri Manda" userId="9a894938f8749e7a" providerId="LiveId" clId="{D5B2B292-A7B0-429B-9791-D9AD89D41638}" dt="2024-05-01T00:09:48.602" v="372" actId="14100"/>
          <ac:spMkLst>
            <pc:docMk/>
            <pc:sldMk cId="3871582713" sldId="256"/>
            <ac:spMk id="2" creationId="{FC4570D4-43CD-BDCC-B5A2-0A5737308082}"/>
          </ac:spMkLst>
        </pc:spChg>
        <pc:spChg chg="mod">
          <ac:chgData name="Snehasri Manda" userId="9a894938f8749e7a" providerId="LiveId" clId="{D5B2B292-A7B0-429B-9791-D9AD89D41638}" dt="2024-05-02T18:09:12.909" v="4603" actId="20577"/>
          <ac:spMkLst>
            <pc:docMk/>
            <pc:sldMk cId="3871582713" sldId="256"/>
            <ac:spMk id="3" creationId="{32CAB914-FC3D-6D37-85CE-607A00891A22}"/>
          </ac:spMkLst>
        </pc:spChg>
        <pc:spChg chg="add del">
          <ac:chgData name="Snehasri Manda" userId="9a894938f8749e7a" providerId="LiveId" clId="{D5B2B292-A7B0-429B-9791-D9AD89D41638}" dt="2024-04-30T23:57:00.536" v="145" actId="26606"/>
          <ac:spMkLst>
            <pc:docMk/>
            <pc:sldMk cId="3871582713" sldId="256"/>
            <ac:spMk id="6" creationId="{B40FCD49-2060-48B9-8212-8A5F1DF4726F}"/>
          </ac:spMkLst>
        </pc:spChg>
        <pc:spChg chg="add del">
          <ac:chgData name="Snehasri Manda" userId="9a894938f8749e7a" providerId="LiveId" clId="{D5B2B292-A7B0-429B-9791-D9AD89D41638}" dt="2024-04-30T23:52:20.276" v="112" actId="26606"/>
          <ac:spMkLst>
            <pc:docMk/>
            <pc:sldMk cId="3871582713" sldId="256"/>
            <ac:spMk id="8" creationId="{110524E9-E361-435E-93CC-D891398D1EE8}"/>
          </ac:spMkLst>
        </pc:spChg>
        <pc:spChg chg="add del">
          <ac:chgData name="Snehasri Manda" userId="9a894938f8749e7a" providerId="LiveId" clId="{D5B2B292-A7B0-429B-9791-D9AD89D41638}" dt="2024-04-30T23:53:28.532" v="117"/>
          <ac:spMkLst>
            <pc:docMk/>
            <pc:sldMk cId="3871582713" sldId="256"/>
            <ac:spMk id="9" creationId="{1E437638-E86C-41B1-BC86-6F186CB35AA8}"/>
          </ac:spMkLst>
        </pc:spChg>
        <pc:spChg chg="add del">
          <ac:chgData name="Snehasri Manda" userId="9a894938f8749e7a" providerId="LiveId" clId="{D5B2B292-A7B0-429B-9791-D9AD89D41638}" dt="2024-04-30T23:52:20.276" v="112" actId="26606"/>
          <ac:spMkLst>
            <pc:docMk/>
            <pc:sldMk cId="3871582713" sldId="256"/>
            <ac:spMk id="10" creationId="{AD6F6937-3B5A-4391-9F37-58A571B362A9}"/>
          </ac:spMkLst>
        </pc:spChg>
        <pc:spChg chg="add del">
          <ac:chgData name="Snehasri Manda" userId="9a894938f8749e7a" providerId="LiveId" clId="{D5B2B292-A7B0-429B-9791-D9AD89D41638}" dt="2024-04-30T23:52:20.276" v="112" actId="26606"/>
          <ac:spMkLst>
            <pc:docMk/>
            <pc:sldMk cId="3871582713" sldId="256"/>
            <ac:spMk id="12" creationId="{C962AC3C-FEB4-4C6A-8CA6-D570CD0098A9}"/>
          </ac:spMkLst>
        </pc:spChg>
        <pc:spChg chg="add del">
          <ac:chgData name="Snehasri Manda" userId="9a894938f8749e7a" providerId="LiveId" clId="{D5B2B292-A7B0-429B-9791-D9AD89D41638}" dt="2024-04-30T23:52:23.563" v="114" actId="26606"/>
          <ac:spMkLst>
            <pc:docMk/>
            <pc:sldMk cId="3871582713" sldId="256"/>
            <ac:spMk id="14" creationId="{8E7CFAA6-1DBB-43B0-BD82-2FB83CF4E4A4}"/>
          </ac:spMkLst>
        </pc:spChg>
        <pc:spChg chg="add del">
          <ac:chgData name="Snehasri Manda" userId="9a894938f8749e7a" providerId="LiveId" clId="{D5B2B292-A7B0-429B-9791-D9AD89D41638}" dt="2024-04-30T23:57:06.213" v="147" actId="26606"/>
          <ac:spMkLst>
            <pc:docMk/>
            <pc:sldMk cId="3871582713" sldId="256"/>
            <ac:spMk id="16" creationId="{5FD07472-970F-49B5-8994-ADEAA314872D}"/>
          </ac:spMkLst>
        </pc:spChg>
        <pc:spChg chg="add del">
          <ac:chgData name="Snehasri Manda" userId="9a894938f8749e7a" providerId="LiveId" clId="{D5B2B292-A7B0-429B-9791-D9AD89D41638}" dt="2024-04-30T23:57:06.213" v="147" actId="26606"/>
          <ac:spMkLst>
            <pc:docMk/>
            <pc:sldMk cId="3871582713" sldId="256"/>
            <ac:spMk id="21" creationId="{D2585039-CDA7-4B76-B013-776F970DE75E}"/>
          </ac:spMkLst>
        </pc:spChg>
        <pc:spChg chg="add del">
          <ac:chgData name="Snehasri Manda" userId="9a894938f8749e7a" providerId="LiveId" clId="{D5B2B292-A7B0-429B-9791-D9AD89D41638}" dt="2024-04-30T23:57:06.213" v="147" actId="26606"/>
          <ac:spMkLst>
            <pc:docMk/>
            <pc:sldMk cId="3871582713" sldId="256"/>
            <ac:spMk id="22" creationId="{1D53D942-8031-42E8-88B4-E03A710E89DB}"/>
          </ac:spMkLst>
        </pc:spChg>
        <pc:spChg chg="add del">
          <ac:chgData name="Snehasri Manda" userId="9a894938f8749e7a" providerId="LiveId" clId="{D5B2B292-A7B0-429B-9791-D9AD89D41638}" dt="2024-04-30T23:58:22.268" v="173"/>
          <ac:spMkLst>
            <pc:docMk/>
            <pc:sldMk cId="3871582713" sldId="256"/>
            <ac:spMk id="23" creationId="{B40FCD49-2060-48B9-8212-8A5F1DF4726F}"/>
          </ac:spMkLst>
        </pc:spChg>
        <pc:spChg chg="add del">
          <ac:chgData name="Snehasri Manda" userId="9a894938f8749e7a" providerId="LiveId" clId="{D5B2B292-A7B0-429B-9791-D9AD89D41638}" dt="2024-04-30T23:53:54.275" v="123" actId="26606"/>
          <ac:spMkLst>
            <pc:docMk/>
            <pc:sldMk cId="3871582713" sldId="256"/>
            <ac:spMk id="38" creationId="{DE91395A-2D18-4AF6-A0AC-AAA7189FED11}"/>
          </ac:spMkLst>
        </pc:spChg>
        <pc:spChg chg="add del">
          <ac:chgData name="Snehasri Manda" userId="9a894938f8749e7a" providerId="LiveId" clId="{D5B2B292-A7B0-429B-9791-D9AD89D41638}" dt="2024-04-30T23:53:54.275" v="123" actId="26606"/>
          <ac:spMkLst>
            <pc:docMk/>
            <pc:sldMk cId="3871582713" sldId="256"/>
            <ac:spMk id="40" creationId="{A57352BE-A213-4040-BE8E-D4A925AD9DF8}"/>
          </ac:spMkLst>
        </pc:spChg>
        <pc:spChg chg="add del">
          <ac:chgData name="Snehasri Manda" userId="9a894938f8749e7a" providerId="LiveId" clId="{D5B2B292-A7B0-429B-9791-D9AD89D41638}" dt="2024-04-30T23:53:54.275" v="123" actId="26606"/>
          <ac:spMkLst>
            <pc:docMk/>
            <pc:sldMk cId="3871582713" sldId="256"/>
            <ac:spMk id="42" creationId="{008ED74B-06F2-4BD5-838F-1AAD0033EF0B}"/>
          </ac:spMkLst>
        </pc:spChg>
        <pc:spChg chg="add del">
          <ac:chgData name="Snehasri Manda" userId="9a894938f8749e7a" providerId="LiveId" clId="{D5B2B292-A7B0-429B-9791-D9AD89D41638}" dt="2024-04-30T23:53:54.275" v="123" actId="26606"/>
          <ac:spMkLst>
            <pc:docMk/>
            <pc:sldMk cId="3871582713" sldId="256"/>
            <ac:spMk id="72" creationId="{CC9387DA-2D8E-4E5D-BD65-274370B65965}"/>
          </ac:spMkLst>
        </pc:spChg>
        <pc:spChg chg="add del">
          <ac:chgData name="Snehasri Manda" userId="9a894938f8749e7a" providerId="LiveId" clId="{D5B2B292-A7B0-429B-9791-D9AD89D41638}" dt="2024-04-30T23:53:54.275" v="123" actId="26606"/>
          <ac:spMkLst>
            <pc:docMk/>
            <pc:sldMk cId="3871582713" sldId="256"/>
            <ac:spMk id="74" creationId="{18BFC65B-9706-4EE1-8B75-FEEC1C530558}"/>
          </ac:spMkLst>
        </pc:spChg>
        <pc:spChg chg="add del">
          <ac:chgData name="Snehasri Manda" userId="9a894938f8749e7a" providerId="LiveId" clId="{D5B2B292-A7B0-429B-9791-D9AD89D41638}" dt="2024-04-30T23:54:34.931" v="129" actId="26606"/>
          <ac:spMkLst>
            <pc:docMk/>
            <pc:sldMk cId="3871582713" sldId="256"/>
            <ac:spMk id="102" creationId="{DE91395A-2D18-4AF6-A0AC-AAA7189FED11}"/>
          </ac:spMkLst>
        </pc:spChg>
        <pc:spChg chg="add del">
          <ac:chgData name="Snehasri Manda" userId="9a894938f8749e7a" providerId="LiveId" clId="{D5B2B292-A7B0-429B-9791-D9AD89D41638}" dt="2024-04-30T23:54:34.931" v="129" actId="26606"/>
          <ac:spMkLst>
            <pc:docMk/>
            <pc:sldMk cId="3871582713" sldId="256"/>
            <ac:spMk id="103" creationId="{A57352BE-A213-4040-BE8E-D4A925AD9DF8}"/>
          </ac:spMkLst>
        </pc:spChg>
        <pc:spChg chg="add del">
          <ac:chgData name="Snehasri Manda" userId="9a894938f8749e7a" providerId="LiveId" clId="{D5B2B292-A7B0-429B-9791-D9AD89D41638}" dt="2024-04-30T23:54:34.931" v="129" actId="26606"/>
          <ac:spMkLst>
            <pc:docMk/>
            <pc:sldMk cId="3871582713" sldId="256"/>
            <ac:spMk id="104" creationId="{23C7736A-5A08-4021-9AB6-390DFF506AA8}"/>
          </ac:spMkLst>
        </pc:spChg>
        <pc:spChg chg="add del">
          <ac:chgData name="Snehasri Manda" userId="9a894938f8749e7a" providerId="LiveId" clId="{D5B2B292-A7B0-429B-9791-D9AD89D41638}" dt="2024-04-30T23:54:34.931" v="129" actId="26606"/>
          <ac:spMkLst>
            <pc:docMk/>
            <pc:sldMk cId="3871582713" sldId="256"/>
            <ac:spMk id="105" creationId="{433DF4D3-8A35-461A-ABE0-F56B78A1371F}"/>
          </ac:spMkLst>
        </pc:spChg>
        <pc:spChg chg="add del">
          <ac:chgData name="Snehasri Manda" userId="9a894938f8749e7a" providerId="LiveId" clId="{D5B2B292-A7B0-429B-9791-D9AD89D41638}" dt="2024-04-30T23:56:29.896" v="143"/>
          <ac:spMkLst>
            <pc:docMk/>
            <pc:sldMk cId="3871582713" sldId="256"/>
            <ac:spMk id="138" creationId="{DE91395A-2D18-4AF6-A0AC-AAA7189FED11}"/>
          </ac:spMkLst>
        </pc:spChg>
        <pc:spChg chg="add del">
          <ac:chgData name="Snehasri Manda" userId="9a894938f8749e7a" providerId="LiveId" clId="{D5B2B292-A7B0-429B-9791-D9AD89D41638}" dt="2024-04-30T23:56:29.896" v="143"/>
          <ac:spMkLst>
            <pc:docMk/>
            <pc:sldMk cId="3871582713" sldId="256"/>
            <ac:spMk id="140" creationId="{A57352BE-A213-4040-BE8E-D4A925AD9DF8}"/>
          </ac:spMkLst>
        </pc:spChg>
        <pc:spChg chg="add del">
          <ac:chgData name="Snehasri Manda" userId="9a894938f8749e7a" providerId="LiveId" clId="{D5B2B292-A7B0-429B-9791-D9AD89D41638}" dt="2024-04-30T23:56:29.896" v="143"/>
          <ac:spMkLst>
            <pc:docMk/>
            <pc:sldMk cId="3871582713" sldId="256"/>
            <ac:spMk id="142" creationId="{2B258D2B-6AC3-4B3A-A87C-FD7E6517826E}"/>
          </ac:spMkLst>
        </pc:spChg>
        <pc:spChg chg="add del">
          <ac:chgData name="Snehasri Manda" userId="9a894938f8749e7a" providerId="LiveId" clId="{D5B2B292-A7B0-429B-9791-D9AD89D41638}" dt="2024-04-30T23:56:29.896" v="143"/>
          <ac:spMkLst>
            <pc:docMk/>
            <pc:sldMk cId="3871582713" sldId="256"/>
            <ac:spMk id="144" creationId="{8D55DD8B-9BF9-4B91-A22D-2D3F2AEFF189}"/>
          </ac:spMkLst>
        </pc:spChg>
        <pc:spChg chg="add del">
          <ac:chgData name="Snehasri Manda" userId="9a894938f8749e7a" providerId="LiveId" clId="{D5B2B292-A7B0-429B-9791-D9AD89D41638}" dt="2024-04-30T23:56:06.557" v="136" actId="26606"/>
          <ac:spMkLst>
            <pc:docMk/>
            <pc:sldMk cId="3871582713" sldId="256"/>
            <ac:spMk id="177" creationId="{DE91395A-2D18-4AF6-A0AC-AAA7189FED11}"/>
          </ac:spMkLst>
        </pc:spChg>
        <pc:spChg chg="add del">
          <ac:chgData name="Snehasri Manda" userId="9a894938f8749e7a" providerId="LiveId" clId="{D5B2B292-A7B0-429B-9791-D9AD89D41638}" dt="2024-04-30T23:56:06.557" v="136" actId="26606"/>
          <ac:spMkLst>
            <pc:docMk/>
            <pc:sldMk cId="3871582713" sldId="256"/>
            <ac:spMk id="179" creationId="{A57352BE-A213-4040-BE8E-D4A925AD9DF8}"/>
          </ac:spMkLst>
        </pc:spChg>
        <pc:spChg chg="add del">
          <ac:chgData name="Snehasri Manda" userId="9a894938f8749e7a" providerId="LiveId" clId="{D5B2B292-A7B0-429B-9791-D9AD89D41638}" dt="2024-04-30T23:56:06.557" v="136" actId="26606"/>
          <ac:spMkLst>
            <pc:docMk/>
            <pc:sldMk cId="3871582713" sldId="256"/>
            <ac:spMk id="181" creationId="{FFDB7E33-052B-42F0-B71A-23F961876CDA}"/>
          </ac:spMkLst>
        </pc:spChg>
        <pc:spChg chg="add del">
          <ac:chgData name="Snehasri Manda" userId="9a894938f8749e7a" providerId="LiveId" clId="{D5B2B292-A7B0-429B-9791-D9AD89D41638}" dt="2024-04-30T23:56:14.037" v="140" actId="26606"/>
          <ac:spMkLst>
            <pc:docMk/>
            <pc:sldMk cId="3871582713" sldId="256"/>
            <ac:spMk id="183" creationId="{94543A62-A2AB-454A-878E-D3D9190D5FC7}"/>
          </ac:spMkLst>
        </pc:spChg>
        <pc:spChg chg="add del">
          <ac:chgData name="Snehasri Manda" userId="9a894938f8749e7a" providerId="LiveId" clId="{D5B2B292-A7B0-429B-9791-D9AD89D41638}" dt="2024-04-30T23:56:14.037" v="140" actId="26606"/>
          <ac:spMkLst>
            <pc:docMk/>
            <pc:sldMk cId="3871582713" sldId="256"/>
            <ac:spMk id="185" creationId="{50553464-41F1-4160-9D02-7C5EC7013BDA}"/>
          </ac:spMkLst>
        </pc:spChg>
        <pc:spChg chg="add del">
          <ac:chgData name="Snehasri Manda" userId="9a894938f8749e7a" providerId="LiveId" clId="{D5B2B292-A7B0-429B-9791-D9AD89D41638}" dt="2024-04-30T23:56:14.037" v="140" actId="26606"/>
          <ac:spMkLst>
            <pc:docMk/>
            <pc:sldMk cId="3871582713" sldId="256"/>
            <ac:spMk id="211" creationId="{DE91395A-2D18-4AF6-A0AC-AAA7189FED11}"/>
          </ac:spMkLst>
        </pc:spChg>
        <pc:spChg chg="add del">
          <ac:chgData name="Snehasri Manda" userId="9a894938f8749e7a" providerId="LiveId" clId="{D5B2B292-A7B0-429B-9791-D9AD89D41638}" dt="2024-04-30T23:56:14.037" v="140" actId="26606"/>
          <ac:spMkLst>
            <pc:docMk/>
            <pc:sldMk cId="3871582713" sldId="256"/>
            <ac:spMk id="212" creationId="{A57352BE-A213-4040-BE8E-D4A925AD9DF8}"/>
          </ac:spMkLst>
        </pc:spChg>
        <pc:spChg chg="add del">
          <ac:chgData name="Snehasri Manda" userId="9a894938f8749e7a" providerId="LiveId" clId="{D5B2B292-A7B0-429B-9791-D9AD89D41638}" dt="2024-04-30T23:56:14.037" v="140" actId="26606"/>
          <ac:spMkLst>
            <pc:docMk/>
            <pc:sldMk cId="3871582713" sldId="256"/>
            <ac:spMk id="213" creationId="{B2EC7880-C5D9-40A8-A6B0-3198AD07AD1B}"/>
          </ac:spMkLst>
        </pc:spChg>
        <pc:grpChg chg="add del">
          <ac:chgData name="Snehasri Manda" userId="9a894938f8749e7a" providerId="LiveId" clId="{D5B2B292-A7B0-429B-9791-D9AD89D41638}" dt="2024-04-30T23:53:54.275" v="123" actId="26606"/>
          <ac:grpSpMkLst>
            <pc:docMk/>
            <pc:sldMk cId="3871582713" sldId="256"/>
            <ac:grpSpMk id="7" creationId="{7398C59F-5A18-487B-91D6-B955AACF2E50}"/>
          </ac:grpSpMkLst>
        </pc:grpChg>
        <pc:grpChg chg="add del">
          <ac:chgData name="Snehasri Manda" userId="9a894938f8749e7a" providerId="LiveId" clId="{D5B2B292-A7B0-429B-9791-D9AD89D41638}" dt="2024-04-30T23:53:54.275" v="123" actId="26606"/>
          <ac:grpSpMkLst>
            <pc:docMk/>
            <pc:sldMk cId="3871582713" sldId="256"/>
            <ac:grpSpMk id="24" creationId="{520234FB-542E-4550-9C2F-1B56FD41A1CA}"/>
          </ac:grpSpMkLst>
        </pc:grpChg>
        <pc:grpChg chg="add del">
          <ac:chgData name="Snehasri Manda" userId="9a894938f8749e7a" providerId="LiveId" clId="{D5B2B292-A7B0-429B-9791-D9AD89D41638}" dt="2024-04-30T23:53:54.275" v="123" actId="26606"/>
          <ac:grpSpMkLst>
            <pc:docMk/>
            <pc:sldMk cId="3871582713" sldId="256"/>
            <ac:grpSpMk id="44" creationId="{E9F586E1-75B5-49B8-9A21-DD14CA0F6955}"/>
          </ac:grpSpMkLst>
        </pc:grpChg>
        <pc:grpChg chg="add del">
          <ac:chgData name="Snehasri Manda" userId="9a894938f8749e7a" providerId="LiveId" clId="{D5B2B292-A7B0-429B-9791-D9AD89D41638}" dt="2024-04-30T23:53:54.275" v="123" actId="26606"/>
          <ac:grpSpMkLst>
            <pc:docMk/>
            <pc:sldMk cId="3871582713" sldId="256"/>
            <ac:grpSpMk id="58" creationId="{F9CAF6A1-77C7-4ABC-9E4A-E74A8DB16DC1}"/>
          </ac:grpSpMkLst>
        </pc:grpChg>
        <pc:grpChg chg="add del">
          <ac:chgData name="Snehasri Manda" userId="9a894938f8749e7a" providerId="LiveId" clId="{D5B2B292-A7B0-429B-9791-D9AD89D41638}" dt="2024-04-30T23:54:34.931" v="129" actId="26606"/>
          <ac:grpSpMkLst>
            <pc:docMk/>
            <pc:sldMk cId="3871582713" sldId="256"/>
            <ac:grpSpMk id="76" creationId="{7398C59F-5A18-487B-91D6-B955AACF2E50}"/>
          </ac:grpSpMkLst>
        </pc:grpChg>
        <pc:grpChg chg="add del">
          <ac:chgData name="Snehasri Manda" userId="9a894938f8749e7a" providerId="LiveId" clId="{D5B2B292-A7B0-429B-9791-D9AD89D41638}" dt="2024-04-30T23:54:34.931" v="129" actId="26606"/>
          <ac:grpSpMkLst>
            <pc:docMk/>
            <pc:sldMk cId="3871582713" sldId="256"/>
            <ac:grpSpMk id="89" creationId="{520234FB-542E-4550-9C2F-1B56FD41A1CA}"/>
          </ac:grpSpMkLst>
        </pc:grpChg>
        <pc:grpChg chg="add del">
          <ac:chgData name="Snehasri Manda" userId="9a894938f8749e7a" providerId="LiveId" clId="{D5B2B292-A7B0-429B-9791-D9AD89D41638}" dt="2024-04-30T23:56:29.896" v="143"/>
          <ac:grpSpMkLst>
            <pc:docMk/>
            <pc:sldMk cId="3871582713" sldId="256"/>
            <ac:grpSpMk id="110" creationId="{7398C59F-5A18-487B-91D6-B955AACF2E50}"/>
          </ac:grpSpMkLst>
        </pc:grpChg>
        <pc:grpChg chg="add del">
          <ac:chgData name="Snehasri Manda" userId="9a894938f8749e7a" providerId="LiveId" clId="{D5B2B292-A7B0-429B-9791-D9AD89D41638}" dt="2024-04-30T23:56:29.896" v="143"/>
          <ac:grpSpMkLst>
            <pc:docMk/>
            <pc:sldMk cId="3871582713" sldId="256"/>
            <ac:grpSpMk id="124" creationId="{520234FB-542E-4550-9C2F-1B56FD41A1CA}"/>
          </ac:grpSpMkLst>
        </pc:grpChg>
        <pc:grpChg chg="add del">
          <ac:chgData name="Snehasri Manda" userId="9a894938f8749e7a" providerId="LiveId" clId="{D5B2B292-A7B0-429B-9791-D9AD89D41638}" dt="2024-04-30T23:56:06.557" v="136" actId="26606"/>
          <ac:grpSpMkLst>
            <pc:docMk/>
            <pc:sldMk cId="3871582713" sldId="256"/>
            <ac:grpSpMk id="149" creationId="{7398C59F-5A18-487B-91D6-B955AACF2E50}"/>
          </ac:grpSpMkLst>
        </pc:grpChg>
        <pc:grpChg chg="add del">
          <ac:chgData name="Snehasri Manda" userId="9a894938f8749e7a" providerId="LiveId" clId="{D5B2B292-A7B0-429B-9791-D9AD89D41638}" dt="2024-04-30T23:56:06.557" v="136" actId="26606"/>
          <ac:grpSpMkLst>
            <pc:docMk/>
            <pc:sldMk cId="3871582713" sldId="256"/>
            <ac:grpSpMk id="163" creationId="{520234FB-542E-4550-9C2F-1B56FD41A1CA}"/>
          </ac:grpSpMkLst>
        </pc:grpChg>
        <pc:grpChg chg="add del">
          <ac:chgData name="Snehasri Manda" userId="9a894938f8749e7a" providerId="LiveId" clId="{D5B2B292-A7B0-429B-9791-D9AD89D41638}" dt="2024-04-30T23:56:14.037" v="140" actId="26606"/>
          <ac:grpSpMkLst>
            <pc:docMk/>
            <pc:sldMk cId="3871582713" sldId="256"/>
            <ac:grpSpMk id="184" creationId="{7398C59F-5A18-487B-91D6-B955AACF2E50}"/>
          </ac:grpSpMkLst>
        </pc:grpChg>
        <pc:grpChg chg="add del">
          <ac:chgData name="Snehasri Manda" userId="9a894938f8749e7a" providerId="LiveId" clId="{D5B2B292-A7B0-429B-9791-D9AD89D41638}" dt="2024-04-30T23:56:14.037" v="140" actId="26606"/>
          <ac:grpSpMkLst>
            <pc:docMk/>
            <pc:sldMk cId="3871582713" sldId="256"/>
            <ac:grpSpMk id="198" creationId="{520234FB-542E-4550-9C2F-1B56FD41A1CA}"/>
          </ac:grpSpMkLst>
        </pc:grpChg>
        <pc:picChg chg="add del mod ord">
          <ac:chgData name="Snehasri Manda" userId="9a894938f8749e7a" providerId="LiveId" clId="{D5B2B292-A7B0-429B-9791-D9AD89D41638}" dt="2024-04-30T23:56:20.411" v="141" actId="478"/>
          <ac:picMkLst>
            <pc:docMk/>
            <pc:sldMk cId="3871582713" sldId="256"/>
            <ac:picMk id="5" creationId="{8C360E37-CFEF-5E3D-CF31-5A289DE35313}"/>
          </ac:picMkLst>
        </pc:picChg>
        <pc:picChg chg="add del">
          <ac:chgData name="Snehasri Manda" userId="9a894938f8749e7a" providerId="LiveId" clId="{D5B2B292-A7B0-429B-9791-D9AD89D41638}" dt="2024-04-30T23:57:00.536" v="145" actId="26606"/>
          <ac:picMkLst>
            <pc:docMk/>
            <pc:sldMk cId="3871582713" sldId="256"/>
            <ac:picMk id="11" creationId="{83A45DCD-B5FB-4A86-88D2-91088C7FFC5F}"/>
          </ac:picMkLst>
        </pc:picChg>
        <pc:picChg chg="add del">
          <ac:chgData name="Snehasri Manda" userId="9a894938f8749e7a" providerId="LiveId" clId="{D5B2B292-A7B0-429B-9791-D9AD89D41638}" dt="2024-04-30T23:57:00.536" v="145" actId="26606"/>
          <ac:picMkLst>
            <pc:docMk/>
            <pc:sldMk cId="3871582713" sldId="256"/>
            <ac:picMk id="13" creationId="{69451F8D-D28E-65A0-BF35-B9BA2E3569F6}"/>
          </ac:picMkLst>
        </pc:picChg>
        <pc:picChg chg="add del">
          <ac:chgData name="Snehasri Manda" userId="9a894938f8749e7a" providerId="LiveId" clId="{D5B2B292-A7B0-429B-9791-D9AD89D41638}" dt="2024-04-30T23:57:06.213" v="147" actId="26606"/>
          <ac:picMkLst>
            <pc:docMk/>
            <pc:sldMk cId="3871582713" sldId="256"/>
            <ac:picMk id="17" creationId="{9A0F0AC6-A89F-416B-9FA4-48E664065E73}"/>
          </ac:picMkLst>
        </pc:picChg>
        <pc:picChg chg="add del">
          <ac:chgData name="Snehasri Manda" userId="9a894938f8749e7a" providerId="LiveId" clId="{D5B2B292-A7B0-429B-9791-D9AD89D41638}" dt="2024-04-30T23:57:06.213" v="147" actId="26606"/>
          <ac:picMkLst>
            <pc:docMk/>
            <pc:sldMk cId="3871582713" sldId="256"/>
            <ac:picMk id="18" creationId="{82869BAE-8EC0-4D16-ACB8-F0CBFDD90489}"/>
          </ac:picMkLst>
        </pc:picChg>
        <pc:picChg chg="add del">
          <ac:chgData name="Snehasri Manda" userId="9a894938f8749e7a" providerId="LiveId" clId="{D5B2B292-A7B0-429B-9791-D9AD89D41638}" dt="2024-04-30T23:57:06.213" v="147" actId="26606"/>
          <ac:picMkLst>
            <pc:docMk/>
            <pc:sldMk cId="3871582713" sldId="256"/>
            <ac:picMk id="19" creationId="{218D7DD0-110F-43F3-A7E4-B51873CBF107}"/>
          </ac:picMkLst>
        </pc:picChg>
        <pc:picChg chg="add del">
          <ac:chgData name="Snehasri Manda" userId="9a894938f8749e7a" providerId="LiveId" clId="{D5B2B292-A7B0-429B-9791-D9AD89D41638}" dt="2024-04-30T23:57:06.213" v="147" actId="26606"/>
          <ac:picMkLst>
            <pc:docMk/>
            <pc:sldMk cId="3871582713" sldId="256"/>
            <ac:picMk id="20" creationId="{3524A7AE-FFF7-4F70-9AEA-01A5DFF77BC2}"/>
          </ac:picMkLst>
        </pc:picChg>
        <pc:picChg chg="add">
          <ac:chgData name="Snehasri Manda" userId="9a894938f8749e7a" providerId="LiveId" clId="{D5B2B292-A7B0-429B-9791-D9AD89D41638}" dt="2024-04-30T23:57:16.029" v="148" actId="26606"/>
          <ac:picMkLst>
            <pc:docMk/>
            <pc:sldMk cId="3871582713" sldId="256"/>
            <ac:picMk id="25" creationId="{69451F8D-D28E-65A0-BF35-B9BA2E3569F6}"/>
          </ac:picMkLst>
        </pc:picChg>
        <pc:picChg chg="add del">
          <ac:chgData name="Snehasri Manda" userId="9a894938f8749e7a" providerId="LiveId" clId="{D5B2B292-A7B0-429B-9791-D9AD89D41638}" dt="2024-04-30T23:58:22.268" v="173"/>
          <ac:picMkLst>
            <pc:docMk/>
            <pc:sldMk cId="3871582713" sldId="256"/>
            <ac:picMk id="26" creationId="{83A45DCD-B5FB-4A86-88D2-91088C7FFC5F}"/>
          </ac:picMkLst>
        </pc:picChg>
        <pc:cxnChg chg="add del">
          <ac:chgData name="Snehasri Manda" userId="9a894938f8749e7a" providerId="LiveId" clId="{D5B2B292-A7B0-429B-9791-D9AD89D41638}" dt="2024-04-30T23:52:23.563" v="114" actId="26606"/>
          <ac:cxnSpMkLst>
            <pc:docMk/>
            <pc:sldMk cId="3871582713" sldId="256"/>
            <ac:cxnSpMk id="15" creationId="{9E13708B-D2E3-41E3-BD49-F910056473ED}"/>
          </ac:cxnSpMkLst>
        </pc:cxnChg>
      </pc:sldChg>
      <pc:sldChg chg="modSp new mod">
        <pc:chgData name="Snehasri Manda" userId="9a894938f8749e7a" providerId="LiveId" clId="{D5B2B292-A7B0-429B-9791-D9AD89D41638}" dt="2024-05-01T19:27:49.295" v="4078" actId="14100"/>
        <pc:sldMkLst>
          <pc:docMk/>
          <pc:sldMk cId="2791678705" sldId="257"/>
        </pc:sldMkLst>
        <pc:spChg chg="mod">
          <ac:chgData name="Snehasri Manda" userId="9a894938f8749e7a" providerId="LiveId" clId="{D5B2B292-A7B0-429B-9791-D9AD89D41638}" dt="2024-05-01T19:27:49.295" v="4078" actId="14100"/>
          <ac:spMkLst>
            <pc:docMk/>
            <pc:sldMk cId="2791678705" sldId="257"/>
            <ac:spMk id="2" creationId="{F9E83426-660D-75D2-719F-5C135813C672}"/>
          </ac:spMkLst>
        </pc:spChg>
        <pc:spChg chg="mod">
          <ac:chgData name="Snehasri Manda" userId="9a894938f8749e7a" providerId="LiveId" clId="{D5B2B292-A7B0-429B-9791-D9AD89D41638}" dt="2024-05-01T00:13:18.423" v="385" actId="20577"/>
          <ac:spMkLst>
            <pc:docMk/>
            <pc:sldMk cId="2791678705" sldId="257"/>
            <ac:spMk id="3" creationId="{2D85A799-ECFC-B740-D79D-24C17D5F37FA}"/>
          </ac:spMkLst>
        </pc:spChg>
      </pc:sldChg>
      <pc:sldChg chg="addSp delSp modSp new del mod setBg setClrOvrMap">
        <pc:chgData name="Snehasri Manda" userId="9a894938f8749e7a" providerId="LiveId" clId="{D5B2B292-A7B0-429B-9791-D9AD89D41638}" dt="2024-04-30T23:57:54.584" v="150" actId="2696"/>
        <pc:sldMkLst>
          <pc:docMk/>
          <pc:sldMk cId="3551010268" sldId="257"/>
        </pc:sldMkLst>
        <pc:spChg chg="mod">
          <ac:chgData name="Snehasri Manda" userId="9a894938f8749e7a" providerId="LiveId" clId="{D5B2B292-A7B0-429B-9791-D9AD89D41638}" dt="2024-04-30T23:57:24.571" v="149" actId="26606"/>
          <ac:spMkLst>
            <pc:docMk/>
            <pc:sldMk cId="3551010268" sldId="257"/>
            <ac:spMk id="2" creationId="{CAB87D4F-9F8E-F653-AE82-9415A4EAB860}"/>
          </ac:spMkLst>
        </pc:spChg>
        <pc:spChg chg="del mod">
          <ac:chgData name="Snehasri Manda" userId="9a894938f8749e7a" providerId="LiveId" clId="{D5B2B292-A7B0-429B-9791-D9AD89D41638}" dt="2024-04-30T23:57:24.571" v="149" actId="26606"/>
          <ac:spMkLst>
            <pc:docMk/>
            <pc:sldMk cId="3551010268" sldId="257"/>
            <ac:spMk id="3" creationId="{2AB46D7C-B441-E70F-79A2-8AFF2F3C109D}"/>
          </ac:spMkLst>
        </pc:spChg>
        <pc:spChg chg="add">
          <ac:chgData name="Snehasri Manda" userId="9a894938f8749e7a" providerId="LiveId" clId="{D5B2B292-A7B0-429B-9791-D9AD89D41638}" dt="2024-04-30T23:57:24.571" v="149" actId="26606"/>
          <ac:spMkLst>
            <pc:docMk/>
            <pc:sldMk cId="3551010268" sldId="257"/>
            <ac:spMk id="12" creationId="{4E50CAEE-CAC0-4F18-9593-F09A3338C1A8}"/>
          </ac:spMkLst>
        </pc:spChg>
        <pc:picChg chg="add">
          <ac:chgData name="Snehasri Manda" userId="9a894938f8749e7a" providerId="LiveId" clId="{D5B2B292-A7B0-429B-9791-D9AD89D41638}" dt="2024-04-30T23:57:24.571" v="149" actId="26606"/>
          <ac:picMkLst>
            <pc:docMk/>
            <pc:sldMk cId="3551010268" sldId="257"/>
            <ac:picMk id="8" creationId="{9A0F0AC6-A89F-416B-9FA4-48E664065E73}"/>
          </ac:picMkLst>
        </pc:picChg>
        <pc:picChg chg="add">
          <ac:chgData name="Snehasri Manda" userId="9a894938f8749e7a" providerId="LiveId" clId="{D5B2B292-A7B0-429B-9791-D9AD89D41638}" dt="2024-04-30T23:57:24.571" v="149" actId="26606"/>
          <ac:picMkLst>
            <pc:docMk/>
            <pc:sldMk cId="3551010268" sldId="257"/>
            <ac:picMk id="10" creationId="{C31AA009-40AD-4098-8AE7-680CA35C6EAA}"/>
          </ac:picMkLst>
        </pc:picChg>
        <pc:picChg chg="add">
          <ac:chgData name="Snehasri Manda" userId="9a894938f8749e7a" providerId="LiveId" clId="{D5B2B292-A7B0-429B-9791-D9AD89D41638}" dt="2024-04-30T23:57:24.571" v="149" actId="26606"/>
          <ac:picMkLst>
            <pc:docMk/>
            <pc:sldMk cId="3551010268" sldId="257"/>
            <ac:picMk id="14" creationId="{D2DA77D5-12C4-446D-AC72-A514960A553E}"/>
          </ac:picMkLst>
        </pc:picChg>
        <pc:picChg chg="add">
          <ac:chgData name="Snehasri Manda" userId="9a894938f8749e7a" providerId="LiveId" clId="{D5B2B292-A7B0-429B-9791-D9AD89D41638}" dt="2024-04-30T23:57:24.571" v="149" actId="26606"/>
          <ac:picMkLst>
            <pc:docMk/>
            <pc:sldMk cId="3551010268" sldId="257"/>
            <ac:picMk id="16" creationId="{19E04E4F-6B32-4651-ACE0-DACABF1FC254}"/>
          </ac:picMkLst>
        </pc:picChg>
        <pc:picChg chg="add">
          <ac:chgData name="Snehasri Manda" userId="9a894938f8749e7a" providerId="LiveId" clId="{D5B2B292-A7B0-429B-9791-D9AD89D41638}" dt="2024-04-30T23:57:24.571" v="149" actId="26606"/>
          <ac:picMkLst>
            <pc:docMk/>
            <pc:sldMk cId="3551010268" sldId="257"/>
            <ac:picMk id="18" creationId="{13D4F2B0-7771-46FC-9763-240E8F55F14D}"/>
          </ac:picMkLst>
        </pc:picChg>
        <pc:picChg chg="add">
          <ac:chgData name="Snehasri Manda" userId="9a894938f8749e7a" providerId="LiveId" clId="{D5B2B292-A7B0-429B-9791-D9AD89D41638}" dt="2024-04-30T23:57:24.571" v="149" actId="26606"/>
          <ac:picMkLst>
            <pc:docMk/>
            <pc:sldMk cId="3551010268" sldId="257"/>
            <ac:picMk id="20" creationId="{6164F387-6750-4AFF-8A10-65C64D31ECA3}"/>
          </ac:picMkLst>
        </pc:picChg>
      </pc:sldChg>
      <pc:sldChg chg="modSp new mod">
        <pc:chgData name="Snehasri Manda" userId="9a894938f8749e7a" providerId="LiveId" clId="{D5B2B292-A7B0-429B-9791-D9AD89D41638}" dt="2024-05-01T19:28:14.446" v="4081" actId="14100"/>
        <pc:sldMkLst>
          <pc:docMk/>
          <pc:sldMk cId="3199005727" sldId="258"/>
        </pc:sldMkLst>
        <pc:spChg chg="mod">
          <ac:chgData name="Snehasri Manda" userId="9a894938f8749e7a" providerId="LiveId" clId="{D5B2B292-A7B0-429B-9791-D9AD89D41638}" dt="2024-05-01T19:28:14.446" v="4081" actId="14100"/>
          <ac:spMkLst>
            <pc:docMk/>
            <pc:sldMk cId="3199005727" sldId="258"/>
            <ac:spMk id="2" creationId="{FFC4623C-4B04-C8E8-C216-7B5D738FE7C8}"/>
          </ac:spMkLst>
        </pc:spChg>
        <pc:spChg chg="mod">
          <ac:chgData name="Snehasri Manda" userId="9a894938f8749e7a" providerId="LiveId" clId="{D5B2B292-A7B0-429B-9791-D9AD89D41638}" dt="2024-05-01T00:18:04.982" v="400" actId="27636"/>
          <ac:spMkLst>
            <pc:docMk/>
            <pc:sldMk cId="3199005727" sldId="258"/>
            <ac:spMk id="3" creationId="{9F67DE15-C181-86AC-027F-A89408482C5E}"/>
          </ac:spMkLst>
        </pc:spChg>
      </pc:sldChg>
      <pc:sldChg chg="addSp delSp modSp new mod ord">
        <pc:chgData name="Snehasri Manda" userId="9a894938f8749e7a" providerId="LiveId" clId="{D5B2B292-A7B0-429B-9791-D9AD89D41638}" dt="2024-05-01T19:33:21.301" v="4116" actId="14100"/>
        <pc:sldMkLst>
          <pc:docMk/>
          <pc:sldMk cId="1376711687" sldId="259"/>
        </pc:sldMkLst>
        <pc:spChg chg="mod">
          <ac:chgData name="Snehasri Manda" userId="9a894938f8749e7a" providerId="LiveId" clId="{D5B2B292-A7B0-429B-9791-D9AD89D41638}" dt="2024-05-01T19:33:16.143" v="4115" actId="14100"/>
          <ac:spMkLst>
            <pc:docMk/>
            <pc:sldMk cId="1376711687" sldId="259"/>
            <ac:spMk id="2" creationId="{806016BE-3172-6CA9-8531-99C13DB391E3}"/>
          </ac:spMkLst>
        </pc:spChg>
        <pc:spChg chg="mod">
          <ac:chgData name="Snehasri Manda" userId="9a894938f8749e7a" providerId="LiveId" clId="{D5B2B292-A7B0-429B-9791-D9AD89D41638}" dt="2024-05-01T19:33:21.301" v="4116" actId="14100"/>
          <ac:spMkLst>
            <pc:docMk/>
            <pc:sldMk cId="1376711687" sldId="259"/>
            <ac:spMk id="3" creationId="{6D93E865-4653-A678-8664-F2FC529D25C8}"/>
          </ac:spMkLst>
        </pc:spChg>
        <pc:picChg chg="add del mod">
          <ac:chgData name="Snehasri Manda" userId="9a894938f8749e7a" providerId="LiveId" clId="{D5B2B292-A7B0-429B-9791-D9AD89D41638}" dt="2024-05-01T04:39:05.504" v="2013" actId="478"/>
          <ac:picMkLst>
            <pc:docMk/>
            <pc:sldMk cId="1376711687" sldId="259"/>
            <ac:picMk id="4" creationId="{181C3D6E-506E-6085-AAF3-A44564A274BC}"/>
          </ac:picMkLst>
        </pc:picChg>
      </pc:sldChg>
      <pc:sldChg chg="addSp delSp modSp new del mod ord setBg setClrOvrMap">
        <pc:chgData name="Snehasri Manda" userId="9a894938f8749e7a" providerId="LiveId" clId="{D5B2B292-A7B0-429B-9791-D9AD89D41638}" dt="2024-05-01T20:44:25.522" v="4536" actId="2696"/>
        <pc:sldMkLst>
          <pc:docMk/>
          <pc:sldMk cId="2390550428" sldId="260"/>
        </pc:sldMkLst>
        <pc:spChg chg="mod">
          <ac:chgData name="Snehasri Manda" userId="9a894938f8749e7a" providerId="LiveId" clId="{D5B2B292-A7B0-429B-9791-D9AD89D41638}" dt="2024-05-01T19:37:53.526" v="4137" actId="26606"/>
          <ac:spMkLst>
            <pc:docMk/>
            <pc:sldMk cId="2390550428" sldId="260"/>
            <ac:spMk id="2" creationId="{71A3A276-C437-CFA2-446F-9A7F70D68DD9}"/>
          </ac:spMkLst>
        </pc:spChg>
        <pc:spChg chg="add del mod">
          <ac:chgData name="Snehasri Manda" userId="9a894938f8749e7a" providerId="LiveId" clId="{D5B2B292-A7B0-429B-9791-D9AD89D41638}" dt="2024-05-01T19:39:06.952" v="4139" actId="3680"/>
          <ac:spMkLst>
            <pc:docMk/>
            <pc:sldMk cId="2390550428" sldId="260"/>
            <ac:spMk id="3" creationId="{4A9ECFAD-3B72-8DD2-ACAB-150507CEB8FB}"/>
          </ac:spMkLst>
        </pc:spChg>
        <pc:spChg chg="add del">
          <ac:chgData name="Snehasri Manda" userId="9a894938f8749e7a" providerId="LiveId" clId="{D5B2B292-A7B0-429B-9791-D9AD89D41638}" dt="2024-05-01T19:37:53.526" v="4137" actId="26606"/>
          <ac:spMkLst>
            <pc:docMk/>
            <pc:sldMk cId="2390550428" sldId="260"/>
            <ac:spMk id="9" creationId="{F747F1B4-B831-4277-8AB0-32767F7EB7BF}"/>
          </ac:spMkLst>
        </pc:spChg>
        <pc:spChg chg="add del">
          <ac:chgData name="Snehasri Manda" userId="9a894938f8749e7a" providerId="LiveId" clId="{D5B2B292-A7B0-429B-9791-D9AD89D41638}" dt="2024-05-01T19:37:53.526" v="4137" actId="26606"/>
          <ac:spMkLst>
            <pc:docMk/>
            <pc:sldMk cId="2390550428" sldId="260"/>
            <ac:spMk id="11" creationId="{D80CFA21-AB7C-4BEB-9BFF-05764FBBF3C6}"/>
          </ac:spMkLst>
        </pc:spChg>
        <pc:spChg chg="add del">
          <ac:chgData name="Snehasri Manda" userId="9a894938f8749e7a" providerId="LiveId" clId="{D5B2B292-A7B0-429B-9791-D9AD89D41638}" dt="2024-05-01T19:37:53.526" v="4137" actId="26606"/>
          <ac:spMkLst>
            <pc:docMk/>
            <pc:sldMk cId="2390550428" sldId="260"/>
            <ac:spMk id="13" creationId="{12F7E335-851A-4CAE-B09F-E657819D4600}"/>
          </ac:spMkLst>
        </pc:spChg>
        <pc:spChg chg="add del">
          <ac:chgData name="Snehasri Manda" userId="9a894938f8749e7a" providerId="LiveId" clId="{D5B2B292-A7B0-429B-9791-D9AD89D41638}" dt="2024-05-01T19:37:53.526" v="4137" actId="26606"/>
          <ac:spMkLst>
            <pc:docMk/>
            <pc:sldMk cId="2390550428" sldId="260"/>
            <ac:spMk id="15" creationId="{10B541F0-7F6E-402E-84D8-CF96EACA5FBC}"/>
          </ac:spMkLst>
        </pc:spChg>
        <pc:graphicFrameChg chg="add mod modGraphic">
          <ac:chgData name="Snehasri Manda" userId="9a894938f8749e7a" providerId="LiveId" clId="{D5B2B292-A7B0-429B-9791-D9AD89D41638}" dt="2024-05-01T19:37:54.209" v="4138"/>
          <ac:graphicFrameMkLst>
            <pc:docMk/>
            <pc:sldMk cId="2390550428" sldId="260"/>
            <ac:graphicFrameMk id="4" creationId="{CC8A1D3E-44A0-0998-6C76-F960C5C7827A}"/>
          </ac:graphicFrameMkLst>
        </pc:graphicFrameChg>
        <pc:graphicFrameChg chg="add mod ord modGraphic">
          <ac:chgData name="Snehasri Manda" userId="9a894938f8749e7a" providerId="LiveId" clId="{D5B2B292-A7B0-429B-9791-D9AD89D41638}" dt="2024-05-01T20:44:19.468" v="4535" actId="6549"/>
          <ac:graphicFrameMkLst>
            <pc:docMk/>
            <pc:sldMk cId="2390550428" sldId="260"/>
            <ac:graphicFrameMk id="5" creationId="{2551ABB8-C47F-8E44-C732-D9B24C3C1193}"/>
          </ac:graphicFrameMkLst>
        </pc:graphicFrameChg>
        <pc:graphicFrameChg chg="add del mod modGraphic">
          <ac:chgData name="Snehasri Manda" userId="9a894938f8749e7a" providerId="LiveId" clId="{D5B2B292-A7B0-429B-9791-D9AD89D41638}" dt="2024-05-01T20:16:09.817" v="4230" actId="478"/>
          <ac:graphicFrameMkLst>
            <pc:docMk/>
            <pc:sldMk cId="2390550428" sldId="260"/>
            <ac:graphicFrameMk id="6" creationId="{19897A3B-8CE4-4529-77D8-9AE1ED63BC52}"/>
          </ac:graphicFrameMkLst>
        </pc:graphicFrameChg>
        <pc:graphicFrameChg chg="add del mod modGraphic">
          <ac:chgData name="Snehasri Manda" userId="9a894938f8749e7a" providerId="LiveId" clId="{D5B2B292-A7B0-429B-9791-D9AD89D41638}" dt="2024-05-01T20:42:38.070" v="4527" actId="478"/>
          <ac:graphicFrameMkLst>
            <pc:docMk/>
            <pc:sldMk cId="2390550428" sldId="260"/>
            <ac:graphicFrameMk id="7" creationId="{C86554AC-08D5-6ED6-3BA1-994918C3FFC2}"/>
          </ac:graphicFrameMkLst>
        </pc:graphicFrameChg>
      </pc:sldChg>
      <pc:sldChg chg="modSp new mod">
        <pc:chgData name="Snehasri Manda" userId="9a894938f8749e7a" providerId="LiveId" clId="{D5B2B292-A7B0-429B-9791-D9AD89D41638}" dt="2024-05-01T19:29:29.477" v="4090" actId="14100"/>
        <pc:sldMkLst>
          <pc:docMk/>
          <pc:sldMk cId="1123162011" sldId="261"/>
        </pc:sldMkLst>
        <pc:spChg chg="mod">
          <ac:chgData name="Snehasri Manda" userId="9a894938f8749e7a" providerId="LiveId" clId="{D5B2B292-A7B0-429B-9791-D9AD89D41638}" dt="2024-05-01T19:29:25.677" v="4089" actId="14100"/>
          <ac:spMkLst>
            <pc:docMk/>
            <pc:sldMk cId="1123162011" sldId="261"/>
            <ac:spMk id="2" creationId="{E5541E77-4F1E-4081-7F43-F69435025EBB}"/>
          </ac:spMkLst>
        </pc:spChg>
        <pc:spChg chg="mod">
          <ac:chgData name="Snehasri Manda" userId="9a894938f8749e7a" providerId="LiveId" clId="{D5B2B292-A7B0-429B-9791-D9AD89D41638}" dt="2024-05-01T19:29:29.477" v="4090" actId="14100"/>
          <ac:spMkLst>
            <pc:docMk/>
            <pc:sldMk cId="1123162011" sldId="261"/>
            <ac:spMk id="3" creationId="{C3DE09EA-21A0-2F2E-FB46-8A3B6C98870C}"/>
          </ac:spMkLst>
        </pc:spChg>
      </pc:sldChg>
      <pc:sldChg chg="modSp new mod">
        <pc:chgData name="Snehasri Manda" userId="9a894938f8749e7a" providerId="LiveId" clId="{D5B2B292-A7B0-429B-9791-D9AD89D41638}" dt="2024-05-01T19:29:05.919" v="4087" actId="27636"/>
        <pc:sldMkLst>
          <pc:docMk/>
          <pc:sldMk cId="4105242788" sldId="262"/>
        </pc:sldMkLst>
        <pc:spChg chg="mod">
          <ac:chgData name="Snehasri Manda" userId="9a894938f8749e7a" providerId="LiveId" clId="{D5B2B292-A7B0-429B-9791-D9AD89D41638}" dt="2024-05-01T19:28:58.854" v="4085" actId="14100"/>
          <ac:spMkLst>
            <pc:docMk/>
            <pc:sldMk cId="4105242788" sldId="262"/>
            <ac:spMk id="2" creationId="{099B19DE-E03C-8C02-01E2-952F82930B59}"/>
          </ac:spMkLst>
        </pc:spChg>
        <pc:spChg chg="mod">
          <ac:chgData name="Snehasri Manda" userId="9a894938f8749e7a" providerId="LiveId" clId="{D5B2B292-A7B0-429B-9791-D9AD89D41638}" dt="2024-05-01T19:29:05.919" v="4087" actId="27636"/>
          <ac:spMkLst>
            <pc:docMk/>
            <pc:sldMk cId="4105242788" sldId="262"/>
            <ac:spMk id="3" creationId="{EEF8A435-E640-E1DD-0026-C31E4A6E10F4}"/>
          </ac:spMkLst>
        </pc:spChg>
      </pc:sldChg>
      <pc:sldChg chg="modSp new add del mod">
        <pc:chgData name="Snehasri Manda" userId="9a894938f8749e7a" providerId="LiveId" clId="{D5B2B292-A7B0-429B-9791-D9AD89D41638}" dt="2024-05-01T18:31:08.681" v="3164" actId="47"/>
        <pc:sldMkLst>
          <pc:docMk/>
          <pc:sldMk cId="555967165" sldId="263"/>
        </pc:sldMkLst>
        <pc:spChg chg="mod">
          <ac:chgData name="Snehasri Manda" userId="9a894938f8749e7a" providerId="LiveId" clId="{D5B2B292-A7B0-429B-9791-D9AD89D41638}" dt="2024-05-01T00:24:31.483" v="441" actId="20577"/>
          <ac:spMkLst>
            <pc:docMk/>
            <pc:sldMk cId="555967165" sldId="263"/>
            <ac:spMk id="2" creationId="{9E98C7CA-8792-3F3B-2624-E6E539061349}"/>
          </ac:spMkLst>
        </pc:spChg>
        <pc:spChg chg="mod">
          <ac:chgData name="Snehasri Manda" userId="9a894938f8749e7a" providerId="LiveId" clId="{D5B2B292-A7B0-429B-9791-D9AD89D41638}" dt="2024-05-01T00:50:55.887" v="465" actId="27636"/>
          <ac:spMkLst>
            <pc:docMk/>
            <pc:sldMk cId="555967165" sldId="263"/>
            <ac:spMk id="3" creationId="{EBE49B47-BB7E-D1C9-1088-2DCC88015BB4}"/>
          </ac:spMkLst>
        </pc:spChg>
      </pc:sldChg>
      <pc:sldChg chg="modSp new add del mod">
        <pc:chgData name="Snehasri Manda" userId="9a894938f8749e7a" providerId="LiveId" clId="{D5B2B292-A7B0-429B-9791-D9AD89D41638}" dt="2024-05-01T18:31:05.569" v="3162" actId="47"/>
        <pc:sldMkLst>
          <pc:docMk/>
          <pc:sldMk cId="2699085117" sldId="264"/>
        </pc:sldMkLst>
        <pc:spChg chg="mod">
          <ac:chgData name="Snehasri Manda" userId="9a894938f8749e7a" providerId="LiveId" clId="{D5B2B292-A7B0-429B-9791-D9AD89D41638}" dt="2024-05-01T00:01:47.841" v="325" actId="20577"/>
          <ac:spMkLst>
            <pc:docMk/>
            <pc:sldMk cId="2699085117" sldId="264"/>
            <ac:spMk id="2" creationId="{12FE7DA6-CBFF-C589-37D9-11AD13965ECA}"/>
          </ac:spMkLst>
        </pc:spChg>
        <pc:spChg chg="mod">
          <ac:chgData name="Snehasri Manda" userId="9a894938f8749e7a" providerId="LiveId" clId="{D5B2B292-A7B0-429B-9791-D9AD89D41638}" dt="2024-05-01T01:11:42.538" v="981"/>
          <ac:spMkLst>
            <pc:docMk/>
            <pc:sldMk cId="2699085117" sldId="264"/>
            <ac:spMk id="3" creationId="{A8DA063B-D71B-2CE5-4C06-FAB635F59795}"/>
          </ac:spMkLst>
        </pc:spChg>
      </pc:sldChg>
      <pc:sldChg chg="modSp new add del mod">
        <pc:chgData name="Snehasri Manda" userId="9a894938f8749e7a" providerId="LiveId" clId="{D5B2B292-A7B0-429B-9791-D9AD89D41638}" dt="2024-05-01T18:31:07.180" v="3163" actId="47"/>
        <pc:sldMkLst>
          <pc:docMk/>
          <pc:sldMk cId="2053456443" sldId="265"/>
        </pc:sldMkLst>
        <pc:spChg chg="mod">
          <ac:chgData name="Snehasri Manda" userId="9a894938f8749e7a" providerId="LiveId" clId="{D5B2B292-A7B0-429B-9791-D9AD89D41638}" dt="2024-05-01T01:03:34.845" v="662" actId="20577"/>
          <ac:spMkLst>
            <pc:docMk/>
            <pc:sldMk cId="2053456443" sldId="265"/>
            <ac:spMk id="2" creationId="{C8AB44B2-24FC-21F2-8565-B807C8DD0EC6}"/>
          </ac:spMkLst>
        </pc:spChg>
        <pc:spChg chg="mod">
          <ac:chgData name="Snehasri Manda" userId="9a894938f8749e7a" providerId="LiveId" clId="{D5B2B292-A7B0-429B-9791-D9AD89D41638}" dt="2024-05-01T03:49:56.111" v="1148" actId="27636"/>
          <ac:spMkLst>
            <pc:docMk/>
            <pc:sldMk cId="2053456443" sldId="265"/>
            <ac:spMk id="3" creationId="{C921C29B-2D46-A9FD-6079-58866A9C1F5E}"/>
          </ac:spMkLst>
        </pc:spChg>
      </pc:sldChg>
      <pc:sldChg chg="modSp new mod">
        <pc:chgData name="Snehasri Manda" userId="9a894938f8749e7a" providerId="LiveId" clId="{D5B2B292-A7B0-429B-9791-D9AD89D41638}" dt="2024-05-02T17:41:15.484" v="4596" actId="14100"/>
        <pc:sldMkLst>
          <pc:docMk/>
          <pc:sldMk cId="2964677435" sldId="266"/>
        </pc:sldMkLst>
        <pc:spChg chg="mod">
          <ac:chgData name="Snehasri Manda" userId="9a894938f8749e7a" providerId="LiveId" clId="{D5B2B292-A7B0-429B-9791-D9AD89D41638}" dt="2024-05-01T00:02:01.155" v="340" actId="20577"/>
          <ac:spMkLst>
            <pc:docMk/>
            <pc:sldMk cId="2964677435" sldId="266"/>
            <ac:spMk id="2" creationId="{A4E34F3E-83B2-B9CA-250D-B4A3CA6A2BBB}"/>
          </ac:spMkLst>
        </pc:spChg>
        <pc:spChg chg="mod">
          <ac:chgData name="Snehasri Manda" userId="9a894938f8749e7a" providerId="LiveId" clId="{D5B2B292-A7B0-429B-9791-D9AD89D41638}" dt="2024-05-02T17:41:15.484" v="4596" actId="14100"/>
          <ac:spMkLst>
            <pc:docMk/>
            <pc:sldMk cId="2964677435" sldId="266"/>
            <ac:spMk id="3" creationId="{26BBB24B-E7FF-7285-4828-621DC423B0F8}"/>
          </ac:spMkLst>
        </pc:spChg>
      </pc:sldChg>
      <pc:sldChg chg="modSp new mod">
        <pc:chgData name="Snehasri Manda" userId="9a894938f8749e7a" providerId="LiveId" clId="{D5B2B292-A7B0-429B-9791-D9AD89D41638}" dt="2024-05-01T19:36:53.788" v="4132" actId="14100"/>
        <pc:sldMkLst>
          <pc:docMk/>
          <pc:sldMk cId="1161133840" sldId="267"/>
        </pc:sldMkLst>
        <pc:spChg chg="mod">
          <ac:chgData name="Snehasri Manda" userId="9a894938f8749e7a" providerId="LiveId" clId="{D5B2B292-A7B0-429B-9791-D9AD89D41638}" dt="2024-05-01T19:36:53.788" v="4132" actId="14100"/>
          <ac:spMkLst>
            <pc:docMk/>
            <pc:sldMk cId="1161133840" sldId="267"/>
            <ac:spMk id="2" creationId="{98B1DDB3-F1FD-DAA5-D0E7-6F53C22C0549}"/>
          </ac:spMkLst>
        </pc:spChg>
        <pc:spChg chg="mod">
          <ac:chgData name="Snehasri Manda" userId="9a894938f8749e7a" providerId="LiveId" clId="{D5B2B292-A7B0-429B-9791-D9AD89D41638}" dt="2024-05-01T04:03:39.932" v="1308" actId="5793"/>
          <ac:spMkLst>
            <pc:docMk/>
            <pc:sldMk cId="1161133840" sldId="267"/>
            <ac:spMk id="3" creationId="{FD94FA49-8267-2B44-3973-8C275039E3FB}"/>
          </ac:spMkLst>
        </pc:spChg>
      </pc:sldChg>
      <pc:sldChg chg="modSp new mod">
        <pc:chgData name="Snehasri Manda" userId="9a894938f8749e7a" providerId="LiveId" clId="{D5B2B292-A7B0-429B-9791-D9AD89D41638}" dt="2024-05-01T19:28:37.359" v="4082" actId="14100"/>
        <pc:sldMkLst>
          <pc:docMk/>
          <pc:sldMk cId="220951398" sldId="268"/>
        </pc:sldMkLst>
        <pc:spChg chg="mod">
          <ac:chgData name="Snehasri Manda" userId="9a894938f8749e7a" providerId="LiveId" clId="{D5B2B292-A7B0-429B-9791-D9AD89D41638}" dt="2024-05-01T19:28:37.359" v="4082" actId="14100"/>
          <ac:spMkLst>
            <pc:docMk/>
            <pc:sldMk cId="220951398" sldId="268"/>
            <ac:spMk id="3" creationId="{3715B629-CDFF-60B2-5F5D-6493BFB1F402}"/>
          </ac:spMkLst>
        </pc:spChg>
      </pc:sldChg>
      <pc:sldChg chg="addSp delSp modSp new mod setBg setClrOvrMap">
        <pc:chgData name="Snehasri Manda" userId="9a894938f8749e7a" providerId="LiveId" clId="{D5B2B292-A7B0-429B-9791-D9AD89D41638}" dt="2024-05-01T00:59:13.029" v="608" actId="20577"/>
        <pc:sldMkLst>
          <pc:docMk/>
          <pc:sldMk cId="2589523559" sldId="269"/>
        </pc:sldMkLst>
        <pc:spChg chg="mod">
          <ac:chgData name="Snehasri Manda" userId="9a894938f8749e7a" providerId="LiveId" clId="{D5B2B292-A7B0-429B-9791-D9AD89D41638}" dt="2024-05-01T00:55:04.023" v="512" actId="14100"/>
          <ac:spMkLst>
            <pc:docMk/>
            <pc:sldMk cId="2589523559" sldId="269"/>
            <ac:spMk id="2" creationId="{8AE1F9EA-E7CA-7519-69B8-DDEEE31CBD54}"/>
          </ac:spMkLst>
        </pc:spChg>
        <pc:spChg chg="del mod">
          <ac:chgData name="Snehasri Manda" userId="9a894938f8749e7a" providerId="LiveId" clId="{D5B2B292-A7B0-429B-9791-D9AD89D41638}" dt="2024-05-01T00:54:27.476" v="504"/>
          <ac:spMkLst>
            <pc:docMk/>
            <pc:sldMk cId="2589523559" sldId="269"/>
            <ac:spMk id="3" creationId="{37E635A7-A5AB-324A-73CE-BE143757368B}"/>
          </ac:spMkLst>
        </pc:spChg>
        <pc:spChg chg="add mod">
          <ac:chgData name="Snehasri Manda" userId="9a894938f8749e7a" providerId="LiveId" clId="{D5B2B292-A7B0-429B-9791-D9AD89D41638}" dt="2024-05-01T00:59:13.029" v="608" actId="20577"/>
          <ac:spMkLst>
            <pc:docMk/>
            <pc:sldMk cId="2589523559" sldId="269"/>
            <ac:spMk id="6" creationId="{2DE0239A-0CC6-3FD2-8925-FE9AE2039DFA}"/>
          </ac:spMkLst>
        </pc:spChg>
        <pc:spChg chg="add">
          <ac:chgData name="Snehasri Manda" userId="9a894938f8749e7a" providerId="LiveId" clId="{D5B2B292-A7B0-429B-9791-D9AD89D41638}" dt="2024-05-01T00:54:34.241" v="505" actId="26606"/>
          <ac:spMkLst>
            <pc:docMk/>
            <pc:sldMk cId="2589523559" sldId="269"/>
            <ac:spMk id="9" creationId="{4E78424C-6FD0-41F8-9CAA-5DC19C42359F}"/>
          </ac:spMkLst>
        </pc:spChg>
        <pc:spChg chg="add">
          <ac:chgData name="Snehasri Manda" userId="9a894938f8749e7a" providerId="LiveId" clId="{D5B2B292-A7B0-429B-9791-D9AD89D41638}" dt="2024-05-01T00:54:34.241" v="505" actId="26606"/>
          <ac:spMkLst>
            <pc:docMk/>
            <pc:sldMk cId="2589523559" sldId="269"/>
            <ac:spMk id="11" creationId="{DD136760-57DC-4301-8BEA-B71AD2D13905}"/>
          </ac:spMkLst>
        </pc:spChg>
        <pc:spChg chg="add">
          <ac:chgData name="Snehasri Manda" userId="9a894938f8749e7a" providerId="LiveId" clId="{D5B2B292-A7B0-429B-9791-D9AD89D41638}" dt="2024-05-01T00:54:34.241" v="505" actId="26606"/>
          <ac:spMkLst>
            <pc:docMk/>
            <pc:sldMk cId="2589523559" sldId="269"/>
            <ac:spMk id="13" creationId="{BDC58DEA-1307-4F44-AD47-E613D8B76A89}"/>
          </ac:spMkLst>
        </pc:spChg>
        <pc:spChg chg="add">
          <ac:chgData name="Snehasri Manda" userId="9a894938f8749e7a" providerId="LiveId" clId="{D5B2B292-A7B0-429B-9791-D9AD89D41638}" dt="2024-05-01T00:54:34.241" v="505" actId="26606"/>
          <ac:spMkLst>
            <pc:docMk/>
            <pc:sldMk cId="2589523559" sldId="269"/>
            <ac:spMk id="15" creationId="{C99B912D-1E4B-42AF-A2BE-CFEFEC916EE7}"/>
          </ac:spMkLst>
        </pc:spChg>
        <pc:graphicFrameChg chg="add mod modGraphic">
          <ac:chgData name="Snehasri Manda" userId="9a894938f8749e7a" providerId="LiveId" clId="{D5B2B292-A7B0-429B-9791-D9AD89D41638}" dt="2024-05-01T00:56:29.206" v="544" actId="14100"/>
          <ac:graphicFrameMkLst>
            <pc:docMk/>
            <pc:sldMk cId="2589523559" sldId="269"/>
            <ac:graphicFrameMk id="4" creationId="{36B9528F-3C3E-7C7B-2CCF-21AD6C5E277E}"/>
          </ac:graphicFrameMkLst>
        </pc:graphicFrameChg>
      </pc:sldChg>
      <pc:sldChg chg="modSp new mod">
        <pc:chgData name="Snehasri Manda" userId="9a894938f8749e7a" providerId="LiveId" clId="{D5B2B292-A7B0-429B-9791-D9AD89D41638}" dt="2024-05-01T01:32:29.773" v="1140" actId="20577"/>
        <pc:sldMkLst>
          <pc:docMk/>
          <pc:sldMk cId="2319772053" sldId="270"/>
        </pc:sldMkLst>
        <pc:spChg chg="mod">
          <ac:chgData name="Snehasri Manda" userId="9a894938f8749e7a" providerId="LiveId" clId="{D5B2B292-A7B0-429B-9791-D9AD89D41638}" dt="2024-05-01T00:55:21.146" v="536" actId="20577"/>
          <ac:spMkLst>
            <pc:docMk/>
            <pc:sldMk cId="2319772053" sldId="270"/>
            <ac:spMk id="2" creationId="{06834F72-F226-FF3B-B79A-1CE7F85CE5F7}"/>
          </ac:spMkLst>
        </pc:spChg>
        <pc:spChg chg="mod">
          <ac:chgData name="Snehasri Manda" userId="9a894938f8749e7a" providerId="LiveId" clId="{D5B2B292-A7B0-429B-9791-D9AD89D41638}" dt="2024-05-01T01:32:29.773" v="1140" actId="20577"/>
          <ac:spMkLst>
            <pc:docMk/>
            <pc:sldMk cId="2319772053" sldId="270"/>
            <ac:spMk id="3" creationId="{850C9B8B-FCA9-4CF2-56FB-B18FAC473DDD}"/>
          </ac:spMkLst>
        </pc:spChg>
      </pc:sldChg>
      <pc:sldChg chg="addSp delSp modSp new mod ord setBg setClrOvrMap">
        <pc:chgData name="Snehasri Manda" userId="9a894938f8749e7a" providerId="LiveId" clId="{D5B2B292-A7B0-429B-9791-D9AD89D41638}" dt="2024-05-01T19:21:49.562" v="3985" actId="5793"/>
        <pc:sldMkLst>
          <pc:docMk/>
          <pc:sldMk cId="874012942" sldId="271"/>
        </pc:sldMkLst>
        <pc:spChg chg="mod ord">
          <ac:chgData name="Snehasri Manda" userId="9a894938f8749e7a" providerId="LiveId" clId="{D5B2B292-A7B0-429B-9791-D9AD89D41638}" dt="2024-05-01T00:58:05.322" v="583" actId="27636"/>
          <ac:spMkLst>
            <pc:docMk/>
            <pc:sldMk cId="874012942" sldId="271"/>
            <ac:spMk id="2" creationId="{ED43E529-9B8E-ADA7-ADE5-F65CEF651FDE}"/>
          </ac:spMkLst>
        </pc:spChg>
        <pc:spChg chg="del mod">
          <ac:chgData name="Snehasri Manda" userId="9a894938f8749e7a" providerId="LiveId" clId="{D5B2B292-A7B0-429B-9791-D9AD89D41638}" dt="2024-05-01T00:57:30.422" v="575"/>
          <ac:spMkLst>
            <pc:docMk/>
            <pc:sldMk cId="874012942" sldId="271"/>
            <ac:spMk id="3" creationId="{BC91FFD9-ADA9-D9AA-6FDE-C509D8CA6946}"/>
          </ac:spMkLst>
        </pc:spChg>
        <pc:spChg chg="add mod">
          <ac:chgData name="Snehasri Manda" userId="9a894938f8749e7a" providerId="LiveId" clId="{D5B2B292-A7B0-429B-9791-D9AD89D41638}" dt="2024-05-01T19:21:49.562" v="3985" actId="5793"/>
          <ac:spMkLst>
            <pc:docMk/>
            <pc:sldMk cId="874012942" sldId="271"/>
            <ac:spMk id="8" creationId="{4BD76E54-7711-D659-30F7-CDEB1B981A46}"/>
          </ac:spMkLst>
        </pc:spChg>
        <pc:spChg chg="add del">
          <ac:chgData name="Snehasri Manda" userId="9a894938f8749e7a" providerId="LiveId" clId="{D5B2B292-A7B0-429B-9791-D9AD89D41638}" dt="2024-05-01T00:57:45.244" v="577" actId="26606"/>
          <ac:spMkLst>
            <pc:docMk/>
            <pc:sldMk cId="874012942" sldId="271"/>
            <ac:spMk id="13" creationId="{4AC0CD9D-7610-4620-93B4-798CCD9AB581}"/>
          </ac:spMkLst>
        </pc:spChg>
        <pc:spChg chg="add del">
          <ac:chgData name="Snehasri Manda" userId="9a894938f8749e7a" providerId="LiveId" clId="{D5B2B292-A7B0-429B-9791-D9AD89D41638}" dt="2024-05-01T00:57:45.244" v="577" actId="26606"/>
          <ac:spMkLst>
            <pc:docMk/>
            <pc:sldMk cId="874012942" sldId="271"/>
            <ac:spMk id="19" creationId="{DE4D62F9-188E-4530-84C2-24BDEE4BEB82}"/>
          </ac:spMkLst>
        </pc:spChg>
        <pc:spChg chg="add del">
          <ac:chgData name="Snehasri Manda" userId="9a894938f8749e7a" providerId="LiveId" clId="{D5B2B292-A7B0-429B-9791-D9AD89D41638}" dt="2024-05-01T00:57:45.244" v="577" actId="26606"/>
          <ac:spMkLst>
            <pc:docMk/>
            <pc:sldMk cId="874012942" sldId="271"/>
            <ac:spMk id="21" creationId="{D27CF008-4B18-436D-B2D5-C1346C12438E}"/>
          </ac:spMkLst>
        </pc:spChg>
        <pc:spChg chg="add del">
          <ac:chgData name="Snehasri Manda" userId="9a894938f8749e7a" providerId="LiveId" clId="{D5B2B292-A7B0-429B-9791-D9AD89D41638}" dt="2024-05-01T00:57:45.244" v="577" actId="26606"/>
          <ac:spMkLst>
            <pc:docMk/>
            <pc:sldMk cId="874012942" sldId="271"/>
            <ac:spMk id="23" creationId="{CE22DAD8-5F67-4B73-ADA9-06EF381F7AD6}"/>
          </ac:spMkLst>
        </pc:spChg>
        <pc:spChg chg="add del">
          <ac:chgData name="Snehasri Manda" userId="9a894938f8749e7a" providerId="LiveId" clId="{D5B2B292-A7B0-429B-9791-D9AD89D41638}" dt="2024-05-01T00:57:45.244" v="577" actId="26606"/>
          <ac:spMkLst>
            <pc:docMk/>
            <pc:sldMk cId="874012942" sldId="271"/>
            <ac:spMk id="25" creationId="{E4F17063-EDA4-417B-946F-BA357F3B390D}"/>
          </ac:spMkLst>
        </pc:spChg>
        <pc:spChg chg="add del">
          <ac:chgData name="Snehasri Manda" userId="9a894938f8749e7a" providerId="LiveId" clId="{D5B2B292-A7B0-429B-9791-D9AD89D41638}" dt="2024-05-01T00:57:45.244" v="577" actId="26606"/>
          <ac:spMkLst>
            <pc:docMk/>
            <pc:sldMk cId="874012942" sldId="271"/>
            <ac:spMk id="27" creationId="{D36F3EEA-55D4-4677-80E7-92D00B8F343B}"/>
          </ac:spMkLst>
        </pc:spChg>
        <pc:spChg chg="add">
          <ac:chgData name="Snehasri Manda" userId="9a894938f8749e7a" providerId="LiveId" clId="{D5B2B292-A7B0-429B-9791-D9AD89D41638}" dt="2024-05-01T00:57:45.260" v="578" actId="26606"/>
          <ac:spMkLst>
            <pc:docMk/>
            <pc:sldMk cId="874012942" sldId="271"/>
            <ac:spMk id="29" creationId="{5F3FC718-FDE3-4EF7-921E-A5F374EAF824}"/>
          </ac:spMkLst>
        </pc:spChg>
        <pc:spChg chg="add">
          <ac:chgData name="Snehasri Manda" userId="9a894938f8749e7a" providerId="LiveId" clId="{D5B2B292-A7B0-429B-9791-D9AD89D41638}" dt="2024-05-01T00:57:45.260" v="578" actId="26606"/>
          <ac:spMkLst>
            <pc:docMk/>
            <pc:sldMk cId="874012942" sldId="271"/>
            <ac:spMk id="30" creationId="{FAA0F719-3DC8-4F08-AD8F-5A845658CB9D}"/>
          </ac:spMkLst>
        </pc:spChg>
        <pc:spChg chg="add">
          <ac:chgData name="Snehasri Manda" userId="9a894938f8749e7a" providerId="LiveId" clId="{D5B2B292-A7B0-429B-9791-D9AD89D41638}" dt="2024-05-01T00:57:45.260" v="578" actId="26606"/>
          <ac:spMkLst>
            <pc:docMk/>
            <pc:sldMk cId="874012942" sldId="271"/>
            <ac:spMk id="31" creationId="{7DCB61BE-FA0F-4EFB-BE0E-268BAD8E30D6}"/>
          </ac:spMkLst>
        </pc:spChg>
        <pc:spChg chg="add">
          <ac:chgData name="Snehasri Manda" userId="9a894938f8749e7a" providerId="LiveId" clId="{D5B2B292-A7B0-429B-9791-D9AD89D41638}" dt="2024-05-01T00:57:45.260" v="578" actId="26606"/>
          <ac:spMkLst>
            <pc:docMk/>
            <pc:sldMk cId="874012942" sldId="271"/>
            <ac:spMk id="32" creationId="{A4B31EAA-7423-46F7-9B90-4AB2B09C35C4}"/>
          </ac:spMkLst>
        </pc:spChg>
        <pc:picChg chg="add mod">
          <ac:chgData name="Snehasri Manda" userId="9a894938f8749e7a" providerId="LiveId" clId="{D5B2B292-A7B0-429B-9791-D9AD89D41638}" dt="2024-05-01T00:58:00.735" v="580" actId="27614"/>
          <ac:picMkLst>
            <pc:docMk/>
            <pc:sldMk cId="874012942" sldId="271"/>
            <ac:picMk id="4" creationId="{41969711-1C3E-CDDD-9859-1D6864AC580F}"/>
          </ac:picMkLst>
        </pc:picChg>
        <pc:picChg chg="add del">
          <ac:chgData name="Snehasri Manda" userId="9a894938f8749e7a" providerId="LiveId" clId="{D5B2B292-A7B0-429B-9791-D9AD89D41638}" dt="2024-05-01T00:57:45.244" v="577" actId="26606"/>
          <ac:picMkLst>
            <pc:docMk/>
            <pc:sldMk cId="874012942" sldId="271"/>
            <ac:picMk id="9" creationId="{41B68C77-138E-4BF7-A276-BD0C78A4219F}"/>
          </ac:picMkLst>
        </pc:picChg>
        <pc:picChg chg="add del">
          <ac:chgData name="Snehasri Manda" userId="9a894938f8749e7a" providerId="LiveId" clId="{D5B2B292-A7B0-429B-9791-D9AD89D41638}" dt="2024-05-01T00:57:45.244" v="577" actId="26606"/>
          <ac:picMkLst>
            <pc:docMk/>
            <pc:sldMk cId="874012942" sldId="271"/>
            <ac:picMk id="11" creationId="{7C268552-D473-46ED-B1B8-422042C4DEF1}"/>
          </ac:picMkLst>
        </pc:picChg>
        <pc:picChg chg="add del">
          <ac:chgData name="Snehasri Manda" userId="9a894938f8749e7a" providerId="LiveId" clId="{D5B2B292-A7B0-429B-9791-D9AD89D41638}" dt="2024-05-01T00:57:45.244" v="577" actId="26606"/>
          <ac:picMkLst>
            <pc:docMk/>
            <pc:sldMk cId="874012942" sldId="271"/>
            <ac:picMk id="15" creationId="{B9238B3E-24AA-439A-B527-6C5DF6D72145}"/>
          </ac:picMkLst>
        </pc:picChg>
        <pc:picChg chg="add del">
          <ac:chgData name="Snehasri Manda" userId="9a894938f8749e7a" providerId="LiveId" clId="{D5B2B292-A7B0-429B-9791-D9AD89D41638}" dt="2024-05-01T00:57:45.244" v="577" actId="26606"/>
          <ac:picMkLst>
            <pc:docMk/>
            <pc:sldMk cId="874012942" sldId="271"/>
            <ac:picMk id="17" creationId="{69F01145-BEA3-4CBF-AA21-10077B948CA8}"/>
          </ac:picMkLst>
        </pc:picChg>
      </pc:sldChg>
      <pc:sldChg chg="modSp add mod ord">
        <pc:chgData name="Snehasri Manda" userId="9a894938f8749e7a" providerId="LiveId" clId="{D5B2B292-A7B0-429B-9791-D9AD89D41638}" dt="2024-05-01T19:31:55.750" v="4110" actId="14100"/>
        <pc:sldMkLst>
          <pc:docMk/>
          <pc:sldMk cId="791332243" sldId="272"/>
        </pc:sldMkLst>
        <pc:spChg chg="mod">
          <ac:chgData name="Snehasri Manda" userId="9a894938f8749e7a" providerId="LiveId" clId="{D5B2B292-A7B0-429B-9791-D9AD89D41638}" dt="2024-05-01T19:30:59.506" v="4103" actId="14100"/>
          <ac:spMkLst>
            <pc:docMk/>
            <pc:sldMk cId="791332243" sldId="272"/>
            <ac:spMk id="2" creationId="{806016BE-3172-6CA9-8531-99C13DB391E3}"/>
          </ac:spMkLst>
        </pc:spChg>
        <pc:spChg chg="mod">
          <ac:chgData name="Snehasri Manda" userId="9a894938f8749e7a" providerId="LiveId" clId="{D5B2B292-A7B0-429B-9791-D9AD89D41638}" dt="2024-05-01T19:31:55.750" v="4110" actId="14100"/>
          <ac:spMkLst>
            <pc:docMk/>
            <pc:sldMk cId="791332243" sldId="272"/>
            <ac:spMk id="3" creationId="{6D93E865-4653-A678-8664-F2FC529D25C8}"/>
          </ac:spMkLst>
        </pc:spChg>
      </pc:sldChg>
      <pc:sldChg chg="modSp add mod ord">
        <pc:chgData name="Snehasri Manda" userId="9a894938f8749e7a" providerId="LiveId" clId="{D5B2B292-A7B0-429B-9791-D9AD89D41638}" dt="2024-05-01T19:31:19.167" v="4108" actId="14100"/>
        <pc:sldMkLst>
          <pc:docMk/>
          <pc:sldMk cId="957538558" sldId="273"/>
        </pc:sldMkLst>
        <pc:spChg chg="mod">
          <ac:chgData name="Snehasri Manda" userId="9a894938f8749e7a" providerId="LiveId" clId="{D5B2B292-A7B0-429B-9791-D9AD89D41638}" dt="2024-05-01T19:31:15.166" v="4107" actId="14100"/>
          <ac:spMkLst>
            <pc:docMk/>
            <pc:sldMk cId="957538558" sldId="273"/>
            <ac:spMk id="2" creationId="{806016BE-3172-6CA9-8531-99C13DB391E3}"/>
          </ac:spMkLst>
        </pc:spChg>
        <pc:spChg chg="mod">
          <ac:chgData name="Snehasri Manda" userId="9a894938f8749e7a" providerId="LiveId" clId="{D5B2B292-A7B0-429B-9791-D9AD89D41638}" dt="2024-05-01T19:31:19.167" v="4108" actId="14100"/>
          <ac:spMkLst>
            <pc:docMk/>
            <pc:sldMk cId="957538558" sldId="273"/>
            <ac:spMk id="3" creationId="{6D93E865-4653-A678-8664-F2FC529D25C8}"/>
          </ac:spMkLst>
        </pc:spChg>
      </pc:sldChg>
      <pc:sldChg chg="modSp add mod ord">
        <pc:chgData name="Snehasri Manda" userId="9a894938f8749e7a" providerId="LiveId" clId="{D5B2B292-A7B0-429B-9791-D9AD89D41638}" dt="2024-05-01T19:31:43.665" v="4109" actId="14100"/>
        <pc:sldMkLst>
          <pc:docMk/>
          <pc:sldMk cId="761541865" sldId="274"/>
        </pc:sldMkLst>
        <pc:spChg chg="mod">
          <ac:chgData name="Snehasri Manda" userId="9a894938f8749e7a" providerId="LiveId" clId="{D5B2B292-A7B0-429B-9791-D9AD89D41638}" dt="2024-05-01T19:30:41.059" v="4100" actId="14100"/>
          <ac:spMkLst>
            <pc:docMk/>
            <pc:sldMk cId="761541865" sldId="274"/>
            <ac:spMk id="2" creationId="{806016BE-3172-6CA9-8531-99C13DB391E3}"/>
          </ac:spMkLst>
        </pc:spChg>
        <pc:spChg chg="mod">
          <ac:chgData name="Snehasri Manda" userId="9a894938f8749e7a" providerId="LiveId" clId="{D5B2B292-A7B0-429B-9791-D9AD89D41638}" dt="2024-05-01T19:31:43.665" v="4109" actId="14100"/>
          <ac:spMkLst>
            <pc:docMk/>
            <pc:sldMk cId="761541865" sldId="274"/>
            <ac:spMk id="3" creationId="{6D93E865-4653-A678-8664-F2FC529D25C8}"/>
          </ac:spMkLst>
        </pc:spChg>
      </pc:sldChg>
      <pc:sldChg chg="modSp add mod">
        <pc:chgData name="Snehasri Manda" userId="9a894938f8749e7a" providerId="LiveId" clId="{D5B2B292-A7B0-429B-9791-D9AD89D41638}" dt="2024-05-01T19:32:33.092" v="4113" actId="14100"/>
        <pc:sldMkLst>
          <pc:docMk/>
          <pc:sldMk cId="3221714540" sldId="275"/>
        </pc:sldMkLst>
        <pc:spChg chg="mod">
          <ac:chgData name="Snehasri Manda" userId="9a894938f8749e7a" providerId="LiveId" clId="{D5B2B292-A7B0-429B-9791-D9AD89D41638}" dt="2024-05-01T19:32:19.869" v="4112" actId="14100"/>
          <ac:spMkLst>
            <pc:docMk/>
            <pc:sldMk cId="3221714540" sldId="275"/>
            <ac:spMk id="2" creationId="{806016BE-3172-6CA9-8531-99C13DB391E3}"/>
          </ac:spMkLst>
        </pc:spChg>
        <pc:spChg chg="mod">
          <ac:chgData name="Snehasri Manda" userId="9a894938f8749e7a" providerId="LiveId" clId="{D5B2B292-A7B0-429B-9791-D9AD89D41638}" dt="2024-05-01T19:32:33.092" v="4113" actId="14100"/>
          <ac:spMkLst>
            <pc:docMk/>
            <pc:sldMk cId="3221714540" sldId="275"/>
            <ac:spMk id="3" creationId="{6D93E865-4653-A678-8664-F2FC529D25C8}"/>
          </ac:spMkLst>
        </pc:spChg>
      </pc:sldChg>
      <pc:sldChg chg="modSp add mod ord">
        <pc:chgData name="Snehasri Manda" userId="9a894938f8749e7a" providerId="LiveId" clId="{D5B2B292-A7B0-429B-9791-D9AD89D41638}" dt="2024-05-01T19:09:26.665" v="3852" actId="5793"/>
        <pc:sldMkLst>
          <pc:docMk/>
          <pc:sldMk cId="4015115910" sldId="276"/>
        </pc:sldMkLst>
        <pc:spChg chg="mod">
          <ac:chgData name="Snehasri Manda" userId="9a894938f8749e7a" providerId="LiveId" clId="{D5B2B292-A7B0-429B-9791-D9AD89D41638}" dt="2024-05-01T19:09:26.665" v="3852" actId="5793"/>
          <ac:spMkLst>
            <pc:docMk/>
            <pc:sldMk cId="4015115910" sldId="276"/>
            <ac:spMk id="3" creationId="{6D93E865-4653-A678-8664-F2FC529D25C8}"/>
          </ac:spMkLst>
        </pc:spChg>
      </pc:sldChg>
      <pc:sldChg chg="modSp add mod">
        <pc:chgData name="Snehasri Manda" userId="9a894938f8749e7a" providerId="LiveId" clId="{D5B2B292-A7B0-429B-9791-D9AD89D41638}" dt="2024-05-01T19:15:41.956" v="3943" actId="113"/>
        <pc:sldMkLst>
          <pc:docMk/>
          <pc:sldMk cId="197109356" sldId="277"/>
        </pc:sldMkLst>
        <pc:spChg chg="mod">
          <ac:chgData name="Snehasri Manda" userId="9a894938f8749e7a" providerId="LiveId" clId="{D5B2B292-A7B0-429B-9791-D9AD89D41638}" dt="2024-05-01T19:15:41.956" v="3943" actId="113"/>
          <ac:spMkLst>
            <pc:docMk/>
            <pc:sldMk cId="197109356" sldId="277"/>
            <ac:spMk id="3" creationId="{6D93E865-4653-A678-8664-F2FC529D25C8}"/>
          </ac:spMkLst>
        </pc:spChg>
      </pc:sldChg>
      <pc:sldChg chg="modSp add mod">
        <pc:chgData name="Snehasri Manda" userId="9a894938f8749e7a" providerId="LiveId" clId="{D5B2B292-A7B0-429B-9791-D9AD89D41638}" dt="2024-05-01T17:45:32.124" v="2702" actId="20577"/>
        <pc:sldMkLst>
          <pc:docMk/>
          <pc:sldMk cId="1870223244" sldId="278"/>
        </pc:sldMkLst>
        <pc:spChg chg="mod">
          <ac:chgData name="Snehasri Manda" userId="9a894938f8749e7a" providerId="LiveId" clId="{D5B2B292-A7B0-429B-9791-D9AD89D41638}" dt="2024-05-01T17:45:32.124" v="2702" actId="20577"/>
          <ac:spMkLst>
            <pc:docMk/>
            <pc:sldMk cId="1870223244" sldId="278"/>
            <ac:spMk id="3" creationId="{6D93E865-4653-A678-8664-F2FC529D25C8}"/>
          </ac:spMkLst>
        </pc:spChg>
      </pc:sldChg>
      <pc:sldChg chg="modSp add mod">
        <pc:chgData name="Snehasri Manda" userId="9a894938f8749e7a" providerId="LiveId" clId="{D5B2B292-A7B0-429B-9791-D9AD89D41638}" dt="2024-05-01T19:34:27.460" v="4121" actId="14100"/>
        <pc:sldMkLst>
          <pc:docMk/>
          <pc:sldMk cId="779677710" sldId="279"/>
        </pc:sldMkLst>
        <pc:spChg chg="mod">
          <ac:chgData name="Snehasri Manda" userId="9a894938f8749e7a" providerId="LiveId" clId="{D5B2B292-A7B0-429B-9791-D9AD89D41638}" dt="2024-05-01T19:34:08.204" v="4120" actId="14100"/>
          <ac:spMkLst>
            <pc:docMk/>
            <pc:sldMk cId="779677710" sldId="279"/>
            <ac:spMk id="2" creationId="{806016BE-3172-6CA9-8531-99C13DB391E3}"/>
          </ac:spMkLst>
        </pc:spChg>
        <pc:spChg chg="mod">
          <ac:chgData name="Snehasri Manda" userId="9a894938f8749e7a" providerId="LiveId" clId="{D5B2B292-A7B0-429B-9791-D9AD89D41638}" dt="2024-05-01T19:34:27.460" v="4121" actId="14100"/>
          <ac:spMkLst>
            <pc:docMk/>
            <pc:sldMk cId="779677710" sldId="279"/>
            <ac:spMk id="3" creationId="{6D93E865-4653-A678-8664-F2FC529D25C8}"/>
          </ac:spMkLst>
        </pc:spChg>
      </pc:sldChg>
      <pc:sldChg chg="addSp delSp modSp add mod">
        <pc:chgData name="Snehasri Manda" userId="9a894938f8749e7a" providerId="LiveId" clId="{D5B2B292-A7B0-429B-9791-D9AD89D41638}" dt="2024-05-01T19:36:23.478" v="4130" actId="14100"/>
        <pc:sldMkLst>
          <pc:docMk/>
          <pc:sldMk cId="2961191731" sldId="280"/>
        </pc:sldMkLst>
        <pc:spChg chg="mod">
          <ac:chgData name="Snehasri Manda" userId="9a894938f8749e7a" providerId="LiveId" clId="{D5B2B292-A7B0-429B-9791-D9AD89D41638}" dt="2024-05-01T18:12:36.953" v="2884" actId="14100"/>
          <ac:spMkLst>
            <pc:docMk/>
            <pc:sldMk cId="2961191731" sldId="280"/>
            <ac:spMk id="2" creationId="{806016BE-3172-6CA9-8531-99C13DB391E3}"/>
          </ac:spMkLst>
        </pc:spChg>
        <pc:spChg chg="mod">
          <ac:chgData name="Snehasri Manda" userId="9a894938f8749e7a" providerId="LiveId" clId="{D5B2B292-A7B0-429B-9791-D9AD89D41638}" dt="2024-05-01T19:36:23.478" v="4130" actId="14100"/>
          <ac:spMkLst>
            <pc:docMk/>
            <pc:sldMk cId="2961191731" sldId="280"/>
            <ac:spMk id="3" creationId="{6D93E865-4653-A678-8664-F2FC529D25C8}"/>
          </ac:spMkLst>
        </pc:spChg>
        <pc:spChg chg="add">
          <ac:chgData name="Snehasri Manda" userId="9a894938f8749e7a" providerId="LiveId" clId="{D5B2B292-A7B0-429B-9791-D9AD89D41638}" dt="2024-05-01T18:05:17.925" v="2790"/>
          <ac:spMkLst>
            <pc:docMk/>
            <pc:sldMk cId="2961191731" sldId="280"/>
            <ac:spMk id="4" creationId="{1FA37EE5-6DF9-E739-1C4A-5D97AD407818}"/>
          </ac:spMkLst>
        </pc:spChg>
        <pc:spChg chg="add">
          <ac:chgData name="Snehasri Manda" userId="9a894938f8749e7a" providerId="LiveId" clId="{D5B2B292-A7B0-429B-9791-D9AD89D41638}" dt="2024-05-01T18:05:17.925" v="2790"/>
          <ac:spMkLst>
            <pc:docMk/>
            <pc:sldMk cId="2961191731" sldId="280"/>
            <ac:spMk id="5" creationId="{0519FAAD-923E-ACD5-DE75-99674908B17B}"/>
          </ac:spMkLst>
        </pc:spChg>
        <pc:spChg chg="add">
          <ac:chgData name="Snehasri Manda" userId="9a894938f8749e7a" providerId="LiveId" clId="{D5B2B292-A7B0-429B-9791-D9AD89D41638}" dt="2024-05-01T18:05:17.925" v="2790"/>
          <ac:spMkLst>
            <pc:docMk/>
            <pc:sldMk cId="2961191731" sldId="280"/>
            <ac:spMk id="6" creationId="{DFF3864A-D8F5-A3E3-EE69-477FFA6B0849}"/>
          </ac:spMkLst>
        </pc:spChg>
        <pc:spChg chg="add">
          <ac:chgData name="Snehasri Manda" userId="9a894938f8749e7a" providerId="LiveId" clId="{D5B2B292-A7B0-429B-9791-D9AD89D41638}" dt="2024-05-01T18:05:17.925" v="2790"/>
          <ac:spMkLst>
            <pc:docMk/>
            <pc:sldMk cId="2961191731" sldId="280"/>
            <ac:spMk id="7" creationId="{4C67CB58-AE03-2D85-1292-5CBC64AF75A9}"/>
          </ac:spMkLst>
        </pc:spChg>
        <pc:spChg chg="add">
          <ac:chgData name="Snehasri Manda" userId="9a894938f8749e7a" providerId="LiveId" clId="{D5B2B292-A7B0-429B-9791-D9AD89D41638}" dt="2024-05-01T18:05:17.925" v="2790"/>
          <ac:spMkLst>
            <pc:docMk/>
            <pc:sldMk cId="2961191731" sldId="280"/>
            <ac:spMk id="8" creationId="{CD5F7D81-4264-001D-1967-8185E5DB1B91}"/>
          </ac:spMkLst>
        </pc:spChg>
        <pc:spChg chg="add">
          <ac:chgData name="Snehasri Manda" userId="9a894938f8749e7a" providerId="LiveId" clId="{D5B2B292-A7B0-429B-9791-D9AD89D41638}" dt="2024-05-01T18:05:27.375" v="2791"/>
          <ac:spMkLst>
            <pc:docMk/>
            <pc:sldMk cId="2961191731" sldId="280"/>
            <ac:spMk id="9" creationId="{1DC326C7-E3FD-6B3B-7625-77C5CDA85A65}"/>
          </ac:spMkLst>
        </pc:spChg>
        <pc:spChg chg="add">
          <ac:chgData name="Snehasri Manda" userId="9a894938f8749e7a" providerId="LiveId" clId="{D5B2B292-A7B0-429B-9791-D9AD89D41638}" dt="2024-05-01T18:05:27.375" v="2791"/>
          <ac:spMkLst>
            <pc:docMk/>
            <pc:sldMk cId="2961191731" sldId="280"/>
            <ac:spMk id="10" creationId="{2CFBB24D-9015-48C0-B5FB-A7AAC2BCE309}"/>
          </ac:spMkLst>
        </pc:spChg>
        <pc:spChg chg="add">
          <ac:chgData name="Snehasri Manda" userId="9a894938f8749e7a" providerId="LiveId" clId="{D5B2B292-A7B0-429B-9791-D9AD89D41638}" dt="2024-05-01T18:05:27.375" v="2791"/>
          <ac:spMkLst>
            <pc:docMk/>
            <pc:sldMk cId="2961191731" sldId="280"/>
            <ac:spMk id="11" creationId="{E7A8A2E5-119A-E800-FF1C-29982F89CBDD}"/>
          </ac:spMkLst>
        </pc:spChg>
        <pc:spChg chg="add">
          <ac:chgData name="Snehasri Manda" userId="9a894938f8749e7a" providerId="LiveId" clId="{D5B2B292-A7B0-429B-9791-D9AD89D41638}" dt="2024-05-01T18:05:27.375" v="2791"/>
          <ac:spMkLst>
            <pc:docMk/>
            <pc:sldMk cId="2961191731" sldId="280"/>
            <ac:spMk id="12" creationId="{BDC430A3-2108-1BFC-644D-7252CFB8D78C}"/>
          </ac:spMkLst>
        </pc:spChg>
        <pc:spChg chg="add mod">
          <ac:chgData name="Snehasri Manda" userId="9a894938f8749e7a" providerId="LiveId" clId="{D5B2B292-A7B0-429B-9791-D9AD89D41638}" dt="2024-05-01T18:05:43.674" v="2793" actId="1076"/>
          <ac:spMkLst>
            <pc:docMk/>
            <pc:sldMk cId="2961191731" sldId="280"/>
            <ac:spMk id="13" creationId="{A27145C5-FEB3-A441-A30B-A343B01CFAE4}"/>
          </ac:spMkLst>
        </pc:spChg>
        <pc:spChg chg="add">
          <ac:chgData name="Snehasri Manda" userId="9a894938f8749e7a" providerId="LiveId" clId="{D5B2B292-A7B0-429B-9791-D9AD89D41638}" dt="2024-05-01T18:11:34.146" v="2872"/>
          <ac:spMkLst>
            <pc:docMk/>
            <pc:sldMk cId="2961191731" sldId="280"/>
            <ac:spMk id="14" creationId="{6D2698E9-DAE7-30F2-00A5-DA2D96CBE93B}"/>
          </ac:spMkLst>
        </pc:spChg>
        <pc:spChg chg="add">
          <ac:chgData name="Snehasri Manda" userId="9a894938f8749e7a" providerId="LiveId" clId="{D5B2B292-A7B0-429B-9791-D9AD89D41638}" dt="2024-05-01T18:11:34.146" v="2872"/>
          <ac:spMkLst>
            <pc:docMk/>
            <pc:sldMk cId="2961191731" sldId="280"/>
            <ac:spMk id="15" creationId="{BE58D802-76FF-78EA-94A8-894C93A35965}"/>
          </ac:spMkLst>
        </pc:spChg>
        <pc:spChg chg="add">
          <ac:chgData name="Snehasri Manda" userId="9a894938f8749e7a" providerId="LiveId" clId="{D5B2B292-A7B0-429B-9791-D9AD89D41638}" dt="2024-05-01T18:11:34.146" v="2872"/>
          <ac:spMkLst>
            <pc:docMk/>
            <pc:sldMk cId="2961191731" sldId="280"/>
            <ac:spMk id="16" creationId="{12FFD3CB-CF43-9112-0164-300C79C91755}"/>
          </ac:spMkLst>
        </pc:spChg>
        <pc:spChg chg="add del mod">
          <ac:chgData name="Snehasri Manda" userId="9a894938f8749e7a" providerId="LiveId" clId="{D5B2B292-A7B0-429B-9791-D9AD89D41638}" dt="2024-05-01T18:14:15.292" v="2898" actId="478"/>
          <ac:spMkLst>
            <pc:docMk/>
            <pc:sldMk cId="2961191731" sldId="280"/>
            <ac:spMk id="17" creationId="{0906FF08-DFF1-FE99-EE7B-B0BB44F1894D}"/>
          </ac:spMkLst>
        </pc:spChg>
        <pc:spChg chg="add del mod">
          <ac:chgData name="Snehasri Manda" userId="9a894938f8749e7a" providerId="LiveId" clId="{D5B2B292-A7B0-429B-9791-D9AD89D41638}" dt="2024-05-01T18:12:26.451" v="2881" actId="478"/>
          <ac:spMkLst>
            <pc:docMk/>
            <pc:sldMk cId="2961191731" sldId="280"/>
            <ac:spMk id="18" creationId="{021B2895-0221-5621-194E-8A7EB829D19D}"/>
          </ac:spMkLst>
        </pc:spChg>
        <pc:spChg chg="add">
          <ac:chgData name="Snehasri Manda" userId="9a894938f8749e7a" providerId="LiveId" clId="{D5B2B292-A7B0-429B-9791-D9AD89D41638}" dt="2024-05-01T18:11:43.919" v="2873"/>
          <ac:spMkLst>
            <pc:docMk/>
            <pc:sldMk cId="2961191731" sldId="280"/>
            <ac:spMk id="19" creationId="{6CC55AE4-8190-DF9B-2AED-FF5B4C0C4587}"/>
          </ac:spMkLst>
        </pc:spChg>
      </pc:sldChg>
      <pc:sldChg chg="addSp modSp new mod ord">
        <pc:chgData name="Snehasri Manda" userId="9a894938f8749e7a" providerId="LiveId" clId="{D5B2B292-A7B0-429B-9791-D9AD89D41638}" dt="2024-05-01T19:12:14.156" v="3910" actId="20577"/>
        <pc:sldMkLst>
          <pc:docMk/>
          <pc:sldMk cId="3641328889" sldId="281"/>
        </pc:sldMkLst>
        <pc:spChg chg="mod">
          <ac:chgData name="Snehasri Manda" userId="9a894938f8749e7a" providerId="LiveId" clId="{D5B2B292-A7B0-429B-9791-D9AD89D41638}" dt="2024-05-01T04:43:23.395" v="2030" actId="1076"/>
          <ac:spMkLst>
            <pc:docMk/>
            <pc:sldMk cId="3641328889" sldId="281"/>
            <ac:spMk id="2" creationId="{BA4ACC26-C60A-383C-BF9D-8D305F27F80C}"/>
          </ac:spMkLst>
        </pc:spChg>
        <pc:spChg chg="mod">
          <ac:chgData name="Snehasri Manda" userId="9a894938f8749e7a" providerId="LiveId" clId="{D5B2B292-A7B0-429B-9791-D9AD89D41638}" dt="2024-05-01T19:12:00.682" v="3879" actId="20577"/>
          <ac:spMkLst>
            <pc:docMk/>
            <pc:sldMk cId="3641328889" sldId="281"/>
            <ac:spMk id="3" creationId="{C529B665-AAAC-65D4-5BA6-CF23F3054D73}"/>
          </ac:spMkLst>
        </pc:spChg>
        <pc:spChg chg="mod">
          <ac:chgData name="Snehasri Manda" userId="9a894938f8749e7a" providerId="LiveId" clId="{D5B2B292-A7B0-429B-9791-D9AD89D41638}" dt="2024-05-01T19:12:14.156" v="3910" actId="20577"/>
          <ac:spMkLst>
            <pc:docMk/>
            <pc:sldMk cId="3641328889" sldId="281"/>
            <ac:spMk id="4" creationId="{8281EE5E-B828-4D90-31DF-1F6A987A5E14}"/>
          </ac:spMkLst>
        </pc:spChg>
        <pc:picChg chg="add mod">
          <ac:chgData name="Snehasri Manda" userId="9a894938f8749e7a" providerId="LiveId" clId="{D5B2B292-A7B0-429B-9791-D9AD89D41638}" dt="2024-05-01T19:12:07.636" v="3907" actId="1036"/>
          <ac:picMkLst>
            <pc:docMk/>
            <pc:sldMk cId="3641328889" sldId="281"/>
            <ac:picMk id="5" creationId="{DEF3A817-DF12-A1CA-1002-7DC5602B8833}"/>
          </ac:picMkLst>
        </pc:picChg>
      </pc:sldChg>
      <pc:sldChg chg="add del">
        <pc:chgData name="Snehasri Manda" userId="9a894938f8749e7a" providerId="LiveId" clId="{D5B2B292-A7B0-429B-9791-D9AD89D41638}" dt="2024-05-01T18:10:21.792" v="2862" actId="47"/>
        <pc:sldMkLst>
          <pc:docMk/>
          <pc:sldMk cId="3928027555" sldId="282"/>
        </pc:sldMkLst>
      </pc:sldChg>
      <pc:sldChg chg="modSp new del mod">
        <pc:chgData name="Snehasri Manda" userId="9a894938f8749e7a" providerId="LiveId" clId="{D5B2B292-A7B0-429B-9791-D9AD89D41638}" dt="2024-05-01T18:10:42.925" v="2865" actId="47"/>
        <pc:sldMkLst>
          <pc:docMk/>
          <pc:sldMk cId="3071254340" sldId="283"/>
        </pc:sldMkLst>
        <pc:spChg chg="mod">
          <ac:chgData name="Snehasri Manda" userId="9a894938f8749e7a" providerId="LiveId" clId="{D5B2B292-A7B0-429B-9791-D9AD89D41638}" dt="2024-05-01T18:10:33.835" v="2863"/>
          <ac:spMkLst>
            <pc:docMk/>
            <pc:sldMk cId="3071254340" sldId="283"/>
            <ac:spMk id="2" creationId="{81BC2012-0752-5E96-B6FA-5814AF24B590}"/>
          </ac:spMkLst>
        </pc:spChg>
      </pc:sldChg>
      <pc:sldChg chg="modSp add mod ord">
        <pc:chgData name="Snehasri Manda" userId="9a894938f8749e7a" providerId="LiveId" clId="{D5B2B292-A7B0-429B-9791-D9AD89D41638}" dt="2024-05-01T19:35:21.475" v="4125" actId="14100"/>
        <pc:sldMkLst>
          <pc:docMk/>
          <pc:sldMk cId="3776232936" sldId="284"/>
        </pc:sldMkLst>
        <pc:spChg chg="mod">
          <ac:chgData name="Snehasri Manda" userId="9a894938f8749e7a" providerId="LiveId" clId="{D5B2B292-A7B0-429B-9791-D9AD89D41638}" dt="2024-05-01T19:34:50.923" v="4123" actId="14100"/>
          <ac:spMkLst>
            <pc:docMk/>
            <pc:sldMk cId="3776232936" sldId="284"/>
            <ac:spMk id="2" creationId="{806016BE-3172-6CA9-8531-99C13DB391E3}"/>
          </ac:spMkLst>
        </pc:spChg>
        <pc:spChg chg="mod">
          <ac:chgData name="Snehasri Manda" userId="9a894938f8749e7a" providerId="LiveId" clId="{D5B2B292-A7B0-429B-9791-D9AD89D41638}" dt="2024-05-01T19:35:21.475" v="4125" actId="14100"/>
          <ac:spMkLst>
            <pc:docMk/>
            <pc:sldMk cId="3776232936" sldId="284"/>
            <ac:spMk id="3" creationId="{6D93E865-4653-A678-8664-F2FC529D25C8}"/>
          </ac:spMkLst>
        </pc:spChg>
      </pc:sldChg>
      <pc:sldChg chg="addSp delSp modSp add mod">
        <pc:chgData name="Snehasri Manda" userId="9a894938f8749e7a" providerId="LiveId" clId="{D5B2B292-A7B0-429B-9791-D9AD89D41638}" dt="2024-05-01T19:35:48.273" v="4128" actId="27636"/>
        <pc:sldMkLst>
          <pc:docMk/>
          <pc:sldMk cId="1617374881" sldId="285"/>
        </pc:sldMkLst>
        <pc:spChg chg="add del mod">
          <ac:chgData name="Snehasri Manda" userId="9a894938f8749e7a" providerId="LiveId" clId="{D5B2B292-A7B0-429B-9791-D9AD89D41638}" dt="2024-05-01T19:35:48.273" v="4128" actId="27636"/>
          <ac:spMkLst>
            <pc:docMk/>
            <pc:sldMk cId="1617374881" sldId="285"/>
            <ac:spMk id="3" creationId="{6D93E865-4653-A678-8664-F2FC529D25C8}"/>
          </ac:spMkLst>
        </pc:spChg>
        <pc:spChg chg="del mod">
          <ac:chgData name="Snehasri Manda" userId="9a894938f8749e7a" providerId="LiveId" clId="{D5B2B292-A7B0-429B-9791-D9AD89D41638}" dt="2024-05-01T18:14:07.029" v="2897"/>
          <ac:spMkLst>
            <pc:docMk/>
            <pc:sldMk cId="1617374881" sldId="285"/>
            <ac:spMk id="17" creationId="{0906FF08-DFF1-FE99-EE7B-B0BB44F1894D}"/>
          </ac:spMkLst>
        </pc:spChg>
        <pc:picChg chg="add del mod ord">
          <ac:chgData name="Snehasri Manda" userId="9a894938f8749e7a" providerId="LiveId" clId="{D5B2B292-A7B0-429B-9791-D9AD89D41638}" dt="2024-05-01T18:14:02.131" v="2895" actId="34307"/>
          <ac:picMkLst>
            <pc:docMk/>
            <pc:sldMk cId="1617374881" sldId="285"/>
            <ac:picMk id="4" creationId="{255B8C9F-854A-8B89-53A7-8270F7DE391B}"/>
          </ac:picMkLst>
        </pc:picChg>
      </pc:sldChg>
      <pc:sldChg chg="add del">
        <pc:chgData name="Snehasri Manda" userId="9a894938f8749e7a" providerId="LiveId" clId="{D5B2B292-A7B0-429B-9791-D9AD89D41638}" dt="2024-05-01T18:13:22.923" v="2887" actId="47"/>
        <pc:sldMkLst>
          <pc:docMk/>
          <pc:sldMk cId="3300688568" sldId="285"/>
        </pc:sldMkLst>
      </pc:sldChg>
      <pc:sldChg chg="addSp delSp modSp add del">
        <pc:chgData name="Snehasri Manda" userId="9a894938f8749e7a" providerId="LiveId" clId="{D5B2B292-A7B0-429B-9791-D9AD89D41638}" dt="2024-05-01T18:13:41.238" v="2890" actId="2696"/>
        <pc:sldMkLst>
          <pc:docMk/>
          <pc:sldMk cId="3660863845" sldId="285"/>
        </pc:sldMkLst>
        <pc:spChg chg="del">
          <ac:chgData name="Snehasri Manda" userId="9a894938f8749e7a" providerId="LiveId" clId="{D5B2B292-A7B0-429B-9791-D9AD89D41638}" dt="2024-05-01T18:13:31.945" v="2889" actId="478"/>
          <ac:spMkLst>
            <pc:docMk/>
            <pc:sldMk cId="3660863845" sldId="285"/>
            <ac:spMk id="2" creationId="{806016BE-3172-6CA9-8531-99C13DB391E3}"/>
          </ac:spMkLst>
        </pc:spChg>
        <pc:spChg chg="del">
          <ac:chgData name="Snehasri Manda" userId="9a894938f8749e7a" providerId="LiveId" clId="{D5B2B292-A7B0-429B-9791-D9AD89D41638}" dt="2024-05-01T18:13:31.945" v="2889" actId="478"/>
          <ac:spMkLst>
            <pc:docMk/>
            <pc:sldMk cId="3660863845" sldId="285"/>
            <ac:spMk id="3" creationId="{6D93E865-4653-A678-8664-F2FC529D25C8}"/>
          </ac:spMkLst>
        </pc:spChg>
        <pc:spChg chg="add mod">
          <ac:chgData name="Snehasri Manda" userId="9a894938f8749e7a" providerId="LiveId" clId="{D5B2B292-A7B0-429B-9791-D9AD89D41638}" dt="2024-05-01T18:13:31.945" v="2889" actId="478"/>
          <ac:spMkLst>
            <pc:docMk/>
            <pc:sldMk cId="3660863845" sldId="285"/>
            <ac:spMk id="4" creationId="{B007BF9C-DF80-E981-C828-AF337519A9AD}"/>
          </ac:spMkLst>
        </pc:spChg>
        <pc:spChg chg="del">
          <ac:chgData name="Snehasri Manda" userId="9a894938f8749e7a" providerId="LiveId" clId="{D5B2B292-A7B0-429B-9791-D9AD89D41638}" dt="2024-05-01T18:13:31.945" v="2889" actId="478"/>
          <ac:spMkLst>
            <pc:docMk/>
            <pc:sldMk cId="3660863845" sldId="285"/>
            <ac:spMk id="17" creationId="{0906FF08-DFF1-FE99-EE7B-B0BB44F1894D}"/>
          </ac:spMkLst>
        </pc:spChg>
        <pc:spChg chg="del">
          <ac:chgData name="Snehasri Manda" userId="9a894938f8749e7a" providerId="LiveId" clId="{D5B2B292-A7B0-429B-9791-D9AD89D41638}" dt="2024-05-01T18:13:31.945" v="2889" actId="478"/>
          <ac:spMkLst>
            <pc:docMk/>
            <pc:sldMk cId="3660863845" sldId="285"/>
            <ac:spMk id="19" creationId="{6CC55AE4-8190-DF9B-2AED-FF5B4C0C4587}"/>
          </ac:spMkLst>
        </pc:spChg>
      </pc:sldChg>
      <pc:sldChg chg="add del">
        <pc:chgData name="Snehasri Manda" userId="9a894938f8749e7a" providerId="LiveId" clId="{D5B2B292-A7B0-429B-9791-D9AD89D41638}" dt="2024-05-01T18:13:20.728" v="2886" actId="47"/>
        <pc:sldMkLst>
          <pc:docMk/>
          <pc:sldMk cId="425647160" sldId="286"/>
        </pc:sldMkLst>
      </pc:sldChg>
      <pc:sldChg chg="addSp modSp add mod">
        <pc:chgData name="Snehasri Manda" userId="9a894938f8749e7a" providerId="LiveId" clId="{D5B2B292-A7B0-429B-9791-D9AD89D41638}" dt="2024-05-01T19:20:18.011" v="3980" actId="27636"/>
        <pc:sldMkLst>
          <pc:docMk/>
          <pc:sldMk cId="1077473433" sldId="286"/>
        </pc:sldMkLst>
        <pc:spChg chg="mod">
          <ac:chgData name="Snehasri Manda" userId="9a894938f8749e7a" providerId="LiveId" clId="{D5B2B292-A7B0-429B-9791-D9AD89D41638}" dt="2024-05-01T19:20:18.011" v="3980" actId="27636"/>
          <ac:spMkLst>
            <pc:docMk/>
            <pc:sldMk cId="1077473433" sldId="286"/>
            <ac:spMk id="3" creationId="{6D93E865-4653-A678-8664-F2FC529D25C8}"/>
          </ac:spMkLst>
        </pc:spChg>
        <pc:spChg chg="add">
          <ac:chgData name="Snehasri Manda" userId="9a894938f8749e7a" providerId="LiveId" clId="{D5B2B292-A7B0-429B-9791-D9AD89D41638}" dt="2024-05-01T18:36:05.815" v="3309"/>
          <ac:spMkLst>
            <pc:docMk/>
            <pc:sldMk cId="1077473433" sldId="286"/>
            <ac:spMk id="4" creationId="{4686135E-39BE-A095-CB3D-E8435B3B5B68}"/>
          </ac:spMkLst>
        </pc:spChg>
        <pc:spChg chg="add">
          <ac:chgData name="Snehasri Manda" userId="9a894938f8749e7a" providerId="LiveId" clId="{D5B2B292-A7B0-429B-9791-D9AD89D41638}" dt="2024-05-01T18:36:05.815" v="3309"/>
          <ac:spMkLst>
            <pc:docMk/>
            <pc:sldMk cId="1077473433" sldId="286"/>
            <ac:spMk id="5" creationId="{B964FEB5-0D34-17D1-74DB-02A6E81FCB8D}"/>
          </ac:spMkLst>
        </pc:spChg>
        <pc:spChg chg="add">
          <ac:chgData name="Snehasri Manda" userId="9a894938f8749e7a" providerId="LiveId" clId="{D5B2B292-A7B0-429B-9791-D9AD89D41638}" dt="2024-05-01T18:36:05.815" v="3309"/>
          <ac:spMkLst>
            <pc:docMk/>
            <pc:sldMk cId="1077473433" sldId="286"/>
            <ac:spMk id="6" creationId="{890EA8ED-7A9C-E5BF-A614-AAC226C6F58A}"/>
          </ac:spMkLst>
        </pc:spChg>
      </pc:sldChg>
      <pc:sldChg chg="modSp add mod">
        <pc:chgData name="Snehasri Manda" userId="9a894938f8749e7a" providerId="LiveId" clId="{D5B2B292-A7B0-429B-9791-D9AD89D41638}" dt="2024-05-01T19:36:11.342" v="4129" actId="14100"/>
        <pc:sldMkLst>
          <pc:docMk/>
          <pc:sldMk cId="130330431" sldId="287"/>
        </pc:sldMkLst>
        <pc:spChg chg="mod">
          <ac:chgData name="Snehasri Manda" userId="9a894938f8749e7a" providerId="LiveId" clId="{D5B2B292-A7B0-429B-9791-D9AD89D41638}" dt="2024-05-01T19:36:11.342" v="4129" actId="14100"/>
          <ac:spMkLst>
            <pc:docMk/>
            <pc:sldMk cId="130330431" sldId="287"/>
            <ac:spMk id="3" creationId="{6D93E865-4653-A678-8664-F2FC529D25C8}"/>
          </ac:spMkLst>
        </pc:spChg>
      </pc:sldChg>
      <pc:sldChg chg="add del">
        <pc:chgData name="Snehasri Manda" userId="9a894938f8749e7a" providerId="LiveId" clId="{D5B2B292-A7B0-429B-9791-D9AD89D41638}" dt="2024-05-01T18:13:03.680" v="2885" actId="47"/>
        <pc:sldMkLst>
          <pc:docMk/>
          <pc:sldMk cId="2288834665" sldId="287"/>
        </pc:sldMkLst>
      </pc:sldChg>
      <pc:sldChg chg="new del">
        <pc:chgData name="Snehasri Manda" userId="9a894938f8749e7a" providerId="LiveId" clId="{D5B2B292-A7B0-429B-9791-D9AD89D41638}" dt="2024-05-01T18:31:17.957" v="3168" actId="2696"/>
        <pc:sldMkLst>
          <pc:docMk/>
          <pc:sldMk cId="3199766040" sldId="287"/>
        </pc:sldMkLst>
      </pc:sldChg>
      <pc:sldChg chg="add del">
        <pc:chgData name="Snehasri Manda" userId="9a894938f8749e7a" providerId="LiveId" clId="{D5B2B292-A7B0-429B-9791-D9AD89D41638}" dt="2024-05-01T18:13:03.680" v="2885" actId="47"/>
        <pc:sldMkLst>
          <pc:docMk/>
          <pc:sldMk cId="1092968972" sldId="288"/>
        </pc:sldMkLst>
      </pc:sldChg>
      <pc:sldChg chg="modSp add mod">
        <pc:chgData name="Snehasri Manda" userId="9a894938f8749e7a" providerId="LiveId" clId="{D5B2B292-A7B0-429B-9791-D9AD89D41638}" dt="2024-05-01T19:20:42.989" v="3982" actId="115"/>
        <pc:sldMkLst>
          <pc:docMk/>
          <pc:sldMk cId="1491140330" sldId="288"/>
        </pc:sldMkLst>
        <pc:spChg chg="mod">
          <ac:chgData name="Snehasri Manda" userId="9a894938f8749e7a" providerId="LiveId" clId="{D5B2B292-A7B0-429B-9791-D9AD89D41638}" dt="2024-05-01T19:20:42.989" v="3982" actId="115"/>
          <ac:spMkLst>
            <pc:docMk/>
            <pc:sldMk cId="1491140330" sldId="288"/>
            <ac:spMk id="3" creationId="{6D93E865-4653-A678-8664-F2FC529D25C8}"/>
          </ac:spMkLst>
        </pc:spChg>
      </pc:sldChg>
      <pc:sldChg chg="new del">
        <pc:chgData name="Snehasri Manda" userId="9a894938f8749e7a" providerId="LiveId" clId="{D5B2B292-A7B0-429B-9791-D9AD89D41638}" dt="2024-05-01T18:31:13.435" v="3167" actId="680"/>
        <pc:sldMkLst>
          <pc:docMk/>
          <pc:sldMk cId="3012983258" sldId="288"/>
        </pc:sldMkLst>
      </pc:sldChg>
      <pc:sldChg chg="addSp modSp add mod">
        <pc:chgData name="Snehasri Manda" userId="9a894938f8749e7a" providerId="LiveId" clId="{D5B2B292-A7B0-429B-9791-D9AD89D41638}" dt="2024-05-01T19:21:01.216" v="3983" actId="115"/>
        <pc:sldMkLst>
          <pc:docMk/>
          <pc:sldMk cId="1149230976" sldId="289"/>
        </pc:sldMkLst>
        <pc:spChg chg="mod">
          <ac:chgData name="Snehasri Manda" userId="9a894938f8749e7a" providerId="LiveId" clId="{D5B2B292-A7B0-429B-9791-D9AD89D41638}" dt="2024-05-01T19:21:01.216" v="3983" actId="115"/>
          <ac:spMkLst>
            <pc:docMk/>
            <pc:sldMk cId="1149230976" sldId="289"/>
            <ac:spMk id="3" creationId="{6D93E865-4653-A678-8664-F2FC529D25C8}"/>
          </ac:spMkLst>
        </pc:spChg>
        <pc:spChg chg="add">
          <ac:chgData name="Snehasri Manda" userId="9a894938f8749e7a" providerId="LiveId" clId="{D5B2B292-A7B0-429B-9791-D9AD89D41638}" dt="2024-05-01T18:55:00.025" v="3643"/>
          <ac:spMkLst>
            <pc:docMk/>
            <pc:sldMk cId="1149230976" sldId="289"/>
            <ac:spMk id="4" creationId="{50CBCEBD-D17F-EC6D-2E46-4DDBA2AD1782}"/>
          </ac:spMkLst>
        </pc:spChg>
        <pc:spChg chg="add">
          <ac:chgData name="Snehasri Manda" userId="9a894938f8749e7a" providerId="LiveId" clId="{D5B2B292-A7B0-429B-9791-D9AD89D41638}" dt="2024-05-01T18:55:00.025" v="3643"/>
          <ac:spMkLst>
            <pc:docMk/>
            <pc:sldMk cId="1149230976" sldId="289"/>
            <ac:spMk id="5" creationId="{D1DEE73A-ED57-E7C5-9BED-9A573E842257}"/>
          </ac:spMkLst>
        </pc:spChg>
        <pc:spChg chg="add">
          <ac:chgData name="Snehasri Manda" userId="9a894938f8749e7a" providerId="LiveId" clId="{D5B2B292-A7B0-429B-9791-D9AD89D41638}" dt="2024-05-01T18:55:00.025" v="3643"/>
          <ac:spMkLst>
            <pc:docMk/>
            <pc:sldMk cId="1149230976" sldId="289"/>
            <ac:spMk id="6" creationId="{B70717A1-B11B-8E57-9176-660A39529AFB}"/>
          </ac:spMkLst>
        </pc:spChg>
      </pc:sldChg>
      <pc:sldChg chg="add del">
        <pc:chgData name="Snehasri Manda" userId="9a894938f8749e7a" providerId="LiveId" clId="{D5B2B292-A7B0-429B-9791-D9AD89D41638}" dt="2024-05-01T18:13:03.680" v="2885" actId="47"/>
        <pc:sldMkLst>
          <pc:docMk/>
          <pc:sldMk cId="2631254668" sldId="289"/>
        </pc:sldMkLst>
      </pc:sldChg>
      <pc:sldChg chg="new add del">
        <pc:chgData name="Snehasri Manda" userId="9a894938f8749e7a" providerId="LiveId" clId="{D5B2B292-A7B0-429B-9791-D9AD89D41638}" dt="2024-05-01T18:31:11.714" v="3166" actId="680"/>
        <pc:sldMkLst>
          <pc:docMk/>
          <pc:sldMk cId="3939558605" sldId="289"/>
        </pc:sldMkLst>
      </pc:sldChg>
      <pc:sldChg chg="modSp add mod">
        <pc:chgData name="Snehasri Manda" userId="9a894938f8749e7a" providerId="LiveId" clId="{D5B2B292-A7B0-429B-9791-D9AD89D41638}" dt="2024-05-01T19:21:18.497" v="3984" actId="20577"/>
        <pc:sldMkLst>
          <pc:docMk/>
          <pc:sldMk cId="3951848160" sldId="290"/>
        </pc:sldMkLst>
        <pc:spChg chg="mod">
          <ac:chgData name="Snehasri Manda" userId="9a894938f8749e7a" providerId="LiveId" clId="{D5B2B292-A7B0-429B-9791-D9AD89D41638}" dt="2024-05-01T19:21:18.497" v="3984" actId="20577"/>
          <ac:spMkLst>
            <pc:docMk/>
            <pc:sldMk cId="3951848160" sldId="290"/>
            <ac:spMk id="3" creationId="{6D93E865-4653-A678-8664-F2FC529D25C8}"/>
          </ac:spMkLst>
        </pc:spChg>
      </pc:sldChg>
      <pc:sldChg chg="add">
        <pc:chgData name="Snehasri Manda" userId="9a894938f8749e7a" providerId="LiveId" clId="{D5B2B292-A7B0-429B-9791-D9AD89D41638}" dt="2024-05-01T19:02:04.590" v="3736" actId="2890"/>
        <pc:sldMkLst>
          <pc:docMk/>
          <pc:sldMk cId="1256569780" sldId="291"/>
        </pc:sldMkLst>
      </pc:sldChg>
      <pc:sldChg chg="add">
        <pc:chgData name="Snehasri Manda" userId="9a894938f8749e7a" providerId="LiveId" clId="{D5B2B292-A7B0-429B-9791-D9AD89D41638}" dt="2024-05-01T19:02:07.099" v="3737" actId="2890"/>
        <pc:sldMkLst>
          <pc:docMk/>
          <pc:sldMk cId="2944546494" sldId="292"/>
        </pc:sldMkLst>
      </pc:sldChg>
      <pc:sldChg chg="add">
        <pc:chgData name="Snehasri Manda" userId="9a894938f8749e7a" providerId="LiveId" clId="{D5B2B292-A7B0-429B-9791-D9AD89D41638}" dt="2024-05-01T19:02:09.799" v="3738" actId="2890"/>
        <pc:sldMkLst>
          <pc:docMk/>
          <pc:sldMk cId="215066289" sldId="293"/>
        </pc:sldMkLst>
      </pc:sldChg>
      <pc:sldChg chg="addSp delSp modSp add del mod">
        <pc:chgData name="Snehasri Manda" userId="9a894938f8749e7a" providerId="LiveId" clId="{D5B2B292-A7B0-429B-9791-D9AD89D41638}" dt="2024-05-01T20:11:59.690" v="4205" actId="47"/>
        <pc:sldMkLst>
          <pc:docMk/>
          <pc:sldMk cId="130826432" sldId="294"/>
        </pc:sldMkLst>
        <pc:spChg chg="mod">
          <ac:chgData name="Snehasri Manda" userId="9a894938f8749e7a" providerId="LiveId" clId="{D5B2B292-A7B0-429B-9791-D9AD89D41638}" dt="2024-05-01T19:29:48.029" v="4093" actId="14100"/>
          <ac:spMkLst>
            <pc:docMk/>
            <pc:sldMk cId="130826432" sldId="294"/>
            <ac:spMk id="2" creationId="{71A3A276-C437-CFA2-446F-9A7F70D68DD9}"/>
          </ac:spMkLst>
        </pc:spChg>
        <pc:spChg chg="del mod">
          <ac:chgData name="Snehasri Manda" userId="9a894938f8749e7a" providerId="LiveId" clId="{D5B2B292-A7B0-429B-9791-D9AD89D41638}" dt="2024-05-01T19:43:03.677" v="4193" actId="3680"/>
          <ac:spMkLst>
            <pc:docMk/>
            <pc:sldMk cId="130826432" sldId="294"/>
            <ac:spMk id="3" creationId="{4A9ECFAD-3B72-8DD2-ACAB-150507CEB8FB}"/>
          </ac:spMkLst>
        </pc:spChg>
        <pc:graphicFrameChg chg="add mod ord modGraphic">
          <ac:chgData name="Snehasri Manda" userId="9a894938f8749e7a" providerId="LiveId" clId="{D5B2B292-A7B0-429B-9791-D9AD89D41638}" dt="2024-05-01T19:43:03.677" v="4193" actId="3680"/>
          <ac:graphicFrameMkLst>
            <pc:docMk/>
            <pc:sldMk cId="130826432" sldId="294"/>
            <ac:graphicFrameMk id="4" creationId="{D76DA16C-10A7-6A36-6BFC-E987B1DBD17C}"/>
          </ac:graphicFrameMkLst>
        </pc:graphicFrameChg>
      </pc:sldChg>
      <pc:sldChg chg="addSp delSp modSp add mod">
        <pc:chgData name="Snehasri Manda" userId="9a894938f8749e7a" providerId="LiveId" clId="{D5B2B292-A7B0-429B-9791-D9AD89D41638}" dt="2024-05-01T20:51:32.855" v="4595" actId="14734"/>
        <pc:sldMkLst>
          <pc:docMk/>
          <pc:sldMk cId="2928052423" sldId="295"/>
        </pc:sldMkLst>
        <pc:spChg chg="mod">
          <ac:chgData name="Snehasri Manda" userId="9a894938f8749e7a" providerId="LiveId" clId="{D5B2B292-A7B0-429B-9791-D9AD89D41638}" dt="2024-05-01T19:30:11.764" v="4096" actId="14100"/>
          <ac:spMkLst>
            <pc:docMk/>
            <pc:sldMk cId="2928052423" sldId="295"/>
            <ac:spMk id="2" creationId="{71A3A276-C437-CFA2-446F-9A7F70D68DD9}"/>
          </ac:spMkLst>
        </pc:spChg>
        <pc:spChg chg="del mod">
          <ac:chgData name="Snehasri Manda" userId="9a894938f8749e7a" providerId="LiveId" clId="{D5B2B292-A7B0-429B-9791-D9AD89D41638}" dt="2024-05-01T20:44:33.995" v="4537"/>
          <ac:spMkLst>
            <pc:docMk/>
            <pc:sldMk cId="2928052423" sldId="295"/>
            <ac:spMk id="3" creationId="{4A9ECFAD-3B72-8DD2-ACAB-150507CEB8FB}"/>
          </ac:spMkLst>
        </pc:spChg>
        <pc:spChg chg="add del mod">
          <ac:chgData name="Snehasri Manda" userId="9a894938f8749e7a" providerId="LiveId" clId="{D5B2B292-A7B0-429B-9791-D9AD89D41638}" dt="2024-05-01T20:45:14.440" v="4540"/>
          <ac:spMkLst>
            <pc:docMk/>
            <pc:sldMk cId="2928052423" sldId="295"/>
            <ac:spMk id="6" creationId="{DC3AA468-2A73-1095-9C97-CCB01908A910}"/>
          </ac:spMkLst>
        </pc:spChg>
        <pc:spChg chg="add del mod">
          <ac:chgData name="Snehasri Manda" userId="9a894938f8749e7a" providerId="LiveId" clId="{D5B2B292-A7B0-429B-9791-D9AD89D41638}" dt="2024-05-01T20:45:36.094" v="4542" actId="3680"/>
          <ac:spMkLst>
            <pc:docMk/>
            <pc:sldMk cId="2928052423" sldId="295"/>
            <ac:spMk id="9" creationId="{6FF50386-3237-7639-D99F-D30AE5222B99}"/>
          </ac:spMkLst>
        </pc:spChg>
        <pc:graphicFrameChg chg="add del mod">
          <ac:chgData name="Snehasri Manda" userId="9a894938f8749e7a" providerId="LiveId" clId="{D5B2B292-A7B0-429B-9791-D9AD89D41638}" dt="2024-05-01T20:44:47.168" v="4538" actId="478"/>
          <ac:graphicFrameMkLst>
            <pc:docMk/>
            <pc:sldMk cId="2928052423" sldId="295"/>
            <ac:graphicFrameMk id="4" creationId="{37A8645D-6809-888A-6E32-CBE751F1B48F}"/>
          </ac:graphicFrameMkLst>
        </pc:graphicFrameChg>
        <pc:graphicFrameChg chg="add del mod">
          <ac:chgData name="Snehasri Manda" userId="9a894938f8749e7a" providerId="LiveId" clId="{D5B2B292-A7B0-429B-9791-D9AD89D41638}" dt="2024-05-01T20:45:20.134" v="4541" actId="478"/>
          <ac:graphicFrameMkLst>
            <pc:docMk/>
            <pc:sldMk cId="2928052423" sldId="295"/>
            <ac:graphicFrameMk id="7" creationId="{47B62BE9-1209-4662-3A81-EEDA91D18E0A}"/>
          </ac:graphicFrameMkLst>
        </pc:graphicFrameChg>
        <pc:graphicFrameChg chg="add mod ord modGraphic">
          <ac:chgData name="Snehasri Manda" userId="9a894938f8749e7a" providerId="LiveId" clId="{D5B2B292-A7B0-429B-9791-D9AD89D41638}" dt="2024-05-01T20:51:32.855" v="4595" actId="14734"/>
          <ac:graphicFrameMkLst>
            <pc:docMk/>
            <pc:sldMk cId="2928052423" sldId="295"/>
            <ac:graphicFrameMk id="10" creationId="{9789D05E-FF3E-50FB-35E9-554F353F9F87}"/>
          </ac:graphicFrameMkLst>
        </pc:graphicFrameChg>
      </pc:sldChg>
      <pc:sldChg chg="addSp delSp modSp add del mod">
        <pc:chgData name="Snehasri Manda" userId="9a894938f8749e7a" providerId="LiveId" clId="{D5B2B292-A7B0-429B-9791-D9AD89D41638}" dt="2024-05-01T20:40:47.704" v="4514" actId="47"/>
        <pc:sldMkLst>
          <pc:docMk/>
          <pc:sldMk cId="3681910762" sldId="296"/>
        </pc:sldMkLst>
        <pc:spChg chg="del">
          <ac:chgData name="Snehasri Manda" userId="9a894938f8749e7a" providerId="LiveId" clId="{D5B2B292-A7B0-429B-9791-D9AD89D41638}" dt="2024-05-01T20:40:25.685" v="4513" actId="478"/>
          <ac:spMkLst>
            <pc:docMk/>
            <pc:sldMk cId="3681910762" sldId="296"/>
            <ac:spMk id="2" creationId="{71A3A276-C437-CFA2-446F-9A7F70D68DD9}"/>
          </ac:spMkLst>
        </pc:spChg>
        <pc:spChg chg="add mod">
          <ac:chgData name="Snehasri Manda" userId="9a894938f8749e7a" providerId="LiveId" clId="{D5B2B292-A7B0-429B-9791-D9AD89D41638}" dt="2024-05-01T20:40:25.685" v="4513" actId="478"/>
          <ac:spMkLst>
            <pc:docMk/>
            <pc:sldMk cId="3681910762" sldId="296"/>
            <ac:spMk id="4" creationId="{AD650F13-B012-60E2-5979-0334436A1EEB}"/>
          </ac:spMkLst>
        </pc:spChg>
        <pc:spChg chg="add mod">
          <ac:chgData name="Snehasri Manda" userId="9a894938f8749e7a" providerId="LiveId" clId="{D5B2B292-A7B0-429B-9791-D9AD89D41638}" dt="2024-05-01T20:40:25.685" v="4513" actId="478"/>
          <ac:spMkLst>
            <pc:docMk/>
            <pc:sldMk cId="3681910762" sldId="296"/>
            <ac:spMk id="7" creationId="{C5856461-0773-6A3A-6E3C-E4573ABBC840}"/>
          </ac:spMkLst>
        </pc:spChg>
        <pc:graphicFrameChg chg="del modGraphic">
          <ac:chgData name="Snehasri Manda" userId="9a894938f8749e7a" providerId="LiveId" clId="{D5B2B292-A7B0-429B-9791-D9AD89D41638}" dt="2024-05-01T20:40:25.685" v="4513" actId="478"/>
          <ac:graphicFrameMkLst>
            <pc:docMk/>
            <pc:sldMk cId="3681910762" sldId="296"/>
            <ac:graphicFrameMk id="5" creationId="{2551ABB8-C47F-8E44-C732-D9B24C3C1193}"/>
          </ac:graphicFrameMkLst>
        </pc:graphicFrameChg>
      </pc:sldChg>
      <pc:sldChg chg="addSp delSp modSp add mod">
        <pc:chgData name="Snehasri Manda" userId="9a894938f8749e7a" providerId="LiveId" clId="{D5B2B292-A7B0-429B-9791-D9AD89D41638}" dt="2024-05-01T20:39:18.140" v="4509" actId="14100"/>
        <pc:sldMkLst>
          <pc:docMk/>
          <pc:sldMk cId="3443703387" sldId="297"/>
        </pc:sldMkLst>
        <pc:graphicFrameChg chg="add mod modGraphic">
          <ac:chgData name="Snehasri Manda" userId="9a894938f8749e7a" providerId="LiveId" clId="{D5B2B292-A7B0-429B-9791-D9AD89D41638}" dt="2024-05-01T20:38:43.695" v="4504" actId="1076"/>
          <ac:graphicFrameMkLst>
            <pc:docMk/>
            <pc:sldMk cId="3443703387" sldId="297"/>
            <ac:graphicFrameMk id="3" creationId="{CF5AEDFB-D776-5DF1-C9E4-E853C924C451}"/>
          </ac:graphicFrameMkLst>
        </pc:graphicFrameChg>
        <pc:graphicFrameChg chg="mod modGraphic">
          <ac:chgData name="Snehasri Manda" userId="9a894938f8749e7a" providerId="LiveId" clId="{D5B2B292-A7B0-429B-9791-D9AD89D41638}" dt="2024-05-01T20:39:18.140" v="4509" actId="14100"/>
          <ac:graphicFrameMkLst>
            <pc:docMk/>
            <pc:sldMk cId="3443703387" sldId="297"/>
            <ac:graphicFrameMk id="5" creationId="{2551ABB8-C47F-8E44-C732-D9B24C3C1193}"/>
          </ac:graphicFrameMkLst>
        </pc:graphicFrameChg>
        <pc:graphicFrameChg chg="del mod modGraphic">
          <ac:chgData name="Snehasri Manda" userId="9a894938f8749e7a" providerId="LiveId" clId="{D5B2B292-A7B0-429B-9791-D9AD89D41638}" dt="2024-05-01T20:29:24.051" v="4374" actId="478"/>
          <ac:graphicFrameMkLst>
            <pc:docMk/>
            <pc:sldMk cId="3443703387" sldId="297"/>
            <ac:graphicFrameMk id="7" creationId="{C86554AC-08D5-6ED6-3BA1-994918C3FFC2}"/>
          </ac:graphicFrameMkLst>
        </pc:graphicFrameChg>
      </pc:sldChg>
      <pc:sldChg chg="add">
        <pc:chgData name="Snehasri Manda" userId="9a894938f8749e7a" providerId="LiveId" clId="{D5B2B292-A7B0-429B-9791-D9AD89D41638}" dt="2024-05-01T20:40:54.247" v="4515" actId="2890"/>
        <pc:sldMkLst>
          <pc:docMk/>
          <pc:sldMk cId="1843206960" sldId="298"/>
        </pc:sldMkLst>
      </pc:sldChg>
      <pc:sldMasterChg chg="delSldLayout modSldLayout">
        <pc:chgData name="Snehasri Manda" userId="9a894938f8749e7a" providerId="LiveId" clId="{D5B2B292-A7B0-429B-9791-D9AD89D41638}" dt="2024-04-30T23:57:54.584" v="150" actId="2696"/>
        <pc:sldMasterMkLst>
          <pc:docMk/>
          <pc:sldMasterMk cId="292632198" sldId="2147483719"/>
        </pc:sldMasterMkLst>
        <pc:sldLayoutChg chg="delSp del">
          <pc:chgData name="Snehasri Manda" userId="9a894938f8749e7a" providerId="LiveId" clId="{D5B2B292-A7B0-429B-9791-D9AD89D41638}" dt="2024-04-30T23:57:54.584" v="150" actId="2696"/>
          <pc:sldLayoutMkLst>
            <pc:docMk/>
            <pc:sldMasterMk cId="292632198" sldId="2147483719"/>
            <pc:sldLayoutMk cId="1944657477" sldId="2147483737"/>
          </pc:sldLayoutMkLst>
          <pc:spChg chg="del">
            <ac:chgData name="Snehasri Manda" userId="9a894938f8749e7a" providerId="LiveId" clId="{D5B2B292-A7B0-429B-9791-D9AD89D41638}" dt="2024-04-30T23:56:29.896" v="143"/>
            <ac:spMkLst>
              <pc:docMk/>
              <pc:sldMasterMk cId="292632198" sldId="2147483719"/>
              <pc:sldLayoutMk cId="1944657477" sldId="2147483737"/>
              <ac:spMk id="8" creationId="{00000000-0000-0000-0000-000000000000}"/>
            </ac:spMkLst>
          </pc:spChg>
        </pc:sldLayoutChg>
      </pc:sldMasterChg>
      <pc:sldMasterChg chg="modSldLayout">
        <pc:chgData name="Snehasri Manda" userId="9a894938f8749e7a" providerId="LiveId" clId="{D5B2B292-A7B0-429B-9791-D9AD89D41638}" dt="2024-04-30T23:58:22.268" v="173"/>
        <pc:sldMasterMkLst>
          <pc:docMk/>
          <pc:sldMasterMk cId="4146225687" sldId="2147483737"/>
        </pc:sldMasterMkLst>
        <pc:sldLayoutChg chg="delSp">
          <pc:chgData name="Snehasri Manda" userId="9a894938f8749e7a" providerId="LiveId" clId="{D5B2B292-A7B0-429B-9791-D9AD89D41638}" dt="2024-04-30T23:58:22.268" v="173"/>
          <pc:sldLayoutMkLst>
            <pc:docMk/>
            <pc:sldMasterMk cId="4146225687" sldId="2147483737"/>
            <pc:sldLayoutMk cId="1739373565" sldId="2147483755"/>
          </pc:sldLayoutMkLst>
          <pc:picChg chg="del">
            <ac:chgData name="Snehasri Manda" userId="9a894938f8749e7a" providerId="LiveId" clId="{D5B2B292-A7B0-429B-9791-D9AD89D41638}" dt="2024-04-30T23:58:22.268" v="173"/>
            <ac:picMkLst>
              <pc:docMk/>
              <pc:sldMasterMk cId="4146225687" sldId="2147483737"/>
              <pc:sldLayoutMk cId="1739373565" sldId="2147483755"/>
              <ac:picMk id="3" creationId="{00000000-0000-0000-0000-000000000000}"/>
            </ac:picMkLst>
          </pc:picChg>
        </pc:sldLayoutChg>
      </pc:sldMasterChg>
    </pc:docChg>
  </pc:docChgLst>
  <pc:docChgLst>
    <pc:chgData name="Snehasri Manda" userId="9a894938f8749e7a" providerId="LiveId" clId="{0563CC81-22D8-41B2-8F3C-E0DE412D4AE2}"/>
    <pc:docChg chg="undo redo custSel addSld delSld modSld sldOrd">
      <pc:chgData name="Snehasri Manda" userId="9a894938f8749e7a" providerId="LiveId" clId="{0563CC81-22D8-41B2-8F3C-E0DE412D4AE2}" dt="2024-05-03T01:12:05.794" v="8568"/>
      <pc:docMkLst>
        <pc:docMk/>
      </pc:docMkLst>
      <pc:sldChg chg="addSp modSp mod">
        <pc:chgData name="Snehasri Manda" userId="9a894938f8749e7a" providerId="LiveId" clId="{0563CC81-22D8-41B2-8F3C-E0DE412D4AE2}" dt="2024-05-03T00:46:58.772" v="8352" actId="20577"/>
        <pc:sldMkLst>
          <pc:docMk/>
          <pc:sldMk cId="3871582713" sldId="256"/>
        </pc:sldMkLst>
        <pc:spChg chg="mod">
          <ac:chgData name="Snehasri Manda" userId="9a894938f8749e7a" providerId="LiveId" clId="{0563CC81-22D8-41B2-8F3C-E0DE412D4AE2}" dt="2024-05-03T00:07:33.774" v="7928" actId="2711"/>
          <ac:spMkLst>
            <pc:docMk/>
            <pc:sldMk cId="3871582713" sldId="256"/>
            <ac:spMk id="2" creationId="{FC4570D4-43CD-BDCC-B5A2-0A5737308082}"/>
          </ac:spMkLst>
        </pc:spChg>
        <pc:spChg chg="mod">
          <ac:chgData name="Snehasri Manda" userId="9a894938f8749e7a" providerId="LiveId" clId="{0563CC81-22D8-41B2-8F3C-E0DE412D4AE2}" dt="2024-05-03T00:46:58.772" v="8352" actId="20577"/>
          <ac:spMkLst>
            <pc:docMk/>
            <pc:sldMk cId="3871582713" sldId="256"/>
            <ac:spMk id="3" creationId="{32CAB914-FC3D-6D37-85CE-607A00891A22}"/>
          </ac:spMkLst>
        </pc:spChg>
        <pc:spChg chg="add mod">
          <ac:chgData name="Snehasri Manda" userId="9a894938f8749e7a" providerId="LiveId" clId="{0563CC81-22D8-41B2-8F3C-E0DE412D4AE2}" dt="2024-05-03T00:37:53.025" v="8256" actId="404"/>
          <ac:spMkLst>
            <pc:docMk/>
            <pc:sldMk cId="3871582713" sldId="256"/>
            <ac:spMk id="4" creationId="{C6B1C60F-DEA0-0077-6461-2B997CFB9416}"/>
          </ac:spMkLst>
        </pc:spChg>
        <pc:picChg chg="mod">
          <ac:chgData name="Snehasri Manda" userId="9a894938f8749e7a" providerId="LiveId" clId="{0563CC81-22D8-41B2-8F3C-E0DE412D4AE2}" dt="2024-05-03T00:36:47.513" v="8199" actId="1076"/>
          <ac:picMkLst>
            <pc:docMk/>
            <pc:sldMk cId="3871582713" sldId="256"/>
            <ac:picMk id="25" creationId="{69451F8D-D28E-65A0-BF35-B9BA2E3569F6}"/>
          </ac:picMkLst>
        </pc:picChg>
      </pc:sldChg>
      <pc:sldChg chg="addSp delSp modSp mod setBg setClrOvrMap">
        <pc:chgData name="Snehasri Manda" userId="9a894938f8749e7a" providerId="LiveId" clId="{0563CC81-22D8-41B2-8F3C-E0DE412D4AE2}" dt="2024-05-03T00:50:33.592" v="8359" actId="20577"/>
        <pc:sldMkLst>
          <pc:docMk/>
          <pc:sldMk cId="2791678705" sldId="257"/>
        </pc:sldMkLst>
        <pc:spChg chg="mod">
          <ac:chgData name="Snehasri Manda" userId="9a894938f8749e7a" providerId="LiveId" clId="{0563CC81-22D8-41B2-8F3C-E0DE412D4AE2}" dt="2024-05-02T22:00:26.918" v="3188" actId="2711"/>
          <ac:spMkLst>
            <pc:docMk/>
            <pc:sldMk cId="2791678705" sldId="257"/>
            <ac:spMk id="2" creationId="{F9E83426-660D-75D2-719F-5C135813C672}"/>
          </ac:spMkLst>
        </pc:spChg>
        <pc:spChg chg="add del mod">
          <ac:chgData name="Snehasri Manda" userId="9a894938f8749e7a" providerId="LiveId" clId="{0563CC81-22D8-41B2-8F3C-E0DE412D4AE2}" dt="2024-05-02T21:43:49.867" v="3066" actId="26606"/>
          <ac:spMkLst>
            <pc:docMk/>
            <pc:sldMk cId="2791678705" sldId="257"/>
            <ac:spMk id="3" creationId="{2D85A799-ECFC-B740-D79D-24C17D5F37FA}"/>
          </ac:spMkLst>
        </pc:spChg>
        <pc:spChg chg="add del">
          <ac:chgData name="Snehasri Manda" userId="9a894938f8749e7a" providerId="LiveId" clId="{0563CC81-22D8-41B2-8F3C-E0DE412D4AE2}" dt="2024-05-02T21:43:15.201" v="3053" actId="26606"/>
          <ac:spMkLst>
            <pc:docMk/>
            <pc:sldMk cId="2791678705" sldId="257"/>
            <ac:spMk id="9" creationId="{F747F1B4-B831-4277-8AB0-32767F7EB7BF}"/>
          </ac:spMkLst>
        </pc:spChg>
        <pc:spChg chg="add del">
          <ac:chgData name="Snehasri Manda" userId="9a894938f8749e7a" providerId="LiveId" clId="{0563CC81-22D8-41B2-8F3C-E0DE412D4AE2}" dt="2024-05-02T21:43:15.201" v="3053" actId="26606"/>
          <ac:spMkLst>
            <pc:docMk/>
            <pc:sldMk cId="2791678705" sldId="257"/>
            <ac:spMk id="11" creationId="{D80CFA21-AB7C-4BEB-9BFF-05764FBBF3C6}"/>
          </ac:spMkLst>
        </pc:spChg>
        <pc:spChg chg="add del">
          <ac:chgData name="Snehasri Manda" userId="9a894938f8749e7a" providerId="LiveId" clId="{0563CC81-22D8-41B2-8F3C-E0DE412D4AE2}" dt="2024-05-02T21:43:15.201" v="3053" actId="26606"/>
          <ac:spMkLst>
            <pc:docMk/>
            <pc:sldMk cId="2791678705" sldId="257"/>
            <ac:spMk id="13" creationId="{12F7E335-851A-4CAE-B09F-E657819D4600}"/>
          </ac:spMkLst>
        </pc:spChg>
        <pc:spChg chg="add del">
          <ac:chgData name="Snehasri Manda" userId="9a894938f8749e7a" providerId="LiveId" clId="{0563CC81-22D8-41B2-8F3C-E0DE412D4AE2}" dt="2024-05-02T21:43:15.201" v="3053" actId="26606"/>
          <ac:spMkLst>
            <pc:docMk/>
            <pc:sldMk cId="2791678705" sldId="257"/>
            <ac:spMk id="15" creationId="{10B541F0-7F6E-402E-84D8-CF96EACA5FBC}"/>
          </ac:spMkLst>
        </pc:spChg>
        <pc:spChg chg="add del">
          <ac:chgData name="Snehasri Manda" userId="9a894938f8749e7a" providerId="LiveId" clId="{0563CC81-22D8-41B2-8F3C-E0DE412D4AE2}" dt="2024-05-02T21:43:24.529" v="3055" actId="26606"/>
          <ac:spMkLst>
            <pc:docMk/>
            <pc:sldMk cId="2791678705" sldId="257"/>
            <ac:spMk id="17" creationId="{F747F1B4-B831-4277-8AB0-32767F7EB7BF}"/>
          </ac:spMkLst>
        </pc:spChg>
        <pc:spChg chg="add del">
          <ac:chgData name="Snehasri Manda" userId="9a894938f8749e7a" providerId="LiveId" clId="{0563CC81-22D8-41B2-8F3C-E0DE412D4AE2}" dt="2024-05-02T21:43:24.529" v="3055" actId="26606"/>
          <ac:spMkLst>
            <pc:docMk/>
            <pc:sldMk cId="2791678705" sldId="257"/>
            <ac:spMk id="18" creationId="{D80CFA21-AB7C-4BEB-9BFF-05764FBBF3C6}"/>
          </ac:spMkLst>
        </pc:spChg>
        <pc:spChg chg="add del">
          <ac:chgData name="Snehasri Manda" userId="9a894938f8749e7a" providerId="LiveId" clId="{0563CC81-22D8-41B2-8F3C-E0DE412D4AE2}" dt="2024-05-02T21:43:24.529" v="3055" actId="26606"/>
          <ac:spMkLst>
            <pc:docMk/>
            <pc:sldMk cId="2791678705" sldId="257"/>
            <ac:spMk id="19" creationId="{12F7E335-851A-4CAE-B09F-E657819D4600}"/>
          </ac:spMkLst>
        </pc:spChg>
        <pc:spChg chg="add del">
          <ac:chgData name="Snehasri Manda" userId="9a894938f8749e7a" providerId="LiveId" clId="{0563CC81-22D8-41B2-8F3C-E0DE412D4AE2}" dt="2024-05-02T21:43:24.529" v="3055" actId="26606"/>
          <ac:spMkLst>
            <pc:docMk/>
            <pc:sldMk cId="2791678705" sldId="257"/>
            <ac:spMk id="20" creationId="{10B541F0-7F6E-402E-84D8-CF96EACA5FBC}"/>
          </ac:spMkLst>
        </pc:spChg>
        <pc:spChg chg="add del">
          <ac:chgData name="Snehasri Manda" userId="9a894938f8749e7a" providerId="LiveId" clId="{0563CC81-22D8-41B2-8F3C-E0DE412D4AE2}" dt="2024-05-02T21:43:26.463" v="3057" actId="26606"/>
          <ac:spMkLst>
            <pc:docMk/>
            <pc:sldMk cId="2791678705" sldId="257"/>
            <ac:spMk id="24" creationId="{2D85A799-ECFC-B740-D79D-24C17D5F37FA}"/>
          </ac:spMkLst>
        </pc:spChg>
        <pc:spChg chg="add del">
          <ac:chgData name="Snehasri Manda" userId="9a894938f8749e7a" providerId="LiveId" clId="{0563CC81-22D8-41B2-8F3C-E0DE412D4AE2}" dt="2024-05-02T21:43:32.502" v="3059" actId="26606"/>
          <ac:spMkLst>
            <pc:docMk/>
            <pc:sldMk cId="2791678705" sldId="257"/>
            <ac:spMk id="26" creationId="{C8A3C342-1D03-412F-8DD3-BF519E8E0AE9}"/>
          </ac:spMkLst>
        </pc:spChg>
        <pc:spChg chg="add del">
          <ac:chgData name="Snehasri Manda" userId="9a894938f8749e7a" providerId="LiveId" clId="{0563CC81-22D8-41B2-8F3C-E0DE412D4AE2}" dt="2024-05-02T21:43:32.502" v="3059" actId="26606"/>
          <ac:spMkLst>
            <pc:docMk/>
            <pc:sldMk cId="2791678705" sldId="257"/>
            <ac:spMk id="27" creationId="{2D85A799-ECFC-B740-D79D-24C17D5F37FA}"/>
          </ac:spMkLst>
        </pc:spChg>
        <pc:spChg chg="add del">
          <ac:chgData name="Snehasri Manda" userId="9a894938f8749e7a" providerId="LiveId" clId="{0563CC81-22D8-41B2-8F3C-E0DE412D4AE2}" dt="2024-05-02T21:43:32.502" v="3059" actId="26606"/>
          <ac:spMkLst>
            <pc:docMk/>
            <pc:sldMk cId="2791678705" sldId="257"/>
            <ac:spMk id="28" creationId="{81CC9B02-E087-4350-AEBD-2C3CF001AF01}"/>
          </ac:spMkLst>
        </pc:spChg>
        <pc:spChg chg="add del">
          <ac:chgData name="Snehasri Manda" userId="9a894938f8749e7a" providerId="LiveId" clId="{0563CC81-22D8-41B2-8F3C-E0DE412D4AE2}" dt="2024-05-02T21:43:39.076" v="3061" actId="26606"/>
          <ac:spMkLst>
            <pc:docMk/>
            <pc:sldMk cId="2791678705" sldId="257"/>
            <ac:spMk id="32" creationId="{2D85A799-ECFC-B740-D79D-24C17D5F37FA}"/>
          </ac:spMkLst>
        </pc:spChg>
        <pc:spChg chg="add del">
          <ac:chgData name="Snehasri Manda" userId="9a894938f8749e7a" providerId="LiveId" clId="{0563CC81-22D8-41B2-8F3C-E0DE412D4AE2}" dt="2024-05-02T21:44:19.884" v="3071" actId="26606"/>
          <ac:spMkLst>
            <pc:docMk/>
            <pc:sldMk cId="2791678705" sldId="257"/>
            <ac:spMk id="38" creationId="{C8A3C342-1D03-412F-8DD3-BF519E8E0AE9}"/>
          </ac:spMkLst>
        </pc:spChg>
        <pc:spChg chg="add del">
          <ac:chgData name="Snehasri Manda" userId="9a894938f8749e7a" providerId="LiveId" clId="{0563CC81-22D8-41B2-8F3C-E0DE412D4AE2}" dt="2024-05-02T21:44:19.884" v="3071" actId="26606"/>
          <ac:spMkLst>
            <pc:docMk/>
            <pc:sldMk cId="2791678705" sldId="257"/>
            <ac:spMk id="39" creationId="{81CC9B02-E087-4350-AEBD-2C3CF001AF01}"/>
          </ac:spMkLst>
        </pc:spChg>
        <pc:spChg chg="add del">
          <ac:chgData name="Snehasri Manda" userId="9a894938f8749e7a" providerId="LiveId" clId="{0563CC81-22D8-41B2-8F3C-E0DE412D4AE2}" dt="2024-05-02T21:44:19.884" v="3071" actId="26606"/>
          <ac:spMkLst>
            <pc:docMk/>
            <pc:sldMk cId="2791678705" sldId="257"/>
            <ac:spMk id="41" creationId="{D6F18ACE-6E82-4ADC-8A2F-A1771B309B16}"/>
          </ac:spMkLst>
        </pc:spChg>
        <pc:spChg chg="add mod">
          <ac:chgData name="Snehasri Manda" userId="9a894938f8749e7a" providerId="LiveId" clId="{0563CC81-22D8-41B2-8F3C-E0DE412D4AE2}" dt="2024-05-03T00:50:33.592" v="8359" actId="20577"/>
          <ac:spMkLst>
            <pc:docMk/>
            <pc:sldMk cId="2791678705" sldId="257"/>
            <ac:spMk id="42" creationId="{2D85A799-ECFC-B740-D79D-24C17D5F37FA}"/>
          </ac:spMkLst>
        </pc:spChg>
        <pc:spChg chg="add">
          <ac:chgData name="Snehasri Manda" userId="9a894938f8749e7a" providerId="LiveId" clId="{0563CC81-22D8-41B2-8F3C-E0DE412D4AE2}" dt="2024-05-02T21:44:19.884" v="3071" actId="26606"/>
          <ac:spMkLst>
            <pc:docMk/>
            <pc:sldMk cId="2791678705" sldId="257"/>
            <ac:spMk id="47" creationId="{C8A3C342-1D03-412F-8DD3-BF519E8E0AE9}"/>
          </ac:spMkLst>
        </pc:spChg>
        <pc:spChg chg="add">
          <ac:chgData name="Snehasri Manda" userId="9a894938f8749e7a" providerId="LiveId" clId="{0563CC81-22D8-41B2-8F3C-E0DE412D4AE2}" dt="2024-05-02T21:44:19.884" v="3071" actId="26606"/>
          <ac:spMkLst>
            <pc:docMk/>
            <pc:sldMk cId="2791678705" sldId="257"/>
            <ac:spMk id="49" creationId="{81CC9B02-E087-4350-AEBD-2C3CF001AF01}"/>
          </ac:spMkLst>
        </pc:spChg>
        <pc:graphicFrameChg chg="add del">
          <ac:chgData name="Snehasri Manda" userId="9a894938f8749e7a" providerId="LiveId" clId="{0563CC81-22D8-41B2-8F3C-E0DE412D4AE2}" dt="2024-05-02T21:43:15.201" v="3053" actId="26606"/>
          <ac:graphicFrameMkLst>
            <pc:docMk/>
            <pc:sldMk cId="2791678705" sldId="257"/>
            <ac:graphicFrameMk id="5" creationId="{31098E2F-7658-8662-6A5D-945FD5D1CC55}"/>
          </ac:graphicFrameMkLst>
        </pc:graphicFrameChg>
        <pc:graphicFrameChg chg="add del">
          <ac:chgData name="Snehasri Manda" userId="9a894938f8749e7a" providerId="LiveId" clId="{0563CC81-22D8-41B2-8F3C-E0DE412D4AE2}" dt="2024-05-02T21:43:24.529" v="3055" actId="26606"/>
          <ac:graphicFrameMkLst>
            <pc:docMk/>
            <pc:sldMk cId="2791678705" sldId="257"/>
            <ac:graphicFrameMk id="21" creationId="{9462EC7A-D730-08CE-10FF-DA8BA8814D33}"/>
          </ac:graphicFrameMkLst>
        </pc:graphicFrameChg>
        <pc:graphicFrameChg chg="add del">
          <ac:chgData name="Snehasri Manda" userId="9a894938f8749e7a" providerId="LiveId" clId="{0563CC81-22D8-41B2-8F3C-E0DE412D4AE2}" dt="2024-05-02T21:43:43.146" v="3063" actId="26606"/>
          <ac:graphicFrameMkLst>
            <pc:docMk/>
            <pc:sldMk cId="2791678705" sldId="257"/>
            <ac:graphicFrameMk id="34" creationId="{6E0A74DD-A628-F11B-8382-B7C6DA64D1EA}"/>
          </ac:graphicFrameMkLst>
        </pc:graphicFrameChg>
        <pc:graphicFrameChg chg="add del">
          <ac:chgData name="Snehasri Manda" userId="9a894938f8749e7a" providerId="LiveId" clId="{0563CC81-22D8-41B2-8F3C-E0DE412D4AE2}" dt="2024-05-02T21:43:49.788" v="3065" actId="26606"/>
          <ac:graphicFrameMkLst>
            <pc:docMk/>
            <pc:sldMk cId="2791678705" sldId="257"/>
            <ac:graphicFrameMk id="36" creationId="{C9F0EF48-3D95-F02C-F395-B8E9D9CEFCF7}"/>
          </ac:graphicFrameMkLst>
        </pc:graphicFrameChg>
        <pc:picChg chg="add del">
          <ac:chgData name="Snehasri Manda" userId="9a894938f8749e7a" providerId="LiveId" clId="{0563CC81-22D8-41B2-8F3C-E0DE412D4AE2}" dt="2024-05-02T21:43:26.463" v="3057" actId="26606"/>
          <ac:picMkLst>
            <pc:docMk/>
            <pc:sldMk cId="2791678705" sldId="257"/>
            <ac:picMk id="23" creationId="{DCDF4268-17EE-40BE-AC16-7EAC2BFA9412}"/>
          </ac:picMkLst>
        </pc:picChg>
        <pc:picChg chg="add del">
          <ac:chgData name="Snehasri Manda" userId="9a894938f8749e7a" providerId="LiveId" clId="{0563CC81-22D8-41B2-8F3C-E0DE412D4AE2}" dt="2024-05-02T21:43:32.502" v="3059" actId="26606"/>
          <ac:picMkLst>
            <pc:docMk/>
            <pc:sldMk cId="2791678705" sldId="257"/>
            <ac:picMk id="29" creationId="{2BA3DC20-8AD7-22C7-7F54-39C3D29CF392}"/>
          </ac:picMkLst>
        </pc:picChg>
        <pc:picChg chg="add del">
          <ac:chgData name="Snehasri Manda" userId="9a894938f8749e7a" providerId="LiveId" clId="{0563CC81-22D8-41B2-8F3C-E0DE412D4AE2}" dt="2024-05-02T21:43:39.076" v="3061" actId="26606"/>
          <ac:picMkLst>
            <pc:docMk/>
            <pc:sldMk cId="2791678705" sldId="257"/>
            <ac:picMk id="31" creationId="{92C61459-E05E-BB72-0833-00D13F09152A}"/>
          </ac:picMkLst>
        </pc:picChg>
        <pc:picChg chg="add mod ord">
          <ac:chgData name="Snehasri Manda" userId="9a894938f8749e7a" providerId="LiveId" clId="{0563CC81-22D8-41B2-8F3C-E0DE412D4AE2}" dt="2024-05-02T21:46:03.811" v="3084" actId="14100"/>
          <ac:picMkLst>
            <pc:docMk/>
            <pc:sldMk cId="2791678705" sldId="257"/>
            <ac:picMk id="40" creationId="{15B82BE1-4988-27DD-A90A-8053A9E48D21}"/>
          </ac:picMkLst>
        </pc:picChg>
      </pc:sldChg>
      <pc:sldChg chg="modSp mod">
        <pc:chgData name="Snehasri Manda" userId="9a894938f8749e7a" providerId="LiveId" clId="{0563CC81-22D8-41B2-8F3C-E0DE412D4AE2}" dt="2024-05-03T00:54:13.699" v="8420" actId="6549"/>
        <pc:sldMkLst>
          <pc:docMk/>
          <pc:sldMk cId="3199005727" sldId="258"/>
        </pc:sldMkLst>
        <pc:spChg chg="mod">
          <ac:chgData name="Snehasri Manda" userId="9a894938f8749e7a" providerId="LiveId" clId="{0563CC81-22D8-41B2-8F3C-E0DE412D4AE2}" dt="2024-05-02T22:00:39.066" v="3189" actId="2711"/>
          <ac:spMkLst>
            <pc:docMk/>
            <pc:sldMk cId="3199005727" sldId="258"/>
            <ac:spMk id="2" creationId="{FFC4623C-4B04-C8E8-C216-7B5D738FE7C8}"/>
          </ac:spMkLst>
        </pc:spChg>
        <pc:spChg chg="mod">
          <ac:chgData name="Snehasri Manda" userId="9a894938f8749e7a" providerId="LiveId" clId="{0563CC81-22D8-41B2-8F3C-E0DE412D4AE2}" dt="2024-05-03T00:54:13.699" v="8420" actId="6549"/>
          <ac:spMkLst>
            <pc:docMk/>
            <pc:sldMk cId="3199005727" sldId="258"/>
            <ac:spMk id="3" creationId="{9F67DE15-C181-86AC-027F-A89408482C5E}"/>
          </ac:spMkLst>
        </pc:spChg>
      </pc:sldChg>
      <pc:sldChg chg="del">
        <pc:chgData name="Snehasri Manda" userId="9a894938f8749e7a" providerId="LiveId" clId="{0563CC81-22D8-41B2-8F3C-E0DE412D4AE2}" dt="2024-05-02T22:05:17.740" v="3217" actId="47"/>
        <pc:sldMkLst>
          <pc:docMk/>
          <pc:sldMk cId="1376711687" sldId="259"/>
        </pc:sldMkLst>
      </pc:sldChg>
      <pc:sldChg chg="del">
        <pc:chgData name="Snehasri Manda" userId="9a894938f8749e7a" providerId="LiveId" clId="{0563CC81-22D8-41B2-8F3C-E0DE412D4AE2}" dt="2024-05-02T18:39:55.277" v="195" actId="47"/>
        <pc:sldMkLst>
          <pc:docMk/>
          <pc:sldMk cId="1123162011" sldId="261"/>
        </pc:sldMkLst>
      </pc:sldChg>
      <pc:sldChg chg="modSp del mod">
        <pc:chgData name="Snehasri Manda" userId="9a894938f8749e7a" providerId="LiveId" clId="{0563CC81-22D8-41B2-8F3C-E0DE412D4AE2}" dt="2024-05-02T18:59:07" v="474" actId="47"/>
        <pc:sldMkLst>
          <pc:docMk/>
          <pc:sldMk cId="4105242788" sldId="262"/>
        </pc:sldMkLst>
        <pc:spChg chg="mod">
          <ac:chgData name="Snehasri Manda" userId="9a894938f8749e7a" providerId="LiveId" clId="{0563CC81-22D8-41B2-8F3C-E0DE412D4AE2}" dt="2024-05-02T18:34:03.778" v="81" actId="20577"/>
          <ac:spMkLst>
            <pc:docMk/>
            <pc:sldMk cId="4105242788" sldId="262"/>
            <ac:spMk id="2" creationId="{099B19DE-E03C-8C02-01E2-952F82930B59}"/>
          </ac:spMkLst>
        </pc:spChg>
        <pc:spChg chg="mod">
          <ac:chgData name="Snehasri Manda" userId="9a894938f8749e7a" providerId="LiveId" clId="{0563CC81-22D8-41B2-8F3C-E0DE412D4AE2}" dt="2024-05-02T18:54:57.512" v="389" actId="20577"/>
          <ac:spMkLst>
            <pc:docMk/>
            <pc:sldMk cId="4105242788" sldId="262"/>
            <ac:spMk id="3" creationId="{EEF8A435-E640-E1DD-0026-C31E4A6E10F4}"/>
          </ac:spMkLst>
        </pc:spChg>
      </pc:sldChg>
      <pc:sldChg chg="modSp del">
        <pc:chgData name="Snehasri Manda" userId="9a894938f8749e7a" providerId="LiveId" clId="{0563CC81-22D8-41B2-8F3C-E0DE412D4AE2}" dt="2024-05-02T22:04:54.292" v="3206" actId="47"/>
        <pc:sldMkLst>
          <pc:docMk/>
          <pc:sldMk cId="555967165" sldId="263"/>
        </pc:sldMkLst>
        <pc:spChg chg="mod">
          <ac:chgData name="Snehasri Manda" userId="9a894938f8749e7a" providerId="LiveId" clId="{0563CC81-22D8-41B2-8F3C-E0DE412D4AE2}" dt="2024-05-02T19:59:39.095" v="1016"/>
          <ac:spMkLst>
            <pc:docMk/>
            <pc:sldMk cId="555967165" sldId="263"/>
            <ac:spMk id="2" creationId="{9E98C7CA-8792-3F3B-2624-E6E539061349}"/>
          </ac:spMkLst>
        </pc:spChg>
      </pc:sldChg>
      <pc:sldChg chg="modSp add del mod">
        <pc:chgData name="Snehasri Manda" userId="9a894938f8749e7a" providerId="LiveId" clId="{0563CC81-22D8-41B2-8F3C-E0DE412D4AE2}" dt="2024-05-02T23:35:51.008" v="7625" actId="47"/>
        <pc:sldMkLst>
          <pc:docMk/>
          <pc:sldMk cId="2699085117" sldId="264"/>
        </pc:sldMkLst>
        <pc:spChg chg="mod">
          <ac:chgData name="Snehasri Manda" userId="9a894938f8749e7a" providerId="LiveId" clId="{0563CC81-22D8-41B2-8F3C-E0DE412D4AE2}" dt="2024-05-02T19:59:39.095" v="1016"/>
          <ac:spMkLst>
            <pc:docMk/>
            <pc:sldMk cId="2699085117" sldId="264"/>
            <ac:spMk id="2" creationId="{12FE7DA6-CBFF-C589-37D9-11AD13965ECA}"/>
          </ac:spMkLst>
        </pc:spChg>
        <pc:spChg chg="mod">
          <ac:chgData name="Snehasri Manda" userId="9a894938f8749e7a" providerId="LiveId" clId="{0563CC81-22D8-41B2-8F3C-E0DE412D4AE2}" dt="2024-05-02T23:33:00.792" v="7515" actId="21"/>
          <ac:spMkLst>
            <pc:docMk/>
            <pc:sldMk cId="2699085117" sldId="264"/>
            <ac:spMk id="3" creationId="{A8DA063B-D71B-2CE5-4C06-FAB635F59795}"/>
          </ac:spMkLst>
        </pc:spChg>
      </pc:sldChg>
      <pc:sldChg chg="modSp del">
        <pc:chgData name="Snehasri Manda" userId="9a894938f8749e7a" providerId="LiveId" clId="{0563CC81-22D8-41B2-8F3C-E0DE412D4AE2}" dt="2024-05-02T22:04:55.542" v="3207" actId="47"/>
        <pc:sldMkLst>
          <pc:docMk/>
          <pc:sldMk cId="2053456443" sldId="265"/>
        </pc:sldMkLst>
        <pc:spChg chg="mod">
          <ac:chgData name="Snehasri Manda" userId="9a894938f8749e7a" providerId="LiveId" clId="{0563CC81-22D8-41B2-8F3C-E0DE412D4AE2}" dt="2024-05-02T19:59:39.095" v="1016"/>
          <ac:spMkLst>
            <pc:docMk/>
            <pc:sldMk cId="2053456443" sldId="265"/>
            <ac:spMk id="2" creationId="{C8AB44B2-24FC-21F2-8565-B807C8DD0EC6}"/>
          </ac:spMkLst>
        </pc:spChg>
      </pc:sldChg>
      <pc:sldChg chg="modSp mod">
        <pc:chgData name="Snehasri Manda" userId="9a894938f8749e7a" providerId="LiveId" clId="{0563CC81-22D8-41B2-8F3C-E0DE412D4AE2}" dt="2024-05-03T00:00:53.246" v="7891" actId="2711"/>
        <pc:sldMkLst>
          <pc:docMk/>
          <pc:sldMk cId="2964677435" sldId="266"/>
        </pc:sldMkLst>
        <pc:spChg chg="mod">
          <ac:chgData name="Snehasri Manda" userId="9a894938f8749e7a" providerId="LiveId" clId="{0563CC81-22D8-41B2-8F3C-E0DE412D4AE2}" dt="2024-05-03T00:00:53.246" v="7891" actId="2711"/>
          <ac:spMkLst>
            <pc:docMk/>
            <pc:sldMk cId="2964677435" sldId="266"/>
            <ac:spMk id="2" creationId="{A4E34F3E-83B2-B9CA-250D-B4A3CA6A2BBB}"/>
          </ac:spMkLst>
        </pc:spChg>
        <pc:spChg chg="mod">
          <ac:chgData name="Snehasri Manda" userId="9a894938f8749e7a" providerId="LiveId" clId="{0563CC81-22D8-41B2-8F3C-E0DE412D4AE2}" dt="2024-05-02T23:54:49.181" v="7806" actId="20577"/>
          <ac:spMkLst>
            <pc:docMk/>
            <pc:sldMk cId="2964677435" sldId="266"/>
            <ac:spMk id="3" creationId="{26BBB24B-E7FF-7285-4828-621DC423B0F8}"/>
          </ac:spMkLst>
        </pc:spChg>
      </pc:sldChg>
      <pc:sldChg chg="modSp mod">
        <pc:chgData name="Snehasri Manda" userId="9a894938f8749e7a" providerId="LiveId" clId="{0563CC81-22D8-41B2-8F3C-E0DE412D4AE2}" dt="2024-05-02T23:47:18.138" v="7783" actId="12"/>
        <pc:sldMkLst>
          <pc:docMk/>
          <pc:sldMk cId="1161133840" sldId="267"/>
        </pc:sldMkLst>
        <pc:spChg chg="mod">
          <ac:chgData name="Snehasri Manda" userId="9a894938f8749e7a" providerId="LiveId" clId="{0563CC81-22D8-41B2-8F3C-E0DE412D4AE2}" dt="2024-05-02T22:11:38.494" v="3246" actId="2711"/>
          <ac:spMkLst>
            <pc:docMk/>
            <pc:sldMk cId="1161133840" sldId="267"/>
            <ac:spMk id="2" creationId="{98B1DDB3-F1FD-DAA5-D0E7-6F53C22C0549}"/>
          </ac:spMkLst>
        </pc:spChg>
        <pc:spChg chg="mod">
          <ac:chgData name="Snehasri Manda" userId="9a894938f8749e7a" providerId="LiveId" clId="{0563CC81-22D8-41B2-8F3C-E0DE412D4AE2}" dt="2024-05-02T23:47:18.138" v="7783" actId="12"/>
          <ac:spMkLst>
            <pc:docMk/>
            <pc:sldMk cId="1161133840" sldId="267"/>
            <ac:spMk id="3" creationId="{FD94FA49-8267-2B44-3973-8C275039E3FB}"/>
          </ac:spMkLst>
        </pc:spChg>
      </pc:sldChg>
      <pc:sldChg chg="modSp del mod">
        <pc:chgData name="Snehasri Manda" userId="9a894938f8749e7a" providerId="LiveId" clId="{0563CC81-22D8-41B2-8F3C-E0DE412D4AE2}" dt="2024-05-02T18:29:18.585" v="30" actId="47"/>
        <pc:sldMkLst>
          <pc:docMk/>
          <pc:sldMk cId="220951398" sldId="268"/>
        </pc:sldMkLst>
        <pc:spChg chg="mod">
          <ac:chgData name="Snehasri Manda" userId="9a894938f8749e7a" providerId="LiveId" clId="{0563CC81-22D8-41B2-8F3C-E0DE412D4AE2}" dt="2024-05-02T18:29:14.507" v="29" actId="20577"/>
          <ac:spMkLst>
            <pc:docMk/>
            <pc:sldMk cId="220951398" sldId="268"/>
            <ac:spMk id="3" creationId="{3715B629-CDFF-60B2-5F5D-6493BFB1F402}"/>
          </ac:spMkLst>
        </pc:spChg>
      </pc:sldChg>
      <pc:sldChg chg="delSp del delDesignElem">
        <pc:chgData name="Snehasri Manda" userId="9a894938f8749e7a" providerId="LiveId" clId="{0563CC81-22D8-41B2-8F3C-E0DE412D4AE2}" dt="2024-05-02T23:25:57.293" v="7227" actId="47"/>
        <pc:sldMkLst>
          <pc:docMk/>
          <pc:sldMk cId="2589523559" sldId="269"/>
        </pc:sldMkLst>
        <pc:spChg chg="del">
          <ac:chgData name="Snehasri Manda" userId="9a894938f8749e7a" providerId="LiveId" clId="{0563CC81-22D8-41B2-8F3C-E0DE412D4AE2}" dt="2024-05-02T19:58:40.349" v="989"/>
          <ac:spMkLst>
            <pc:docMk/>
            <pc:sldMk cId="2589523559" sldId="269"/>
            <ac:spMk id="9" creationId="{4E78424C-6FD0-41F8-9CAA-5DC19C42359F}"/>
          </ac:spMkLst>
        </pc:spChg>
        <pc:spChg chg="del">
          <ac:chgData name="Snehasri Manda" userId="9a894938f8749e7a" providerId="LiveId" clId="{0563CC81-22D8-41B2-8F3C-E0DE412D4AE2}" dt="2024-05-02T19:58:40.349" v="989"/>
          <ac:spMkLst>
            <pc:docMk/>
            <pc:sldMk cId="2589523559" sldId="269"/>
            <ac:spMk id="11" creationId="{DD136760-57DC-4301-8BEA-B71AD2D13905}"/>
          </ac:spMkLst>
        </pc:spChg>
        <pc:spChg chg="del">
          <ac:chgData name="Snehasri Manda" userId="9a894938f8749e7a" providerId="LiveId" clId="{0563CC81-22D8-41B2-8F3C-E0DE412D4AE2}" dt="2024-05-02T19:58:40.349" v="989"/>
          <ac:spMkLst>
            <pc:docMk/>
            <pc:sldMk cId="2589523559" sldId="269"/>
            <ac:spMk id="13" creationId="{BDC58DEA-1307-4F44-AD47-E613D8B76A89}"/>
          </ac:spMkLst>
        </pc:spChg>
        <pc:spChg chg="del">
          <ac:chgData name="Snehasri Manda" userId="9a894938f8749e7a" providerId="LiveId" clId="{0563CC81-22D8-41B2-8F3C-E0DE412D4AE2}" dt="2024-05-02T19:58:40.349" v="989"/>
          <ac:spMkLst>
            <pc:docMk/>
            <pc:sldMk cId="2589523559" sldId="269"/>
            <ac:spMk id="15" creationId="{C99B912D-1E4B-42AF-A2BE-CFEFEC916EE7}"/>
          </ac:spMkLst>
        </pc:spChg>
      </pc:sldChg>
      <pc:sldChg chg="modSp del mod">
        <pc:chgData name="Snehasri Manda" userId="9a894938f8749e7a" providerId="LiveId" clId="{0563CC81-22D8-41B2-8F3C-E0DE412D4AE2}" dt="2024-05-02T23:36:01.565" v="7627" actId="47"/>
        <pc:sldMkLst>
          <pc:docMk/>
          <pc:sldMk cId="2319772053" sldId="270"/>
        </pc:sldMkLst>
        <pc:spChg chg="mod">
          <ac:chgData name="Snehasri Manda" userId="9a894938f8749e7a" providerId="LiveId" clId="{0563CC81-22D8-41B2-8F3C-E0DE412D4AE2}" dt="2024-05-02T19:59:39.095" v="1016"/>
          <ac:spMkLst>
            <pc:docMk/>
            <pc:sldMk cId="2319772053" sldId="270"/>
            <ac:spMk id="2" creationId="{06834F72-F226-FF3B-B79A-1CE7F85CE5F7}"/>
          </ac:spMkLst>
        </pc:spChg>
        <pc:spChg chg="mod">
          <ac:chgData name="Snehasri Manda" userId="9a894938f8749e7a" providerId="LiveId" clId="{0563CC81-22D8-41B2-8F3C-E0DE412D4AE2}" dt="2024-05-02T23:35:59.017" v="7626" actId="6549"/>
          <ac:spMkLst>
            <pc:docMk/>
            <pc:sldMk cId="2319772053" sldId="270"/>
            <ac:spMk id="3" creationId="{850C9B8B-FCA9-4CF2-56FB-B18FAC473DDD}"/>
          </ac:spMkLst>
        </pc:spChg>
      </pc:sldChg>
      <pc:sldChg chg="delSp del delDesignElem">
        <pc:chgData name="Snehasri Manda" userId="9a894938f8749e7a" providerId="LiveId" clId="{0563CC81-22D8-41B2-8F3C-E0DE412D4AE2}" dt="2024-05-02T23:25:59.593" v="7228" actId="47"/>
        <pc:sldMkLst>
          <pc:docMk/>
          <pc:sldMk cId="874012942" sldId="271"/>
        </pc:sldMkLst>
        <pc:spChg chg="del">
          <ac:chgData name="Snehasri Manda" userId="9a894938f8749e7a" providerId="LiveId" clId="{0563CC81-22D8-41B2-8F3C-E0DE412D4AE2}" dt="2024-05-02T19:58:40.349" v="989"/>
          <ac:spMkLst>
            <pc:docMk/>
            <pc:sldMk cId="874012942" sldId="271"/>
            <ac:spMk id="29" creationId="{5F3FC718-FDE3-4EF7-921E-A5F374EAF824}"/>
          </ac:spMkLst>
        </pc:spChg>
        <pc:spChg chg="del">
          <ac:chgData name="Snehasri Manda" userId="9a894938f8749e7a" providerId="LiveId" clId="{0563CC81-22D8-41B2-8F3C-E0DE412D4AE2}" dt="2024-05-02T19:58:40.349" v="989"/>
          <ac:spMkLst>
            <pc:docMk/>
            <pc:sldMk cId="874012942" sldId="271"/>
            <ac:spMk id="30" creationId="{FAA0F719-3DC8-4F08-AD8F-5A845658CB9D}"/>
          </ac:spMkLst>
        </pc:spChg>
        <pc:spChg chg="del">
          <ac:chgData name="Snehasri Manda" userId="9a894938f8749e7a" providerId="LiveId" clId="{0563CC81-22D8-41B2-8F3C-E0DE412D4AE2}" dt="2024-05-02T19:58:40.349" v="989"/>
          <ac:spMkLst>
            <pc:docMk/>
            <pc:sldMk cId="874012942" sldId="271"/>
            <ac:spMk id="31" creationId="{7DCB61BE-FA0F-4EFB-BE0E-268BAD8E30D6}"/>
          </ac:spMkLst>
        </pc:spChg>
        <pc:spChg chg="del">
          <ac:chgData name="Snehasri Manda" userId="9a894938f8749e7a" providerId="LiveId" clId="{0563CC81-22D8-41B2-8F3C-E0DE412D4AE2}" dt="2024-05-02T19:58:40.349" v="989"/>
          <ac:spMkLst>
            <pc:docMk/>
            <pc:sldMk cId="874012942" sldId="271"/>
            <ac:spMk id="32" creationId="{A4B31EAA-7423-46F7-9B90-4AB2B09C35C4}"/>
          </ac:spMkLst>
        </pc:spChg>
      </pc:sldChg>
      <pc:sldChg chg="del">
        <pc:chgData name="Snehasri Manda" userId="9a894938f8749e7a" providerId="LiveId" clId="{0563CC81-22D8-41B2-8F3C-E0DE412D4AE2}" dt="2024-05-02T22:05:28.406" v="3223" actId="47"/>
        <pc:sldMkLst>
          <pc:docMk/>
          <pc:sldMk cId="791332243" sldId="272"/>
        </pc:sldMkLst>
      </pc:sldChg>
      <pc:sldChg chg="del">
        <pc:chgData name="Snehasri Manda" userId="9a894938f8749e7a" providerId="LiveId" clId="{0563CC81-22D8-41B2-8F3C-E0DE412D4AE2}" dt="2024-05-02T22:05:26.874" v="3222" actId="47"/>
        <pc:sldMkLst>
          <pc:docMk/>
          <pc:sldMk cId="957538558" sldId="273"/>
        </pc:sldMkLst>
      </pc:sldChg>
      <pc:sldChg chg="modSp mod">
        <pc:chgData name="Snehasri Manda" userId="9a894938f8749e7a" providerId="LiveId" clId="{0563CC81-22D8-41B2-8F3C-E0DE412D4AE2}" dt="2024-05-03T01:10:11.847" v="8566" actId="20577"/>
        <pc:sldMkLst>
          <pc:docMk/>
          <pc:sldMk cId="761541865" sldId="274"/>
        </pc:sldMkLst>
        <pc:spChg chg="mod">
          <ac:chgData name="Snehasri Manda" userId="9a894938f8749e7a" providerId="LiveId" clId="{0563CC81-22D8-41B2-8F3C-E0DE412D4AE2}" dt="2024-05-03T00:22:15.588" v="8057" actId="14100"/>
          <ac:spMkLst>
            <pc:docMk/>
            <pc:sldMk cId="761541865" sldId="274"/>
            <ac:spMk id="2" creationId="{806016BE-3172-6CA9-8531-99C13DB391E3}"/>
          </ac:spMkLst>
        </pc:spChg>
        <pc:spChg chg="mod">
          <ac:chgData name="Snehasri Manda" userId="9a894938f8749e7a" providerId="LiveId" clId="{0563CC81-22D8-41B2-8F3C-E0DE412D4AE2}" dt="2024-05-03T01:10:11.847" v="8566" actId="20577"/>
          <ac:spMkLst>
            <pc:docMk/>
            <pc:sldMk cId="761541865" sldId="274"/>
            <ac:spMk id="3" creationId="{6D93E865-4653-A678-8664-F2FC529D25C8}"/>
          </ac:spMkLst>
        </pc:spChg>
      </pc:sldChg>
      <pc:sldChg chg="del">
        <pc:chgData name="Snehasri Manda" userId="9a894938f8749e7a" providerId="LiveId" clId="{0563CC81-22D8-41B2-8F3C-E0DE412D4AE2}" dt="2024-05-02T22:05:25.401" v="3221" actId="47"/>
        <pc:sldMkLst>
          <pc:docMk/>
          <pc:sldMk cId="3221714540" sldId="275"/>
        </pc:sldMkLst>
      </pc:sldChg>
      <pc:sldChg chg="modSp del">
        <pc:chgData name="Snehasri Manda" userId="9a894938f8749e7a" providerId="LiveId" clId="{0563CC81-22D8-41B2-8F3C-E0DE412D4AE2}" dt="2024-05-02T22:05:21.603" v="3219" actId="47"/>
        <pc:sldMkLst>
          <pc:docMk/>
          <pc:sldMk cId="4015115910" sldId="276"/>
        </pc:sldMkLst>
        <pc:spChg chg="mod">
          <ac:chgData name="Snehasri Manda" userId="9a894938f8749e7a" providerId="LiveId" clId="{0563CC81-22D8-41B2-8F3C-E0DE412D4AE2}" dt="2024-05-02T19:59:39.095" v="1016"/>
          <ac:spMkLst>
            <pc:docMk/>
            <pc:sldMk cId="4015115910" sldId="276"/>
            <ac:spMk id="2" creationId="{806016BE-3172-6CA9-8531-99C13DB391E3}"/>
          </ac:spMkLst>
        </pc:spChg>
      </pc:sldChg>
      <pc:sldChg chg="modSp del">
        <pc:chgData name="Snehasri Manda" userId="9a894938f8749e7a" providerId="LiveId" clId="{0563CC81-22D8-41B2-8F3C-E0DE412D4AE2}" dt="2024-05-02T22:05:16.071" v="3216" actId="47"/>
        <pc:sldMkLst>
          <pc:docMk/>
          <pc:sldMk cId="197109356" sldId="277"/>
        </pc:sldMkLst>
        <pc:spChg chg="mod">
          <ac:chgData name="Snehasri Manda" userId="9a894938f8749e7a" providerId="LiveId" clId="{0563CC81-22D8-41B2-8F3C-E0DE412D4AE2}" dt="2024-05-02T19:59:39.095" v="1016"/>
          <ac:spMkLst>
            <pc:docMk/>
            <pc:sldMk cId="197109356" sldId="277"/>
            <ac:spMk id="2" creationId="{806016BE-3172-6CA9-8531-99C13DB391E3}"/>
          </ac:spMkLst>
        </pc:spChg>
      </pc:sldChg>
      <pc:sldChg chg="modSp del">
        <pc:chgData name="Snehasri Manda" userId="9a894938f8749e7a" providerId="LiveId" clId="{0563CC81-22D8-41B2-8F3C-E0DE412D4AE2}" dt="2024-05-02T22:05:23.807" v="3220" actId="47"/>
        <pc:sldMkLst>
          <pc:docMk/>
          <pc:sldMk cId="1870223244" sldId="278"/>
        </pc:sldMkLst>
        <pc:spChg chg="mod">
          <ac:chgData name="Snehasri Manda" userId="9a894938f8749e7a" providerId="LiveId" clId="{0563CC81-22D8-41B2-8F3C-E0DE412D4AE2}" dt="2024-05-02T19:59:39.095" v="1016"/>
          <ac:spMkLst>
            <pc:docMk/>
            <pc:sldMk cId="1870223244" sldId="278"/>
            <ac:spMk id="2" creationId="{806016BE-3172-6CA9-8531-99C13DB391E3}"/>
          </ac:spMkLst>
        </pc:spChg>
      </pc:sldChg>
      <pc:sldChg chg="modSp del mod">
        <pc:chgData name="Snehasri Manda" userId="9a894938f8749e7a" providerId="LiveId" clId="{0563CC81-22D8-41B2-8F3C-E0DE412D4AE2}" dt="2024-05-02T22:05:12.596" v="3214" actId="47"/>
        <pc:sldMkLst>
          <pc:docMk/>
          <pc:sldMk cId="779677710" sldId="279"/>
        </pc:sldMkLst>
        <pc:spChg chg="mod">
          <ac:chgData name="Snehasri Manda" userId="9a894938f8749e7a" providerId="LiveId" clId="{0563CC81-22D8-41B2-8F3C-E0DE412D4AE2}" dt="2024-05-02T19:59:19.289" v="1010" actId="27636"/>
          <ac:spMkLst>
            <pc:docMk/>
            <pc:sldMk cId="779677710" sldId="279"/>
            <ac:spMk id="3" creationId="{6D93E865-4653-A678-8664-F2FC529D25C8}"/>
          </ac:spMkLst>
        </pc:spChg>
      </pc:sldChg>
      <pc:sldChg chg="modSp del mod">
        <pc:chgData name="Snehasri Manda" userId="9a894938f8749e7a" providerId="LiveId" clId="{0563CC81-22D8-41B2-8F3C-E0DE412D4AE2}" dt="2024-05-02T22:05:10.264" v="3213" actId="47"/>
        <pc:sldMkLst>
          <pc:docMk/>
          <pc:sldMk cId="2961191731" sldId="280"/>
        </pc:sldMkLst>
        <pc:spChg chg="mod">
          <ac:chgData name="Snehasri Manda" userId="9a894938f8749e7a" providerId="LiveId" clId="{0563CC81-22D8-41B2-8F3C-E0DE412D4AE2}" dt="2024-05-02T19:51:41.553" v="986" actId="15"/>
          <ac:spMkLst>
            <pc:docMk/>
            <pc:sldMk cId="2961191731" sldId="280"/>
            <ac:spMk id="3" creationId="{6D93E865-4653-A678-8664-F2FC529D25C8}"/>
          </ac:spMkLst>
        </pc:spChg>
      </pc:sldChg>
      <pc:sldChg chg="del">
        <pc:chgData name="Snehasri Manda" userId="9a894938f8749e7a" providerId="LiveId" clId="{0563CC81-22D8-41B2-8F3C-E0DE412D4AE2}" dt="2024-05-02T22:05:19.273" v="3218" actId="47"/>
        <pc:sldMkLst>
          <pc:docMk/>
          <pc:sldMk cId="3641328889" sldId="281"/>
        </pc:sldMkLst>
      </pc:sldChg>
      <pc:sldChg chg="modSp del mod">
        <pc:chgData name="Snehasri Manda" userId="9a894938f8749e7a" providerId="LiveId" clId="{0563CC81-22D8-41B2-8F3C-E0DE412D4AE2}" dt="2024-05-02T22:05:14.207" v="3215" actId="47"/>
        <pc:sldMkLst>
          <pc:docMk/>
          <pc:sldMk cId="3776232936" sldId="284"/>
        </pc:sldMkLst>
        <pc:spChg chg="mod">
          <ac:chgData name="Snehasri Manda" userId="9a894938f8749e7a" providerId="LiveId" clId="{0563CC81-22D8-41B2-8F3C-E0DE412D4AE2}" dt="2024-05-02T19:59:19.463" v="1011" actId="27636"/>
          <ac:spMkLst>
            <pc:docMk/>
            <pc:sldMk cId="3776232936" sldId="284"/>
            <ac:spMk id="3" creationId="{6D93E865-4653-A678-8664-F2FC529D25C8}"/>
          </ac:spMkLst>
        </pc:spChg>
      </pc:sldChg>
      <pc:sldChg chg="del">
        <pc:chgData name="Snehasri Manda" userId="9a894938f8749e7a" providerId="LiveId" clId="{0563CC81-22D8-41B2-8F3C-E0DE412D4AE2}" dt="2024-05-02T22:05:05.681" v="3211" actId="47"/>
        <pc:sldMkLst>
          <pc:docMk/>
          <pc:sldMk cId="1617374881" sldId="285"/>
        </pc:sldMkLst>
      </pc:sldChg>
      <pc:sldChg chg="modSp del mod">
        <pc:chgData name="Snehasri Manda" userId="9a894938f8749e7a" providerId="LiveId" clId="{0563CC81-22D8-41B2-8F3C-E0DE412D4AE2}" dt="2024-05-02T22:05:07.839" v="3212" actId="47"/>
        <pc:sldMkLst>
          <pc:docMk/>
          <pc:sldMk cId="1077473433" sldId="286"/>
        </pc:sldMkLst>
        <pc:spChg chg="mod">
          <ac:chgData name="Snehasri Manda" userId="9a894938f8749e7a" providerId="LiveId" clId="{0563CC81-22D8-41B2-8F3C-E0DE412D4AE2}" dt="2024-05-02T19:59:19.619" v="1012" actId="27636"/>
          <ac:spMkLst>
            <pc:docMk/>
            <pc:sldMk cId="1077473433" sldId="286"/>
            <ac:spMk id="3" creationId="{6D93E865-4653-A678-8664-F2FC529D25C8}"/>
          </ac:spMkLst>
        </pc:spChg>
      </pc:sldChg>
      <pc:sldChg chg="del">
        <pc:chgData name="Snehasri Manda" userId="9a894938f8749e7a" providerId="LiveId" clId="{0563CC81-22D8-41B2-8F3C-E0DE412D4AE2}" dt="2024-05-02T22:05:03.679" v="3210" actId="47"/>
        <pc:sldMkLst>
          <pc:docMk/>
          <pc:sldMk cId="130330431" sldId="287"/>
        </pc:sldMkLst>
      </pc:sldChg>
      <pc:sldChg chg="del">
        <pc:chgData name="Snehasri Manda" userId="9a894938f8749e7a" providerId="LiveId" clId="{0563CC81-22D8-41B2-8F3C-E0DE412D4AE2}" dt="2024-05-02T22:04:52.791" v="3205" actId="47"/>
        <pc:sldMkLst>
          <pc:docMk/>
          <pc:sldMk cId="1491140330" sldId="288"/>
        </pc:sldMkLst>
      </pc:sldChg>
      <pc:sldChg chg="modSp del mod">
        <pc:chgData name="Snehasri Manda" userId="9a894938f8749e7a" providerId="LiveId" clId="{0563CC81-22D8-41B2-8F3C-E0DE412D4AE2}" dt="2024-05-02T22:04:50.351" v="3204" actId="47"/>
        <pc:sldMkLst>
          <pc:docMk/>
          <pc:sldMk cId="1149230976" sldId="289"/>
        </pc:sldMkLst>
        <pc:spChg chg="mod">
          <ac:chgData name="Snehasri Manda" userId="9a894938f8749e7a" providerId="LiveId" clId="{0563CC81-22D8-41B2-8F3C-E0DE412D4AE2}" dt="2024-05-02T19:59:39.722" v="1017" actId="27636"/>
          <ac:spMkLst>
            <pc:docMk/>
            <pc:sldMk cId="1149230976" sldId="289"/>
            <ac:spMk id="3" creationId="{6D93E865-4653-A678-8664-F2FC529D25C8}"/>
          </ac:spMkLst>
        </pc:spChg>
      </pc:sldChg>
      <pc:sldChg chg="del">
        <pc:chgData name="Snehasri Manda" userId="9a894938f8749e7a" providerId="LiveId" clId="{0563CC81-22D8-41B2-8F3C-E0DE412D4AE2}" dt="2024-05-02T22:04:47.379" v="3203" actId="47"/>
        <pc:sldMkLst>
          <pc:docMk/>
          <pc:sldMk cId="3951848160" sldId="290"/>
        </pc:sldMkLst>
      </pc:sldChg>
      <pc:sldChg chg="del">
        <pc:chgData name="Snehasri Manda" userId="9a894938f8749e7a" providerId="LiveId" clId="{0563CC81-22D8-41B2-8F3C-E0DE412D4AE2}" dt="2024-05-02T22:04:44.985" v="3202" actId="47"/>
        <pc:sldMkLst>
          <pc:docMk/>
          <pc:sldMk cId="1256569780" sldId="291"/>
        </pc:sldMkLst>
      </pc:sldChg>
      <pc:sldChg chg="del">
        <pc:chgData name="Snehasri Manda" userId="9a894938f8749e7a" providerId="LiveId" clId="{0563CC81-22D8-41B2-8F3C-E0DE412D4AE2}" dt="2024-05-02T22:04:43.436" v="3201" actId="47"/>
        <pc:sldMkLst>
          <pc:docMk/>
          <pc:sldMk cId="2944546494" sldId="292"/>
        </pc:sldMkLst>
      </pc:sldChg>
      <pc:sldChg chg="del">
        <pc:chgData name="Snehasri Manda" userId="9a894938f8749e7a" providerId="LiveId" clId="{0563CC81-22D8-41B2-8F3C-E0DE412D4AE2}" dt="2024-05-02T22:04:41.888" v="3200" actId="47"/>
        <pc:sldMkLst>
          <pc:docMk/>
          <pc:sldMk cId="215066289" sldId="293"/>
        </pc:sldMkLst>
      </pc:sldChg>
      <pc:sldChg chg="del">
        <pc:chgData name="Snehasri Manda" userId="9a894938f8749e7a" providerId="LiveId" clId="{0563CC81-22D8-41B2-8F3C-E0DE412D4AE2}" dt="2024-05-02T19:48:02.764" v="949" actId="47"/>
        <pc:sldMkLst>
          <pc:docMk/>
          <pc:sldMk cId="2928052423" sldId="295"/>
        </pc:sldMkLst>
      </pc:sldChg>
      <pc:sldChg chg="del">
        <pc:chgData name="Snehasri Manda" userId="9a894938f8749e7a" providerId="LiveId" clId="{0563CC81-22D8-41B2-8F3C-E0DE412D4AE2}" dt="2024-05-02T19:47:58.940" v="947" actId="47"/>
        <pc:sldMkLst>
          <pc:docMk/>
          <pc:sldMk cId="3443703387" sldId="297"/>
        </pc:sldMkLst>
      </pc:sldChg>
      <pc:sldChg chg="del">
        <pc:chgData name="Snehasri Manda" userId="9a894938f8749e7a" providerId="LiveId" clId="{0563CC81-22D8-41B2-8F3C-E0DE412D4AE2}" dt="2024-05-02T19:48:00.605" v="948" actId="47"/>
        <pc:sldMkLst>
          <pc:docMk/>
          <pc:sldMk cId="1843206960" sldId="298"/>
        </pc:sldMkLst>
      </pc:sldChg>
      <pc:sldChg chg="addSp delSp modSp add mod">
        <pc:chgData name="Snehasri Manda" userId="9a894938f8749e7a" providerId="LiveId" clId="{0563CC81-22D8-41B2-8F3C-E0DE412D4AE2}" dt="2024-05-03T00:22:06.391" v="8056" actId="14100"/>
        <pc:sldMkLst>
          <pc:docMk/>
          <pc:sldMk cId="2647719081" sldId="299"/>
        </pc:sldMkLst>
        <pc:spChg chg="mod">
          <ac:chgData name="Snehasri Manda" userId="9a894938f8749e7a" providerId="LiveId" clId="{0563CC81-22D8-41B2-8F3C-E0DE412D4AE2}" dt="2024-05-03T00:22:06.391" v="8056" actId="14100"/>
          <ac:spMkLst>
            <pc:docMk/>
            <pc:sldMk cId="2647719081" sldId="299"/>
            <ac:spMk id="2" creationId="{FFC4623C-4B04-C8E8-C216-7B5D738FE7C8}"/>
          </ac:spMkLst>
        </pc:spChg>
        <pc:spChg chg="del mod">
          <ac:chgData name="Snehasri Manda" userId="9a894938f8749e7a" providerId="LiveId" clId="{0563CC81-22D8-41B2-8F3C-E0DE412D4AE2}" dt="2024-05-02T21:04:47.947" v="2224"/>
          <ac:spMkLst>
            <pc:docMk/>
            <pc:sldMk cId="2647719081" sldId="299"/>
            <ac:spMk id="3" creationId="{9F67DE15-C181-86AC-027F-A89408482C5E}"/>
          </ac:spMkLst>
        </pc:spChg>
        <pc:spChg chg="add mod">
          <ac:chgData name="Snehasri Manda" userId="9a894938f8749e7a" providerId="LiveId" clId="{0563CC81-22D8-41B2-8F3C-E0DE412D4AE2}" dt="2024-05-03T00:20:51.180" v="8031" actId="12"/>
          <ac:spMkLst>
            <pc:docMk/>
            <pc:sldMk cId="2647719081" sldId="299"/>
            <ac:spMk id="6" creationId="{BD97A75A-C327-D684-8648-BE6B6FE9352C}"/>
          </ac:spMkLst>
        </pc:spChg>
        <pc:spChg chg="add del mod">
          <ac:chgData name="Snehasri Manda" userId="9a894938f8749e7a" providerId="LiveId" clId="{0563CC81-22D8-41B2-8F3C-E0DE412D4AE2}" dt="2024-05-02T21:06:08.691" v="2341" actId="478"/>
          <ac:spMkLst>
            <pc:docMk/>
            <pc:sldMk cId="2647719081" sldId="299"/>
            <ac:spMk id="8" creationId="{40A54366-6234-0861-A1CE-5BAD7EC4E005}"/>
          </ac:spMkLst>
        </pc:spChg>
        <pc:graphicFrameChg chg="add del mod">
          <ac:chgData name="Snehasri Manda" userId="9a894938f8749e7a" providerId="LiveId" clId="{0563CC81-22D8-41B2-8F3C-E0DE412D4AE2}" dt="2024-05-02T21:05:05.065" v="2225" actId="478"/>
          <ac:graphicFrameMkLst>
            <pc:docMk/>
            <pc:sldMk cId="2647719081" sldId="299"/>
            <ac:graphicFrameMk id="4" creationId="{F4EBE78C-D204-590F-B5AB-1FDAB3440747}"/>
          </ac:graphicFrameMkLst>
        </pc:graphicFrameChg>
      </pc:sldChg>
      <pc:sldChg chg="modSp add del mod">
        <pc:chgData name="Snehasri Manda" userId="9a894938f8749e7a" providerId="LiveId" clId="{0563CC81-22D8-41B2-8F3C-E0DE412D4AE2}" dt="2024-05-02T22:05:30.832" v="3224" actId="47"/>
        <pc:sldMkLst>
          <pc:docMk/>
          <pc:sldMk cId="2594549362" sldId="300"/>
        </pc:sldMkLst>
        <pc:spChg chg="mod">
          <ac:chgData name="Snehasri Manda" userId="9a894938f8749e7a" providerId="LiveId" clId="{0563CC81-22D8-41B2-8F3C-E0DE412D4AE2}" dt="2024-05-02T19:59:19.179" v="1009" actId="27636"/>
          <ac:spMkLst>
            <pc:docMk/>
            <pc:sldMk cId="2594549362" sldId="300"/>
            <ac:spMk id="3" creationId="{6D93E865-4653-A678-8664-F2FC529D25C8}"/>
          </ac:spMkLst>
        </pc:spChg>
      </pc:sldChg>
      <pc:sldChg chg="addSp delSp modSp add del mod">
        <pc:chgData name="Snehasri Manda" userId="9a894938f8749e7a" providerId="LiveId" clId="{0563CC81-22D8-41B2-8F3C-E0DE412D4AE2}" dt="2024-05-02T21:02:40.029" v="2222" actId="47"/>
        <pc:sldMkLst>
          <pc:docMk/>
          <pc:sldMk cId="289213847" sldId="301"/>
        </pc:sldMkLst>
        <pc:spChg chg="mod">
          <ac:chgData name="Snehasri Manda" userId="9a894938f8749e7a" providerId="LiveId" clId="{0563CC81-22D8-41B2-8F3C-E0DE412D4AE2}" dt="2024-05-02T19:12:22.225" v="634" actId="20577"/>
          <ac:spMkLst>
            <pc:docMk/>
            <pc:sldMk cId="289213847" sldId="301"/>
            <ac:spMk id="2" creationId="{806016BE-3172-6CA9-8531-99C13DB391E3}"/>
          </ac:spMkLst>
        </pc:spChg>
        <pc:spChg chg="del mod">
          <ac:chgData name="Snehasri Manda" userId="9a894938f8749e7a" providerId="LiveId" clId="{0563CC81-22D8-41B2-8F3C-E0DE412D4AE2}" dt="2024-05-02T19:23:59.536" v="714"/>
          <ac:spMkLst>
            <pc:docMk/>
            <pc:sldMk cId="289213847" sldId="301"/>
            <ac:spMk id="3" creationId="{6D93E865-4653-A678-8664-F2FC529D25C8}"/>
          </ac:spMkLst>
        </pc:spChg>
        <pc:spChg chg="add mod">
          <ac:chgData name="Snehasri Manda" userId="9a894938f8749e7a" providerId="LiveId" clId="{0563CC81-22D8-41B2-8F3C-E0DE412D4AE2}" dt="2024-05-02T20:23:59.727" v="1467" actId="5793"/>
          <ac:spMkLst>
            <pc:docMk/>
            <pc:sldMk cId="289213847" sldId="301"/>
            <ac:spMk id="5" creationId="{AC77398A-5B7C-9CF8-DA09-9424D68DBCF6}"/>
          </ac:spMkLst>
        </pc:spChg>
        <pc:picChg chg="add del mod">
          <ac:chgData name="Snehasri Manda" userId="9a894938f8749e7a" providerId="LiveId" clId="{0563CC81-22D8-41B2-8F3C-E0DE412D4AE2}" dt="2024-05-02T19:45:36.128" v="942" actId="478"/>
          <ac:picMkLst>
            <pc:docMk/>
            <pc:sldMk cId="289213847" sldId="301"/>
            <ac:picMk id="4" creationId="{FF88698B-4B81-D4DC-2274-23BFF1EB9E2D}"/>
          </ac:picMkLst>
        </pc:picChg>
      </pc:sldChg>
      <pc:sldChg chg="addSp delSp modSp add del mod">
        <pc:chgData name="Snehasri Manda" userId="9a894938f8749e7a" providerId="LiveId" clId="{0563CC81-22D8-41B2-8F3C-E0DE412D4AE2}" dt="2024-05-02T19:13:46.764" v="667" actId="47"/>
        <pc:sldMkLst>
          <pc:docMk/>
          <pc:sldMk cId="750419132" sldId="302"/>
        </pc:sldMkLst>
        <pc:spChg chg="mod">
          <ac:chgData name="Snehasri Manda" userId="9a894938f8749e7a" providerId="LiveId" clId="{0563CC81-22D8-41B2-8F3C-E0DE412D4AE2}" dt="2024-05-02T19:12:15.709" v="624" actId="20577"/>
          <ac:spMkLst>
            <pc:docMk/>
            <pc:sldMk cId="750419132" sldId="302"/>
            <ac:spMk id="2" creationId="{806016BE-3172-6CA9-8531-99C13DB391E3}"/>
          </ac:spMkLst>
        </pc:spChg>
        <pc:spChg chg="del mod">
          <ac:chgData name="Snehasri Manda" userId="9a894938f8749e7a" providerId="LiveId" clId="{0563CC81-22D8-41B2-8F3C-E0DE412D4AE2}" dt="2024-05-02T19:12:45.156" v="641"/>
          <ac:spMkLst>
            <pc:docMk/>
            <pc:sldMk cId="750419132" sldId="302"/>
            <ac:spMk id="3" creationId="{6D93E865-4653-A678-8664-F2FC529D25C8}"/>
          </ac:spMkLst>
        </pc:spChg>
        <pc:picChg chg="add mod">
          <ac:chgData name="Snehasri Manda" userId="9a894938f8749e7a" providerId="LiveId" clId="{0563CC81-22D8-41B2-8F3C-E0DE412D4AE2}" dt="2024-05-02T19:12:55.498" v="644" actId="14100"/>
          <ac:picMkLst>
            <pc:docMk/>
            <pc:sldMk cId="750419132" sldId="302"/>
            <ac:picMk id="4" creationId="{EF42976B-F0CB-B996-1466-FBEA0C420219}"/>
          </ac:picMkLst>
        </pc:picChg>
      </pc:sldChg>
      <pc:sldChg chg="addSp delSp modSp new mod">
        <pc:chgData name="Snehasri Manda" userId="9a894938f8749e7a" providerId="LiveId" clId="{0563CC81-22D8-41B2-8F3C-E0DE412D4AE2}" dt="2024-05-03T00:32:08.536" v="8173" actId="20577"/>
        <pc:sldMkLst>
          <pc:docMk/>
          <pc:sldMk cId="645786625" sldId="303"/>
        </pc:sldMkLst>
        <pc:spChg chg="add del mod">
          <ac:chgData name="Snehasri Manda" userId="9a894938f8749e7a" providerId="LiveId" clId="{0563CC81-22D8-41B2-8F3C-E0DE412D4AE2}" dt="2024-05-03T00:32:08.536" v="8173" actId="20577"/>
          <ac:spMkLst>
            <pc:docMk/>
            <pc:sldMk cId="645786625" sldId="303"/>
            <ac:spMk id="2" creationId="{96B67F5C-2F30-B549-4C5F-E19F2AB5516D}"/>
          </ac:spMkLst>
        </pc:spChg>
        <pc:spChg chg="add del mod">
          <ac:chgData name="Snehasri Manda" userId="9a894938f8749e7a" providerId="LiveId" clId="{0563CC81-22D8-41B2-8F3C-E0DE412D4AE2}" dt="2024-05-02T22:24:40.793" v="3685" actId="478"/>
          <ac:spMkLst>
            <pc:docMk/>
            <pc:sldMk cId="645786625" sldId="303"/>
            <ac:spMk id="3" creationId="{0B44AF64-C5C6-D66F-64C9-FE71ABABE7C9}"/>
          </ac:spMkLst>
        </pc:spChg>
        <pc:spChg chg="add mod">
          <ac:chgData name="Snehasri Manda" userId="9a894938f8749e7a" providerId="LiveId" clId="{0563CC81-22D8-41B2-8F3C-E0DE412D4AE2}" dt="2024-05-02T23:07:12.404" v="6068" actId="1038"/>
          <ac:spMkLst>
            <pc:docMk/>
            <pc:sldMk cId="645786625" sldId="303"/>
            <ac:spMk id="6" creationId="{E21162D0-8019-6629-9354-7F1DEFCEE0AB}"/>
          </ac:spMkLst>
        </pc:spChg>
        <pc:spChg chg="add mod">
          <ac:chgData name="Snehasri Manda" userId="9a894938f8749e7a" providerId="LiveId" clId="{0563CC81-22D8-41B2-8F3C-E0DE412D4AE2}" dt="2024-05-02T23:14:39.496" v="6734" actId="1076"/>
          <ac:spMkLst>
            <pc:docMk/>
            <pc:sldMk cId="645786625" sldId="303"/>
            <ac:spMk id="7" creationId="{E4A11F40-2DD6-C77C-6A2E-1179207DA307}"/>
          </ac:spMkLst>
        </pc:spChg>
        <pc:spChg chg="add mod">
          <ac:chgData name="Snehasri Manda" userId="9a894938f8749e7a" providerId="LiveId" clId="{0563CC81-22D8-41B2-8F3C-E0DE412D4AE2}" dt="2024-05-03T00:32:07.691" v="8171" actId="20577"/>
          <ac:spMkLst>
            <pc:docMk/>
            <pc:sldMk cId="645786625" sldId="303"/>
            <ac:spMk id="10" creationId="{81D6F1E1-8F68-0ECF-2CB0-4524BB8393E2}"/>
          </ac:spMkLst>
        </pc:spChg>
        <pc:picChg chg="add mod">
          <ac:chgData name="Snehasri Manda" userId="9a894938f8749e7a" providerId="LiveId" clId="{0563CC81-22D8-41B2-8F3C-E0DE412D4AE2}" dt="2024-05-02T23:12:27.831" v="6417" actId="14100"/>
          <ac:picMkLst>
            <pc:docMk/>
            <pc:sldMk cId="645786625" sldId="303"/>
            <ac:picMk id="4" creationId="{FD18920D-6EC1-D187-E730-E57BE73ACF85}"/>
          </ac:picMkLst>
        </pc:picChg>
        <pc:picChg chg="add mod">
          <ac:chgData name="Snehasri Manda" userId="9a894938f8749e7a" providerId="LiveId" clId="{0563CC81-22D8-41B2-8F3C-E0DE412D4AE2}" dt="2024-05-02T23:14:23.932" v="6733" actId="1036"/>
          <ac:picMkLst>
            <pc:docMk/>
            <pc:sldMk cId="645786625" sldId="303"/>
            <ac:picMk id="5" creationId="{F7537F1A-555D-6B47-A35D-5E91758BDF7B}"/>
          </ac:picMkLst>
        </pc:picChg>
        <pc:picChg chg="add mod">
          <ac:chgData name="Snehasri Manda" userId="9a894938f8749e7a" providerId="LiveId" clId="{0563CC81-22D8-41B2-8F3C-E0DE412D4AE2}" dt="2024-05-02T23:14:07.221" v="6718" actId="1036"/>
          <ac:picMkLst>
            <pc:docMk/>
            <pc:sldMk cId="645786625" sldId="303"/>
            <ac:picMk id="8" creationId="{8FB8DA86-4E36-99DA-B9DF-68D21210C7BF}"/>
          </ac:picMkLst>
        </pc:picChg>
        <pc:picChg chg="add mod">
          <ac:chgData name="Snehasri Manda" userId="9a894938f8749e7a" providerId="LiveId" clId="{0563CC81-22D8-41B2-8F3C-E0DE412D4AE2}" dt="2024-05-02T23:13:38.553" v="6601"/>
          <ac:picMkLst>
            <pc:docMk/>
            <pc:sldMk cId="645786625" sldId="303"/>
            <ac:picMk id="9" creationId="{AD1C815E-2678-8F98-81F5-95FD5A21A753}"/>
          </ac:picMkLst>
        </pc:picChg>
      </pc:sldChg>
      <pc:sldChg chg="addSp delSp modSp new mod setBg setClrOvrMap">
        <pc:chgData name="Snehasri Manda" userId="9a894938f8749e7a" providerId="LiveId" clId="{0563CC81-22D8-41B2-8F3C-E0DE412D4AE2}" dt="2024-05-03T00:25:45.047" v="8118" actId="1076"/>
        <pc:sldMkLst>
          <pc:docMk/>
          <pc:sldMk cId="1515838998" sldId="304"/>
        </pc:sldMkLst>
        <pc:spChg chg="mod">
          <ac:chgData name="Snehasri Manda" userId="9a894938f8749e7a" providerId="LiveId" clId="{0563CC81-22D8-41B2-8F3C-E0DE412D4AE2}" dt="2024-05-03T00:24:24.581" v="8086" actId="26606"/>
          <ac:spMkLst>
            <pc:docMk/>
            <pc:sldMk cId="1515838998" sldId="304"/>
            <ac:spMk id="2" creationId="{17BC5711-896E-49BF-82A1-D03BB3B61CB3}"/>
          </ac:spMkLst>
        </pc:spChg>
        <pc:spChg chg="del mod">
          <ac:chgData name="Snehasri Manda" userId="9a894938f8749e7a" providerId="LiveId" clId="{0563CC81-22D8-41B2-8F3C-E0DE412D4AE2}" dt="2024-05-03T00:24:36.412" v="8089" actId="478"/>
          <ac:spMkLst>
            <pc:docMk/>
            <pc:sldMk cId="1515838998" sldId="304"/>
            <ac:spMk id="3" creationId="{BD9EAB62-7162-2431-ABE2-D20775A23B2B}"/>
          </ac:spMkLst>
        </pc:spChg>
        <pc:spChg chg="mod">
          <ac:chgData name="Snehasri Manda" userId="9a894938f8749e7a" providerId="LiveId" clId="{0563CC81-22D8-41B2-8F3C-E0DE412D4AE2}" dt="2024-05-03T00:25:42.170" v="8117" actId="122"/>
          <ac:spMkLst>
            <pc:docMk/>
            <pc:sldMk cId="1515838998" sldId="304"/>
            <ac:spMk id="4" creationId="{A58327AF-C7D8-C199-9A96-39EF94D9D034}"/>
          </ac:spMkLst>
        </pc:spChg>
        <pc:spChg chg="add del">
          <ac:chgData name="Snehasri Manda" userId="9a894938f8749e7a" providerId="LiveId" clId="{0563CC81-22D8-41B2-8F3C-E0DE412D4AE2}" dt="2024-05-03T00:24:08.981" v="8078" actId="26606"/>
          <ac:spMkLst>
            <pc:docMk/>
            <pc:sldMk cId="1515838998" sldId="304"/>
            <ac:spMk id="15" creationId="{C393B4A7-6ABF-423D-A762-3CDB4897A833}"/>
          </ac:spMkLst>
        </pc:spChg>
        <pc:spChg chg="add del">
          <ac:chgData name="Snehasri Manda" userId="9a894938f8749e7a" providerId="LiveId" clId="{0563CC81-22D8-41B2-8F3C-E0DE412D4AE2}" dt="2024-05-03T00:24:08.981" v="8078" actId="26606"/>
          <ac:spMkLst>
            <pc:docMk/>
            <pc:sldMk cId="1515838998" sldId="304"/>
            <ac:spMk id="21" creationId="{01AD250C-F2EA-449F-9B14-DF5BB674C500}"/>
          </ac:spMkLst>
        </pc:spChg>
        <pc:spChg chg="add del">
          <ac:chgData name="Snehasri Manda" userId="9a894938f8749e7a" providerId="LiveId" clId="{0563CC81-22D8-41B2-8F3C-E0DE412D4AE2}" dt="2024-05-03T00:24:08.981" v="8078" actId="26606"/>
          <ac:spMkLst>
            <pc:docMk/>
            <pc:sldMk cId="1515838998" sldId="304"/>
            <ac:spMk id="23" creationId="{47AEA421-5F29-4BA7-9360-2501B5987921}"/>
          </ac:spMkLst>
        </pc:spChg>
        <pc:spChg chg="add del">
          <ac:chgData name="Snehasri Manda" userId="9a894938f8749e7a" providerId="LiveId" clId="{0563CC81-22D8-41B2-8F3C-E0DE412D4AE2}" dt="2024-05-03T00:24:08.981" v="8078" actId="26606"/>
          <ac:spMkLst>
            <pc:docMk/>
            <pc:sldMk cId="1515838998" sldId="304"/>
            <ac:spMk id="25" creationId="{9348F0CB-4904-4DEF-BDD4-ADEC2DCCCBD7}"/>
          </ac:spMkLst>
        </pc:spChg>
        <pc:spChg chg="add del">
          <ac:chgData name="Snehasri Manda" userId="9a894938f8749e7a" providerId="LiveId" clId="{0563CC81-22D8-41B2-8F3C-E0DE412D4AE2}" dt="2024-05-03T00:24:08.981" v="8078" actId="26606"/>
          <ac:spMkLst>
            <pc:docMk/>
            <pc:sldMk cId="1515838998" sldId="304"/>
            <ac:spMk id="27" creationId="{1583E1B8-79B3-49BB-8704-58E4AB1AF213}"/>
          </ac:spMkLst>
        </pc:spChg>
        <pc:spChg chg="add del">
          <ac:chgData name="Snehasri Manda" userId="9a894938f8749e7a" providerId="LiveId" clId="{0563CC81-22D8-41B2-8F3C-E0DE412D4AE2}" dt="2024-05-03T00:24:08.981" v="8078" actId="26606"/>
          <ac:spMkLst>
            <pc:docMk/>
            <pc:sldMk cId="1515838998" sldId="304"/>
            <ac:spMk id="29" creationId="{7BB34D5F-2B87-438E-8236-69C6068D47A4}"/>
          </ac:spMkLst>
        </pc:spChg>
        <pc:spChg chg="add del">
          <ac:chgData name="Snehasri Manda" userId="9a894938f8749e7a" providerId="LiveId" clId="{0563CC81-22D8-41B2-8F3C-E0DE412D4AE2}" dt="2024-05-03T00:24:11.106" v="8080" actId="26606"/>
          <ac:spMkLst>
            <pc:docMk/>
            <pc:sldMk cId="1515838998" sldId="304"/>
            <ac:spMk id="33" creationId="{C393B4A7-6ABF-423D-A762-3CDB4897A833}"/>
          </ac:spMkLst>
        </pc:spChg>
        <pc:spChg chg="add del">
          <ac:chgData name="Snehasri Manda" userId="9a894938f8749e7a" providerId="LiveId" clId="{0563CC81-22D8-41B2-8F3C-E0DE412D4AE2}" dt="2024-05-03T00:24:11.106" v="8080" actId="26606"/>
          <ac:spMkLst>
            <pc:docMk/>
            <pc:sldMk cId="1515838998" sldId="304"/>
            <ac:spMk id="36" creationId="{01AD250C-F2EA-449F-9B14-DF5BB674C500}"/>
          </ac:spMkLst>
        </pc:spChg>
        <pc:spChg chg="add del">
          <ac:chgData name="Snehasri Manda" userId="9a894938f8749e7a" providerId="LiveId" clId="{0563CC81-22D8-41B2-8F3C-E0DE412D4AE2}" dt="2024-05-03T00:24:19.591" v="8082" actId="26606"/>
          <ac:spMkLst>
            <pc:docMk/>
            <pc:sldMk cId="1515838998" sldId="304"/>
            <ac:spMk id="40" creationId="{C393B4A7-6ABF-423D-A762-3CDB4897A833}"/>
          </ac:spMkLst>
        </pc:spChg>
        <pc:spChg chg="add del">
          <ac:chgData name="Snehasri Manda" userId="9a894938f8749e7a" providerId="LiveId" clId="{0563CC81-22D8-41B2-8F3C-E0DE412D4AE2}" dt="2024-05-03T00:24:19.591" v="8082" actId="26606"/>
          <ac:spMkLst>
            <pc:docMk/>
            <pc:sldMk cId="1515838998" sldId="304"/>
            <ac:spMk id="43" creationId="{01AD250C-F2EA-449F-9B14-DF5BB674C500}"/>
          </ac:spMkLst>
        </pc:spChg>
        <pc:spChg chg="add del">
          <ac:chgData name="Snehasri Manda" userId="9a894938f8749e7a" providerId="LiveId" clId="{0563CC81-22D8-41B2-8F3C-E0DE412D4AE2}" dt="2024-05-03T00:24:19.591" v="8082" actId="26606"/>
          <ac:spMkLst>
            <pc:docMk/>
            <pc:sldMk cId="1515838998" sldId="304"/>
            <ac:spMk id="44" creationId="{4E78424C-6FD0-41F8-9CAA-5DC19C42359F}"/>
          </ac:spMkLst>
        </pc:spChg>
        <pc:spChg chg="add del">
          <ac:chgData name="Snehasri Manda" userId="9a894938f8749e7a" providerId="LiveId" clId="{0563CC81-22D8-41B2-8F3C-E0DE412D4AE2}" dt="2024-05-03T00:24:19.591" v="8082" actId="26606"/>
          <ac:spMkLst>
            <pc:docMk/>
            <pc:sldMk cId="1515838998" sldId="304"/>
            <ac:spMk id="45" creationId="{DD136760-57DC-4301-8BEA-B71AD2D13905}"/>
          </ac:spMkLst>
        </pc:spChg>
        <pc:spChg chg="add del">
          <ac:chgData name="Snehasri Manda" userId="9a894938f8749e7a" providerId="LiveId" clId="{0563CC81-22D8-41B2-8F3C-E0DE412D4AE2}" dt="2024-05-03T00:24:19.591" v="8082" actId="26606"/>
          <ac:spMkLst>
            <pc:docMk/>
            <pc:sldMk cId="1515838998" sldId="304"/>
            <ac:spMk id="46" creationId="{BDC58DEA-1307-4F44-AD47-E613D8B76A89}"/>
          </ac:spMkLst>
        </pc:spChg>
        <pc:spChg chg="add del">
          <ac:chgData name="Snehasri Manda" userId="9a894938f8749e7a" providerId="LiveId" clId="{0563CC81-22D8-41B2-8F3C-E0DE412D4AE2}" dt="2024-05-03T00:24:19.591" v="8082" actId="26606"/>
          <ac:spMkLst>
            <pc:docMk/>
            <pc:sldMk cId="1515838998" sldId="304"/>
            <ac:spMk id="47" creationId="{C99B912D-1E4B-42AF-A2BE-CFEFEC916EE7}"/>
          </ac:spMkLst>
        </pc:spChg>
        <pc:spChg chg="add del">
          <ac:chgData name="Snehasri Manda" userId="9a894938f8749e7a" providerId="LiveId" clId="{0563CC81-22D8-41B2-8F3C-E0DE412D4AE2}" dt="2024-05-03T00:24:21.859" v="8084" actId="26606"/>
          <ac:spMkLst>
            <pc:docMk/>
            <pc:sldMk cId="1515838998" sldId="304"/>
            <ac:spMk id="51" creationId="{C393B4A7-6ABF-423D-A762-3CDB4897A833}"/>
          </ac:spMkLst>
        </pc:spChg>
        <pc:spChg chg="add del">
          <ac:chgData name="Snehasri Manda" userId="9a894938f8749e7a" providerId="LiveId" clId="{0563CC81-22D8-41B2-8F3C-E0DE412D4AE2}" dt="2024-05-03T00:24:21.859" v="8084" actId="26606"/>
          <ac:spMkLst>
            <pc:docMk/>
            <pc:sldMk cId="1515838998" sldId="304"/>
            <ac:spMk id="54" creationId="{01AD250C-F2EA-449F-9B14-DF5BB674C500}"/>
          </ac:spMkLst>
        </pc:spChg>
        <pc:spChg chg="add del">
          <ac:chgData name="Snehasri Manda" userId="9a894938f8749e7a" providerId="LiveId" clId="{0563CC81-22D8-41B2-8F3C-E0DE412D4AE2}" dt="2024-05-03T00:24:21.859" v="8084" actId="26606"/>
          <ac:spMkLst>
            <pc:docMk/>
            <pc:sldMk cId="1515838998" sldId="304"/>
            <ac:spMk id="55" creationId="{B5541CD5-D7AC-4686-8783-CF5D1D4FC266}"/>
          </ac:spMkLst>
        </pc:spChg>
        <pc:spChg chg="add del">
          <ac:chgData name="Snehasri Manda" userId="9a894938f8749e7a" providerId="LiveId" clId="{0563CC81-22D8-41B2-8F3C-E0DE412D4AE2}" dt="2024-05-03T00:24:21.859" v="8084" actId="26606"/>
          <ac:spMkLst>
            <pc:docMk/>
            <pc:sldMk cId="1515838998" sldId="304"/>
            <ac:spMk id="56" creationId="{0420923D-0C6E-4656-9A01-EE9FB6345EB3}"/>
          </ac:spMkLst>
        </pc:spChg>
        <pc:spChg chg="add del">
          <ac:chgData name="Snehasri Manda" userId="9a894938f8749e7a" providerId="LiveId" clId="{0563CC81-22D8-41B2-8F3C-E0DE412D4AE2}" dt="2024-05-03T00:24:21.859" v="8084" actId="26606"/>
          <ac:spMkLst>
            <pc:docMk/>
            <pc:sldMk cId="1515838998" sldId="304"/>
            <ac:spMk id="57" creationId="{904D0A95-DEAA-4B8D-A340-BEC3A5DBCDDB}"/>
          </ac:spMkLst>
        </pc:spChg>
        <pc:spChg chg="add del">
          <ac:chgData name="Snehasri Manda" userId="9a894938f8749e7a" providerId="LiveId" clId="{0563CC81-22D8-41B2-8F3C-E0DE412D4AE2}" dt="2024-05-03T00:24:24.581" v="8086" actId="26606"/>
          <ac:spMkLst>
            <pc:docMk/>
            <pc:sldMk cId="1515838998" sldId="304"/>
            <ac:spMk id="61" creationId="{C393B4A7-6ABF-423D-A762-3CDB4897A833}"/>
          </ac:spMkLst>
        </pc:spChg>
        <pc:spChg chg="add del">
          <ac:chgData name="Snehasri Manda" userId="9a894938f8749e7a" providerId="LiveId" clId="{0563CC81-22D8-41B2-8F3C-E0DE412D4AE2}" dt="2024-05-03T00:24:24.581" v="8086" actId="26606"/>
          <ac:spMkLst>
            <pc:docMk/>
            <pc:sldMk cId="1515838998" sldId="304"/>
            <ac:spMk id="64" creationId="{01AD250C-F2EA-449F-9B14-DF5BB674C500}"/>
          </ac:spMkLst>
        </pc:spChg>
        <pc:picChg chg="add mod">
          <ac:chgData name="Snehasri Manda" userId="9a894938f8749e7a" providerId="LiveId" clId="{0563CC81-22D8-41B2-8F3C-E0DE412D4AE2}" dt="2024-05-03T00:25:45.047" v="8118" actId="1076"/>
          <ac:picMkLst>
            <pc:docMk/>
            <pc:sldMk cId="1515838998" sldId="304"/>
            <ac:picMk id="5" creationId="{1262C1ED-F3D9-C06E-AAFF-D4285A0A3BF0}"/>
          </ac:picMkLst>
        </pc:picChg>
        <pc:picChg chg="add del">
          <ac:chgData name="Snehasri Manda" userId="9a894938f8749e7a" providerId="LiveId" clId="{0563CC81-22D8-41B2-8F3C-E0DE412D4AE2}" dt="2024-05-03T00:24:08.981" v="8078" actId="26606"/>
          <ac:picMkLst>
            <pc:docMk/>
            <pc:sldMk cId="1515838998" sldId="304"/>
            <ac:picMk id="11" creationId="{F1B8F9CB-890B-4CB8-B503-188A763E2FC1}"/>
          </ac:picMkLst>
        </pc:picChg>
        <pc:picChg chg="add del">
          <ac:chgData name="Snehasri Manda" userId="9a894938f8749e7a" providerId="LiveId" clId="{0563CC81-22D8-41B2-8F3C-E0DE412D4AE2}" dt="2024-05-03T00:24:08.981" v="8078" actId="26606"/>
          <ac:picMkLst>
            <pc:docMk/>
            <pc:sldMk cId="1515838998" sldId="304"/>
            <ac:picMk id="13" creationId="{AA632AB4-3837-4FD0-8B62-0A18B573F46D}"/>
          </ac:picMkLst>
        </pc:picChg>
        <pc:picChg chg="add del">
          <ac:chgData name="Snehasri Manda" userId="9a894938f8749e7a" providerId="LiveId" clId="{0563CC81-22D8-41B2-8F3C-E0DE412D4AE2}" dt="2024-05-03T00:24:08.981" v="8078" actId="26606"/>
          <ac:picMkLst>
            <pc:docMk/>
            <pc:sldMk cId="1515838998" sldId="304"/>
            <ac:picMk id="17" creationId="{9CD2319A-6FA9-4EFB-9EDF-7304467425E8}"/>
          </ac:picMkLst>
        </pc:picChg>
        <pc:picChg chg="add del">
          <ac:chgData name="Snehasri Manda" userId="9a894938f8749e7a" providerId="LiveId" clId="{0563CC81-22D8-41B2-8F3C-E0DE412D4AE2}" dt="2024-05-03T00:24:08.981" v="8078" actId="26606"/>
          <ac:picMkLst>
            <pc:docMk/>
            <pc:sldMk cId="1515838998" sldId="304"/>
            <ac:picMk id="19" creationId="{D1692A93-3514-4486-8B67-CCA4E0259BCB}"/>
          </ac:picMkLst>
        </pc:picChg>
        <pc:picChg chg="add del">
          <ac:chgData name="Snehasri Manda" userId="9a894938f8749e7a" providerId="LiveId" clId="{0563CC81-22D8-41B2-8F3C-E0DE412D4AE2}" dt="2024-05-03T00:24:11.106" v="8080" actId="26606"/>
          <ac:picMkLst>
            <pc:docMk/>
            <pc:sldMk cId="1515838998" sldId="304"/>
            <ac:picMk id="31" creationId="{F1B8F9CB-890B-4CB8-B503-188A763E2FC1}"/>
          </ac:picMkLst>
        </pc:picChg>
        <pc:picChg chg="add del">
          <ac:chgData name="Snehasri Manda" userId="9a894938f8749e7a" providerId="LiveId" clId="{0563CC81-22D8-41B2-8F3C-E0DE412D4AE2}" dt="2024-05-03T00:24:11.106" v="8080" actId="26606"/>
          <ac:picMkLst>
            <pc:docMk/>
            <pc:sldMk cId="1515838998" sldId="304"/>
            <ac:picMk id="32" creationId="{AA632AB4-3837-4FD0-8B62-0A18B573F46D}"/>
          </ac:picMkLst>
        </pc:picChg>
        <pc:picChg chg="add del">
          <ac:chgData name="Snehasri Manda" userId="9a894938f8749e7a" providerId="LiveId" clId="{0563CC81-22D8-41B2-8F3C-E0DE412D4AE2}" dt="2024-05-03T00:24:11.106" v="8080" actId="26606"/>
          <ac:picMkLst>
            <pc:docMk/>
            <pc:sldMk cId="1515838998" sldId="304"/>
            <ac:picMk id="34" creationId="{9CD2319A-6FA9-4EFB-9EDF-7304467425E8}"/>
          </ac:picMkLst>
        </pc:picChg>
        <pc:picChg chg="add del">
          <ac:chgData name="Snehasri Manda" userId="9a894938f8749e7a" providerId="LiveId" clId="{0563CC81-22D8-41B2-8F3C-E0DE412D4AE2}" dt="2024-05-03T00:24:11.106" v="8080" actId="26606"/>
          <ac:picMkLst>
            <pc:docMk/>
            <pc:sldMk cId="1515838998" sldId="304"/>
            <ac:picMk id="35" creationId="{D1692A93-3514-4486-8B67-CCA4E0259BCB}"/>
          </ac:picMkLst>
        </pc:picChg>
        <pc:picChg chg="add del">
          <ac:chgData name="Snehasri Manda" userId="9a894938f8749e7a" providerId="LiveId" clId="{0563CC81-22D8-41B2-8F3C-E0DE412D4AE2}" dt="2024-05-03T00:24:19.591" v="8082" actId="26606"/>
          <ac:picMkLst>
            <pc:docMk/>
            <pc:sldMk cId="1515838998" sldId="304"/>
            <ac:picMk id="38" creationId="{F1B8F9CB-890B-4CB8-B503-188A763E2FC1}"/>
          </ac:picMkLst>
        </pc:picChg>
        <pc:picChg chg="add del">
          <ac:chgData name="Snehasri Manda" userId="9a894938f8749e7a" providerId="LiveId" clId="{0563CC81-22D8-41B2-8F3C-E0DE412D4AE2}" dt="2024-05-03T00:24:19.591" v="8082" actId="26606"/>
          <ac:picMkLst>
            <pc:docMk/>
            <pc:sldMk cId="1515838998" sldId="304"/>
            <ac:picMk id="39" creationId="{AA632AB4-3837-4FD0-8B62-0A18B573F46D}"/>
          </ac:picMkLst>
        </pc:picChg>
        <pc:picChg chg="add del">
          <ac:chgData name="Snehasri Manda" userId="9a894938f8749e7a" providerId="LiveId" clId="{0563CC81-22D8-41B2-8F3C-E0DE412D4AE2}" dt="2024-05-03T00:24:19.591" v="8082" actId="26606"/>
          <ac:picMkLst>
            <pc:docMk/>
            <pc:sldMk cId="1515838998" sldId="304"/>
            <ac:picMk id="41" creationId="{9CD2319A-6FA9-4EFB-9EDF-7304467425E8}"/>
          </ac:picMkLst>
        </pc:picChg>
        <pc:picChg chg="add del">
          <ac:chgData name="Snehasri Manda" userId="9a894938f8749e7a" providerId="LiveId" clId="{0563CC81-22D8-41B2-8F3C-E0DE412D4AE2}" dt="2024-05-03T00:24:19.591" v="8082" actId="26606"/>
          <ac:picMkLst>
            <pc:docMk/>
            <pc:sldMk cId="1515838998" sldId="304"/>
            <ac:picMk id="42" creationId="{D1692A93-3514-4486-8B67-CCA4E0259BCB}"/>
          </ac:picMkLst>
        </pc:picChg>
        <pc:picChg chg="add del">
          <ac:chgData name="Snehasri Manda" userId="9a894938f8749e7a" providerId="LiveId" clId="{0563CC81-22D8-41B2-8F3C-E0DE412D4AE2}" dt="2024-05-03T00:24:21.859" v="8084" actId="26606"/>
          <ac:picMkLst>
            <pc:docMk/>
            <pc:sldMk cId="1515838998" sldId="304"/>
            <ac:picMk id="49" creationId="{F1B8F9CB-890B-4CB8-B503-188A763E2FC1}"/>
          </ac:picMkLst>
        </pc:picChg>
        <pc:picChg chg="add del">
          <ac:chgData name="Snehasri Manda" userId="9a894938f8749e7a" providerId="LiveId" clId="{0563CC81-22D8-41B2-8F3C-E0DE412D4AE2}" dt="2024-05-03T00:24:21.859" v="8084" actId="26606"/>
          <ac:picMkLst>
            <pc:docMk/>
            <pc:sldMk cId="1515838998" sldId="304"/>
            <ac:picMk id="50" creationId="{AA632AB4-3837-4FD0-8B62-0A18B573F46D}"/>
          </ac:picMkLst>
        </pc:picChg>
        <pc:picChg chg="add del">
          <ac:chgData name="Snehasri Manda" userId="9a894938f8749e7a" providerId="LiveId" clId="{0563CC81-22D8-41B2-8F3C-E0DE412D4AE2}" dt="2024-05-03T00:24:21.859" v="8084" actId="26606"/>
          <ac:picMkLst>
            <pc:docMk/>
            <pc:sldMk cId="1515838998" sldId="304"/>
            <ac:picMk id="52" creationId="{9CD2319A-6FA9-4EFB-9EDF-7304467425E8}"/>
          </ac:picMkLst>
        </pc:picChg>
        <pc:picChg chg="add del">
          <ac:chgData name="Snehasri Manda" userId="9a894938f8749e7a" providerId="LiveId" clId="{0563CC81-22D8-41B2-8F3C-E0DE412D4AE2}" dt="2024-05-03T00:24:21.859" v="8084" actId="26606"/>
          <ac:picMkLst>
            <pc:docMk/>
            <pc:sldMk cId="1515838998" sldId="304"/>
            <ac:picMk id="53" creationId="{D1692A93-3514-4486-8B67-CCA4E0259BCB}"/>
          </ac:picMkLst>
        </pc:picChg>
        <pc:picChg chg="add del">
          <ac:chgData name="Snehasri Manda" userId="9a894938f8749e7a" providerId="LiveId" clId="{0563CC81-22D8-41B2-8F3C-E0DE412D4AE2}" dt="2024-05-03T00:24:24.581" v="8086" actId="26606"/>
          <ac:picMkLst>
            <pc:docMk/>
            <pc:sldMk cId="1515838998" sldId="304"/>
            <ac:picMk id="59" creationId="{F1B8F9CB-890B-4CB8-B503-188A763E2FC1}"/>
          </ac:picMkLst>
        </pc:picChg>
        <pc:picChg chg="add del">
          <ac:chgData name="Snehasri Manda" userId="9a894938f8749e7a" providerId="LiveId" clId="{0563CC81-22D8-41B2-8F3C-E0DE412D4AE2}" dt="2024-05-03T00:24:24.581" v="8086" actId="26606"/>
          <ac:picMkLst>
            <pc:docMk/>
            <pc:sldMk cId="1515838998" sldId="304"/>
            <ac:picMk id="60" creationId="{AA632AB4-3837-4FD0-8B62-0A18B573F46D}"/>
          </ac:picMkLst>
        </pc:picChg>
        <pc:picChg chg="add del">
          <ac:chgData name="Snehasri Manda" userId="9a894938f8749e7a" providerId="LiveId" clId="{0563CC81-22D8-41B2-8F3C-E0DE412D4AE2}" dt="2024-05-03T00:24:24.581" v="8086" actId="26606"/>
          <ac:picMkLst>
            <pc:docMk/>
            <pc:sldMk cId="1515838998" sldId="304"/>
            <ac:picMk id="62" creationId="{9CD2319A-6FA9-4EFB-9EDF-7304467425E8}"/>
          </ac:picMkLst>
        </pc:picChg>
        <pc:picChg chg="add del">
          <ac:chgData name="Snehasri Manda" userId="9a894938f8749e7a" providerId="LiveId" clId="{0563CC81-22D8-41B2-8F3C-E0DE412D4AE2}" dt="2024-05-03T00:24:24.581" v="8086" actId="26606"/>
          <ac:picMkLst>
            <pc:docMk/>
            <pc:sldMk cId="1515838998" sldId="304"/>
            <ac:picMk id="63" creationId="{D1692A93-3514-4486-8B67-CCA4E0259BCB}"/>
          </ac:picMkLst>
        </pc:picChg>
      </pc:sldChg>
      <pc:sldChg chg="delSp modSp add mod ord">
        <pc:chgData name="Snehasri Manda" userId="9a894938f8749e7a" providerId="LiveId" clId="{0563CC81-22D8-41B2-8F3C-E0DE412D4AE2}" dt="2024-05-03T01:12:05.794" v="8568"/>
        <pc:sldMkLst>
          <pc:docMk/>
          <pc:sldMk cId="2327689199" sldId="305"/>
        </pc:sldMkLst>
        <pc:spChg chg="del mod">
          <ac:chgData name="Snehasri Manda" userId="9a894938f8749e7a" providerId="LiveId" clId="{0563CC81-22D8-41B2-8F3C-E0DE412D4AE2}" dt="2024-05-02T23:56:20.274" v="7816" actId="478"/>
          <ac:spMkLst>
            <pc:docMk/>
            <pc:sldMk cId="2327689199" sldId="305"/>
            <ac:spMk id="2" creationId="{806016BE-3172-6CA9-8531-99C13DB391E3}"/>
          </ac:spMkLst>
        </pc:spChg>
        <pc:spChg chg="mod">
          <ac:chgData name="Snehasri Manda" userId="9a894938f8749e7a" providerId="LiveId" clId="{0563CC81-22D8-41B2-8F3C-E0DE412D4AE2}" dt="2024-05-03T00:30:27.093" v="8160" actId="5793"/>
          <ac:spMkLst>
            <pc:docMk/>
            <pc:sldMk cId="2327689199" sldId="305"/>
            <ac:spMk id="3" creationId="{6D93E865-4653-A678-8664-F2FC529D25C8}"/>
          </ac:spMkLst>
        </pc:spChg>
      </pc:sldChg>
      <pc:sldChg chg="modSp add del mod">
        <pc:chgData name="Snehasri Manda" userId="9a894938f8749e7a" providerId="LiveId" clId="{0563CC81-22D8-41B2-8F3C-E0DE412D4AE2}" dt="2024-05-02T20:37:20.578" v="1738" actId="47"/>
        <pc:sldMkLst>
          <pc:docMk/>
          <pc:sldMk cId="2288460795" sldId="306"/>
        </pc:sldMkLst>
        <pc:spChg chg="mod">
          <ac:chgData name="Snehasri Manda" userId="9a894938f8749e7a" providerId="LiveId" clId="{0563CC81-22D8-41B2-8F3C-E0DE412D4AE2}" dt="2024-05-02T19:48:28.886" v="967" actId="20577"/>
          <ac:spMkLst>
            <pc:docMk/>
            <pc:sldMk cId="2288460795" sldId="306"/>
            <ac:spMk id="5" creationId="{AC77398A-5B7C-9CF8-DA09-9424D68DBCF6}"/>
          </ac:spMkLst>
        </pc:spChg>
      </pc:sldChg>
      <pc:sldChg chg="modSp new mod">
        <pc:chgData name="Snehasri Manda" userId="9a894938f8749e7a" providerId="LiveId" clId="{0563CC81-22D8-41B2-8F3C-E0DE412D4AE2}" dt="2024-05-02T22:03:58.590" v="3199" actId="2711"/>
        <pc:sldMkLst>
          <pc:docMk/>
          <pc:sldMk cId="1587626297" sldId="307"/>
        </pc:sldMkLst>
        <pc:spChg chg="mod">
          <ac:chgData name="Snehasri Manda" userId="9a894938f8749e7a" providerId="LiveId" clId="{0563CC81-22D8-41B2-8F3C-E0DE412D4AE2}" dt="2024-05-02T22:03:58.590" v="3199" actId="2711"/>
          <ac:spMkLst>
            <pc:docMk/>
            <pc:sldMk cId="1587626297" sldId="307"/>
            <ac:spMk id="2" creationId="{ECB05B7C-1B36-E403-2025-2179E5B2E8E8}"/>
          </ac:spMkLst>
        </pc:spChg>
        <pc:spChg chg="mod">
          <ac:chgData name="Snehasri Manda" userId="9a894938f8749e7a" providerId="LiveId" clId="{0563CC81-22D8-41B2-8F3C-E0DE412D4AE2}" dt="2024-05-02T22:00:09.440" v="3187" actId="14100"/>
          <ac:spMkLst>
            <pc:docMk/>
            <pc:sldMk cId="1587626297" sldId="307"/>
            <ac:spMk id="3" creationId="{F2BDAAE9-FCE2-00A8-E0BC-54002E4F5CFE}"/>
          </ac:spMkLst>
        </pc:spChg>
      </pc:sldChg>
      <pc:sldChg chg="modSp new mod">
        <pc:chgData name="Snehasri Manda" userId="9a894938f8749e7a" providerId="LiveId" clId="{0563CC81-22D8-41B2-8F3C-E0DE412D4AE2}" dt="2024-05-03T00:29:36.901" v="8142" actId="1076"/>
        <pc:sldMkLst>
          <pc:docMk/>
          <pc:sldMk cId="3285831135" sldId="308"/>
        </pc:sldMkLst>
        <pc:spChg chg="mod">
          <ac:chgData name="Snehasri Manda" userId="9a894938f8749e7a" providerId="LiveId" clId="{0563CC81-22D8-41B2-8F3C-E0DE412D4AE2}" dt="2024-05-02T22:01:40.888" v="3194" actId="2711"/>
          <ac:spMkLst>
            <pc:docMk/>
            <pc:sldMk cId="3285831135" sldId="308"/>
            <ac:spMk id="2" creationId="{186AB416-10A3-3123-6076-134028403F2C}"/>
          </ac:spMkLst>
        </pc:spChg>
        <pc:spChg chg="mod">
          <ac:chgData name="Snehasri Manda" userId="9a894938f8749e7a" providerId="LiveId" clId="{0563CC81-22D8-41B2-8F3C-E0DE412D4AE2}" dt="2024-05-02T20:42:13.389" v="1867" actId="1076"/>
          <ac:spMkLst>
            <pc:docMk/>
            <pc:sldMk cId="3285831135" sldId="308"/>
            <ac:spMk id="3" creationId="{526E6CE5-CDAC-A689-1768-54A8CE0B42BA}"/>
          </ac:spMkLst>
        </pc:spChg>
        <pc:spChg chg="mod">
          <ac:chgData name="Snehasri Manda" userId="9a894938f8749e7a" providerId="LiveId" clId="{0563CC81-22D8-41B2-8F3C-E0DE412D4AE2}" dt="2024-05-03T00:29:36.901" v="8142" actId="1076"/>
          <ac:spMkLst>
            <pc:docMk/>
            <pc:sldMk cId="3285831135" sldId="308"/>
            <ac:spMk id="4" creationId="{E028994D-90AE-EA47-313F-3ABCFF1A0DA9}"/>
          </ac:spMkLst>
        </pc:spChg>
        <pc:spChg chg="mod">
          <ac:chgData name="Snehasri Manda" userId="9a894938f8749e7a" providerId="LiveId" clId="{0563CC81-22D8-41B2-8F3C-E0DE412D4AE2}" dt="2024-05-03T00:28:07.677" v="8129" actId="1076"/>
          <ac:spMkLst>
            <pc:docMk/>
            <pc:sldMk cId="3285831135" sldId="308"/>
            <ac:spMk id="5" creationId="{309EA967-3F98-1E9C-A216-94D4A88F914F}"/>
          </ac:spMkLst>
        </pc:spChg>
        <pc:spChg chg="mod">
          <ac:chgData name="Snehasri Manda" userId="9a894938f8749e7a" providerId="LiveId" clId="{0563CC81-22D8-41B2-8F3C-E0DE412D4AE2}" dt="2024-05-02T21:01:04.229" v="2221" actId="20577"/>
          <ac:spMkLst>
            <pc:docMk/>
            <pc:sldMk cId="3285831135" sldId="308"/>
            <ac:spMk id="6" creationId="{D3436E90-AE28-A315-45A3-BA1C0818D78D}"/>
          </ac:spMkLst>
        </pc:spChg>
      </pc:sldChg>
      <pc:sldChg chg="modSp add mod">
        <pc:chgData name="Snehasri Manda" userId="9a894938f8749e7a" providerId="LiveId" clId="{0563CC81-22D8-41B2-8F3C-E0DE412D4AE2}" dt="2024-05-03T00:05:24.649" v="7927" actId="20577"/>
        <pc:sldMkLst>
          <pc:docMk/>
          <pc:sldMk cId="601220964" sldId="309"/>
        </pc:sldMkLst>
        <pc:spChg chg="mod">
          <ac:chgData name="Snehasri Manda" userId="9a894938f8749e7a" providerId="LiveId" clId="{0563CC81-22D8-41B2-8F3C-E0DE412D4AE2}" dt="2024-05-02T22:02:16.319" v="3195" actId="2711"/>
          <ac:spMkLst>
            <pc:docMk/>
            <pc:sldMk cId="601220964" sldId="309"/>
            <ac:spMk id="2" creationId="{186AB416-10A3-3123-6076-134028403F2C}"/>
          </ac:spMkLst>
        </pc:spChg>
        <pc:spChg chg="mod">
          <ac:chgData name="Snehasri Manda" userId="9a894938f8749e7a" providerId="LiveId" clId="{0563CC81-22D8-41B2-8F3C-E0DE412D4AE2}" dt="2024-05-02T20:58:17.859" v="2164" actId="1038"/>
          <ac:spMkLst>
            <pc:docMk/>
            <pc:sldMk cId="601220964" sldId="309"/>
            <ac:spMk id="3" creationId="{526E6CE5-CDAC-A689-1768-54A8CE0B42BA}"/>
          </ac:spMkLst>
        </pc:spChg>
        <pc:spChg chg="mod">
          <ac:chgData name="Snehasri Manda" userId="9a894938f8749e7a" providerId="LiveId" clId="{0563CC81-22D8-41B2-8F3C-E0DE412D4AE2}" dt="2024-05-02T23:58:22.801" v="7883" actId="255"/>
          <ac:spMkLst>
            <pc:docMk/>
            <pc:sldMk cId="601220964" sldId="309"/>
            <ac:spMk id="4" creationId="{E028994D-90AE-EA47-313F-3ABCFF1A0DA9}"/>
          </ac:spMkLst>
        </pc:spChg>
        <pc:spChg chg="mod">
          <ac:chgData name="Snehasri Manda" userId="9a894938f8749e7a" providerId="LiveId" clId="{0563CC81-22D8-41B2-8F3C-E0DE412D4AE2}" dt="2024-05-02T22:02:46.444" v="3197" actId="255"/>
          <ac:spMkLst>
            <pc:docMk/>
            <pc:sldMk cId="601220964" sldId="309"/>
            <ac:spMk id="5" creationId="{309EA967-3F98-1E9C-A216-94D4A88F914F}"/>
          </ac:spMkLst>
        </pc:spChg>
        <pc:spChg chg="mod">
          <ac:chgData name="Snehasri Manda" userId="9a894938f8749e7a" providerId="LiveId" clId="{0563CC81-22D8-41B2-8F3C-E0DE412D4AE2}" dt="2024-05-03T00:05:24.649" v="7927" actId="20577"/>
          <ac:spMkLst>
            <pc:docMk/>
            <pc:sldMk cId="601220964" sldId="309"/>
            <ac:spMk id="6" creationId="{D3436E90-AE28-A315-45A3-BA1C0818D78D}"/>
          </ac:spMkLst>
        </pc:spChg>
      </pc:sldChg>
      <pc:sldChg chg="addSp delSp modSp new mod setBg setClrOvrMap">
        <pc:chgData name="Snehasri Manda" userId="9a894938f8749e7a" providerId="LiveId" clId="{0563CC81-22D8-41B2-8F3C-E0DE412D4AE2}" dt="2024-05-03T00:39:51.345" v="8294" actId="14100"/>
        <pc:sldMkLst>
          <pc:docMk/>
          <pc:sldMk cId="2235150492" sldId="310"/>
        </pc:sldMkLst>
        <pc:spChg chg="mod">
          <ac:chgData name="Snehasri Manda" userId="9a894938f8749e7a" providerId="LiveId" clId="{0563CC81-22D8-41B2-8F3C-E0DE412D4AE2}" dt="2024-05-03T00:39:42.200" v="8293" actId="26606"/>
          <ac:spMkLst>
            <pc:docMk/>
            <pc:sldMk cId="2235150492" sldId="310"/>
            <ac:spMk id="2" creationId="{7FD307B6-2672-0EE3-6292-9BB442A2E855}"/>
          </ac:spMkLst>
        </pc:spChg>
        <pc:spChg chg="add del mod">
          <ac:chgData name="Snehasri Manda" userId="9a894938f8749e7a" providerId="LiveId" clId="{0563CC81-22D8-41B2-8F3C-E0DE412D4AE2}" dt="2024-05-03T00:38:34.116" v="8271" actId="26606"/>
          <ac:spMkLst>
            <pc:docMk/>
            <pc:sldMk cId="2235150492" sldId="310"/>
            <ac:spMk id="3" creationId="{368989D8-9774-F7FA-13AF-F8005DD87F37}"/>
          </ac:spMkLst>
        </pc:spChg>
        <pc:spChg chg="add del">
          <ac:chgData name="Snehasri Manda" userId="9a894938f8749e7a" providerId="LiveId" clId="{0563CC81-22D8-41B2-8F3C-E0DE412D4AE2}" dt="2024-05-03T00:38:09.539" v="8258" actId="26606"/>
          <ac:spMkLst>
            <pc:docMk/>
            <pc:sldMk cId="2235150492" sldId="310"/>
            <ac:spMk id="9" creationId="{C8A3C342-1D03-412F-8DD3-BF519E8E0AE9}"/>
          </ac:spMkLst>
        </pc:spChg>
        <pc:spChg chg="add del">
          <ac:chgData name="Snehasri Manda" userId="9a894938f8749e7a" providerId="LiveId" clId="{0563CC81-22D8-41B2-8F3C-E0DE412D4AE2}" dt="2024-05-03T00:38:09.539" v="8258" actId="26606"/>
          <ac:spMkLst>
            <pc:docMk/>
            <pc:sldMk cId="2235150492" sldId="310"/>
            <ac:spMk id="11" creationId="{81CC9B02-E087-4350-AEBD-2C3CF001AF01}"/>
          </ac:spMkLst>
        </pc:spChg>
        <pc:spChg chg="add del">
          <ac:chgData name="Snehasri Manda" userId="9a894938f8749e7a" providerId="LiveId" clId="{0563CC81-22D8-41B2-8F3C-E0DE412D4AE2}" dt="2024-05-03T00:38:34.069" v="8270" actId="26606"/>
          <ac:spMkLst>
            <pc:docMk/>
            <pc:sldMk cId="2235150492" sldId="310"/>
            <ac:spMk id="24" creationId="{368989D8-9774-F7FA-13AF-F8005DD87F37}"/>
          </ac:spMkLst>
        </pc:spChg>
        <pc:spChg chg="add mod">
          <ac:chgData name="Snehasri Manda" userId="9a894938f8749e7a" providerId="LiveId" clId="{0563CC81-22D8-41B2-8F3C-E0DE412D4AE2}" dt="2024-05-03T00:39:51.345" v="8294" actId="14100"/>
          <ac:spMkLst>
            <pc:docMk/>
            <pc:sldMk cId="2235150492" sldId="310"/>
            <ac:spMk id="27" creationId="{368989D8-9774-F7FA-13AF-F8005DD87F37}"/>
          </ac:spMkLst>
        </pc:spChg>
        <pc:spChg chg="add del">
          <ac:chgData name="Snehasri Manda" userId="9a894938f8749e7a" providerId="LiveId" clId="{0563CC81-22D8-41B2-8F3C-E0DE412D4AE2}" dt="2024-05-03T00:38:54.229" v="8276" actId="26606"/>
          <ac:spMkLst>
            <pc:docMk/>
            <pc:sldMk cId="2235150492" sldId="310"/>
            <ac:spMk id="32" creationId="{923E8915-D2AA-4327-A45A-972C3CA9574B}"/>
          </ac:spMkLst>
        </pc:spChg>
        <pc:spChg chg="add del">
          <ac:chgData name="Snehasri Manda" userId="9a894938f8749e7a" providerId="LiveId" clId="{0563CC81-22D8-41B2-8F3C-E0DE412D4AE2}" dt="2024-05-03T00:39:19.184" v="8284" actId="26606"/>
          <ac:spMkLst>
            <pc:docMk/>
            <pc:sldMk cId="2235150492" sldId="310"/>
            <ac:spMk id="33" creationId="{0D187C4E-14B9-4504-B200-5127823FA78C}"/>
          </ac:spMkLst>
        </pc:spChg>
        <pc:spChg chg="add del">
          <ac:chgData name="Snehasri Manda" userId="9a894938f8749e7a" providerId="LiveId" clId="{0563CC81-22D8-41B2-8F3C-E0DE412D4AE2}" dt="2024-05-03T00:38:54.229" v="8276" actId="26606"/>
          <ac:spMkLst>
            <pc:docMk/>
            <pc:sldMk cId="2235150492" sldId="310"/>
            <ac:spMk id="34" creationId="{8302FC3C-9804-4950-B721-5FD704BA6065}"/>
          </ac:spMkLst>
        </pc:spChg>
        <pc:spChg chg="add del">
          <ac:chgData name="Snehasri Manda" userId="9a894938f8749e7a" providerId="LiveId" clId="{0563CC81-22D8-41B2-8F3C-E0DE412D4AE2}" dt="2024-05-03T00:38:54.229" v="8276" actId="26606"/>
          <ac:spMkLst>
            <pc:docMk/>
            <pc:sldMk cId="2235150492" sldId="310"/>
            <ac:spMk id="40" creationId="{F3798573-F27B-47EB-8EA4-7EE34954C2D6}"/>
          </ac:spMkLst>
        </pc:spChg>
        <pc:spChg chg="add del">
          <ac:chgData name="Snehasri Manda" userId="9a894938f8749e7a" providerId="LiveId" clId="{0563CC81-22D8-41B2-8F3C-E0DE412D4AE2}" dt="2024-05-03T00:38:55.730" v="8278" actId="26606"/>
          <ac:spMkLst>
            <pc:docMk/>
            <pc:sldMk cId="2235150492" sldId="310"/>
            <ac:spMk id="42" creationId="{74CD14DB-BB81-479F-A1FC-1C75640E9F84}"/>
          </ac:spMkLst>
        </pc:spChg>
        <pc:spChg chg="add del">
          <ac:chgData name="Snehasri Manda" userId="9a894938f8749e7a" providerId="LiveId" clId="{0563CC81-22D8-41B2-8F3C-E0DE412D4AE2}" dt="2024-05-03T00:38:55.730" v="8278" actId="26606"/>
          <ac:spMkLst>
            <pc:docMk/>
            <pc:sldMk cId="2235150492" sldId="310"/>
            <ac:spMk id="43" creationId="{C943A91B-7CA7-4592-A975-73B1BF8C4C74}"/>
          </ac:spMkLst>
        </pc:spChg>
        <pc:spChg chg="add del">
          <ac:chgData name="Snehasri Manda" userId="9a894938f8749e7a" providerId="LiveId" clId="{0563CC81-22D8-41B2-8F3C-E0DE412D4AE2}" dt="2024-05-03T00:38:55.730" v="8278" actId="26606"/>
          <ac:spMkLst>
            <pc:docMk/>
            <pc:sldMk cId="2235150492" sldId="310"/>
            <ac:spMk id="44" creationId="{EC471314-E46A-414B-8D91-74880E84F187}"/>
          </ac:spMkLst>
        </pc:spChg>
        <pc:spChg chg="add del">
          <ac:chgData name="Snehasri Manda" userId="9a894938f8749e7a" providerId="LiveId" clId="{0563CC81-22D8-41B2-8F3C-E0DE412D4AE2}" dt="2024-05-03T00:38:55.730" v="8278" actId="26606"/>
          <ac:spMkLst>
            <pc:docMk/>
            <pc:sldMk cId="2235150492" sldId="310"/>
            <ac:spMk id="45" creationId="{6A681326-1C9D-44A3-A627-3871BDAE4127}"/>
          </ac:spMkLst>
        </pc:spChg>
        <pc:spChg chg="add del">
          <ac:chgData name="Snehasri Manda" userId="9a894938f8749e7a" providerId="LiveId" clId="{0563CC81-22D8-41B2-8F3C-E0DE412D4AE2}" dt="2024-05-03T00:38:57.061" v="8280" actId="26606"/>
          <ac:spMkLst>
            <pc:docMk/>
            <pc:sldMk cId="2235150492" sldId="310"/>
            <ac:spMk id="47" creationId="{74CD14DB-BB81-479F-A1FC-1C75640E9F84}"/>
          </ac:spMkLst>
        </pc:spChg>
        <pc:spChg chg="add del">
          <ac:chgData name="Snehasri Manda" userId="9a894938f8749e7a" providerId="LiveId" clId="{0563CC81-22D8-41B2-8F3C-E0DE412D4AE2}" dt="2024-05-03T00:38:57.061" v="8280" actId="26606"/>
          <ac:spMkLst>
            <pc:docMk/>
            <pc:sldMk cId="2235150492" sldId="310"/>
            <ac:spMk id="48" creationId="{C943A91B-7CA7-4592-A975-73B1BF8C4C74}"/>
          </ac:spMkLst>
        </pc:spChg>
        <pc:spChg chg="add del">
          <ac:chgData name="Snehasri Manda" userId="9a894938f8749e7a" providerId="LiveId" clId="{0563CC81-22D8-41B2-8F3C-E0DE412D4AE2}" dt="2024-05-03T00:38:57.061" v="8280" actId="26606"/>
          <ac:spMkLst>
            <pc:docMk/>
            <pc:sldMk cId="2235150492" sldId="310"/>
            <ac:spMk id="49" creationId="{EC471314-E46A-414B-8D91-74880E84F187}"/>
          </ac:spMkLst>
        </pc:spChg>
        <pc:spChg chg="add del">
          <ac:chgData name="Snehasri Manda" userId="9a894938f8749e7a" providerId="LiveId" clId="{0563CC81-22D8-41B2-8F3C-E0DE412D4AE2}" dt="2024-05-03T00:38:57.061" v="8280" actId="26606"/>
          <ac:spMkLst>
            <pc:docMk/>
            <pc:sldMk cId="2235150492" sldId="310"/>
            <ac:spMk id="50" creationId="{6A681326-1C9D-44A3-A627-3871BDAE4127}"/>
          </ac:spMkLst>
        </pc:spChg>
        <pc:spChg chg="add del">
          <ac:chgData name="Snehasri Manda" userId="9a894938f8749e7a" providerId="LiveId" clId="{0563CC81-22D8-41B2-8F3C-E0DE412D4AE2}" dt="2024-05-03T00:39:09.427" v="8282" actId="26606"/>
          <ac:spMkLst>
            <pc:docMk/>
            <pc:sldMk cId="2235150492" sldId="310"/>
            <ac:spMk id="52" creationId="{052BEFF1-896C-45B1-B02C-96A6A1BC389A}"/>
          </ac:spMkLst>
        </pc:spChg>
        <pc:spChg chg="add del">
          <ac:chgData name="Snehasri Manda" userId="9a894938f8749e7a" providerId="LiveId" clId="{0563CC81-22D8-41B2-8F3C-E0DE412D4AE2}" dt="2024-05-03T00:39:09.427" v="8282" actId="26606"/>
          <ac:spMkLst>
            <pc:docMk/>
            <pc:sldMk cId="2235150492" sldId="310"/>
            <ac:spMk id="53" creationId="{BB237A14-61B1-4C00-A670-5D8D68A8668E}"/>
          </ac:spMkLst>
        </pc:spChg>
        <pc:spChg chg="add del">
          <ac:chgData name="Snehasri Manda" userId="9a894938f8749e7a" providerId="LiveId" clId="{0563CC81-22D8-41B2-8F3C-E0DE412D4AE2}" dt="2024-05-03T00:39:09.427" v="8282" actId="26606"/>
          <ac:spMkLst>
            <pc:docMk/>
            <pc:sldMk cId="2235150492" sldId="310"/>
            <ac:spMk id="54" creationId="{8598F259-6F54-47A3-8D13-1603D786A328}"/>
          </ac:spMkLst>
        </pc:spChg>
        <pc:spChg chg="add del">
          <ac:chgData name="Snehasri Manda" userId="9a894938f8749e7a" providerId="LiveId" clId="{0563CC81-22D8-41B2-8F3C-E0DE412D4AE2}" dt="2024-05-03T00:39:09.427" v="8282" actId="26606"/>
          <ac:spMkLst>
            <pc:docMk/>
            <pc:sldMk cId="2235150492" sldId="310"/>
            <ac:spMk id="55" creationId="{0BA768A8-4FED-4ED8-9E46-6BE72188ECD2}"/>
          </ac:spMkLst>
        </pc:spChg>
        <pc:spChg chg="add del">
          <ac:chgData name="Snehasri Manda" userId="9a894938f8749e7a" providerId="LiveId" clId="{0563CC81-22D8-41B2-8F3C-E0DE412D4AE2}" dt="2024-05-03T00:39:22.123" v="8286" actId="26606"/>
          <ac:spMkLst>
            <pc:docMk/>
            <pc:sldMk cId="2235150492" sldId="310"/>
            <ac:spMk id="60" creationId="{0D187C4E-14B9-4504-B200-5127823FA78C}"/>
          </ac:spMkLst>
        </pc:spChg>
        <pc:spChg chg="add del">
          <ac:chgData name="Snehasri Manda" userId="9a894938f8749e7a" providerId="LiveId" clId="{0563CC81-22D8-41B2-8F3C-E0DE412D4AE2}" dt="2024-05-03T00:39:33.208" v="8290" actId="26606"/>
          <ac:spMkLst>
            <pc:docMk/>
            <pc:sldMk cId="2235150492" sldId="310"/>
            <ac:spMk id="65" creationId="{495DDCFA-D3DE-4CEB-8AFF-C6501187E430}"/>
          </ac:spMkLst>
        </pc:spChg>
        <pc:spChg chg="add del">
          <ac:chgData name="Snehasri Manda" userId="9a894938f8749e7a" providerId="LiveId" clId="{0563CC81-22D8-41B2-8F3C-E0DE412D4AE2}" dt="2024-05-03T00:39:42.200" v="8293" actId="26606"/>
          <ac:spMkLst>
            <pc:docMk/>
            <pc:sldMk cId="2235150492" sldId="310"/>
            <ac:spMk id="68" creationId="{4554089D-779D-46F6-81CB-EA9C12693944}"/>
          </ac:spMkLst>
        </pc:spChg>
        <pc:spChg chg="add">
          <ac:chgData name="Snehasri Manda" userId="9a894938f8749e7a" providerId="LiveId" clId="{0563CC81-22D8-41B2-8F3C-E0DE412D4AE2}" dt="2024-05-03T00:39:42.200" v="8293" actId="26606"/>
          <ac:spMkLst>
            <pc:docMk/>
            <pc:sldMk cId="2235150492" sldId="310"/>
            <ac:spMk id="73" creationId="{C8A3C342-1D03-412F-8DD3-BF519E8E0AE9}"/>
          </ac:spMkLst>
        </pc:spChg>
        <pc:spChg chg="add">
          <ac:chgData name="Snehasri Manda" userId="9a894938f8749e7a" providerId="LiveId" clId="{0563CC81-22D8-41B2-8F3C-E0DE412D4AE2}" dt="2024-05-03T00:39:42.200" v="8293" actId="26606"/>
          <ac:spMkLst>
            <pc:docMk/>
            <pc:sldMk cId="2235150492" sldId="310"/>
            <ac:spMk id="75" creationId="{81CC9B02-E087-4350-AEBD-2C3CF001AF01}"/>
          </ac:spMkLst>
        </pc:spChg>
        <pc:spChg chg="add">
          <ac:chgData name="Snehasri Manda" userId="9a894938f8749e7a" providerId="LiveId" clId="{0563CC81-22D8-41B2-8F3C-E0DE412D4AE2}" dt="2024-05-03T00:39:42.200" v="8293" actId="26606"/>
          <ac:spMkLst>
            <pc:docMk/>
            <pc:sldMk cId="2235150492" sldId="310"/>
            <ac:spMk id="77" creationId="{D6F18ACE-6E82-4ADC-8A2F-A1771B309B16}"/>
          </ac:spMkLst>
        </pc:spChg>
        <pc:graphicFrameChg chg="add del">
          <ac:chgData name="Snehasri Manda" userId="9a894938f8749e7a" providerId="LiveId" clId="{0563CC81-22D8-41B2-8F3C-E0DE412D4AE2}" dt="2024-05-03T00:38:20.408" v="8262" actId="26606"/>
          <ac:graphicFrameMkLst>
            <pc:docMk/>
            <pc:sldMk cId="2235150492" sldId="310"/>
            <ac:graphicFrameMk id="15" creationId="{9F901CCA-A640-3561-93BA-3C70B09151D4}"/>
          </ac:graphicFrameMkLst>
        </pc:graphicFrameChg>
        <pc:graphicFrameChg chg="add del">
          <ac:chgData name="Snehasri Manda" userId="9a894938f8749e7a" providerId="LiveId" clId="{0563CC81-22D8-41B2-8F3C-E0DE412D4AE2}" dt="2024-05-03T00:38:22.456" v="8264" actId="26606"/>
          <ac:graphicFrameMkLst>
            <pc:docMk/>
            <pc:sldMk cId="2235150492" sldId="310"/>
            <ac:graphicFrameMk id="17" creationId="{700C61C9-DB0B-989D-499A-60A2654948D1}"/>
          </ac:graphicFrameMkLst>
        </pc:graphicFrameChg>
        <pc:graphicFrameChg chg="add del">
          <ac:chgData name="Snehasri Manda" userId="9a894938f8749e7a" providerId="LiveId" clId="{0563CC81-22D8-41B2-8F3C-E0DE412D4AE2}" dt="2024-05-03T00:38:24.038" v="8266" actId="26606"/>
          <ac:graphicFrameMkLst>
            <pc:docMk/>
            <pc:sldMk cId="2235150492" sldId="310"/>
            <ac:graphicFrameMk id="19" creationId="{26F22402-0E6F-D679-D90B-2E0667AE8B80}"/>
          </ac:graphicFrameMkLst>
        </pc:graphicFrameChg>
        <pc:graphicFrameChg chg="add del">
          <ac:chgData name="Snehasri Manda" userId="9a894938f8749e7a" providerId="LiveId" clId="{0563CC81-22D8-41B2-8F3C-E0DE412D4AE2}" dt="2024-05-03T00:38:29.674" v="8268" actId="26606"/>
          <ac:graphicFrameMkLst>
            <pc:docMk/>
            <pc:sldMk cId="2235150492" sldId="310"/>
            <ac:graphicFrameMk id="21" creationId="{E59A7BAB-B3E6-B2ED-5AFD-88217C331E5F}"/>
          </ac:graphicFrameMkLst>
        </pc:graphicFrameChg>
        <pc:picChg chg="add del">
          <ac:chgData name="Snehasri Manda" userId="9a894938f8749e7a" providerId="LiveId" clId="{0563CC81-22D8-41B2-8F3C-E0DE412D4AE2}" dt="2024-05-03T00:38:09.539" v="8258" actId="26606"/>
          <ac:picMkLst>
            <pc:docMk/>
            <pc:sldMk cId="2235150492" sldId="310"/>
            <ac:picMk id="5" creationId="{5AEDDA56-A746-7456-2877-8A2A9EE09646}"/>
          </ac:picMkLst>
        </pc:picChg>
        <pc:picChg chg="add del">
          <ac:chgData name="Snehasri Manda" userId="9a894938f8749e7a" providerId="LiveId" clId="{0563CC81-22D8-41B2-8F3C-E0DE412D4AE2}" dt="2024-05-03T00:38:18.032" v="8260" actId="26606"/>
          <ac:picMkLst>
            <pc:docMk/>
            <pc:sldMk cId="2235150492" sldId="310"/>
            <ac:picMk id="13" creationId="{954D89DE-AD3B-D197-9725-68E2ED0FBC30}"/>
          </ac:picMkLst>
        </pc:picChg>
        <pc:picChg chg="add del">
          <ac:chgData name="Snehasri Manda" userId="9a894938f8749e7a" providerId="LiveId" clId="{0563CC81-22D8-41B2-8F3C-E0DE412D4AE2}" dt="2024-05-03T00:38:34.069" v="8270" actId="26606"/>
          <ac:picMkLst>
            <pc:docMk/>
            <pc:sldMk cId="2235150492" sldId="310"/>
            <ac:picMk id="23" creationId="{C4857D2F-7D4E-21F2-C48B-A67EE22A04D0}"/>
          </ac:picMkLst>
        </pc:picChg>
        <pc:picChg chg="add del">
          <ac:chgData name="Snehasri Manda" userId="9a894938f8749e7a" providerId="LiveId" clId="{0563CC81-22D8-41B2-8F3C-E0DE412D4AE2}" dt="2024-05-03T00:38:38.089" v="8272" actId="478"/>
          <ac:picMkLst>
            <pc:docMk/>
            <pc:sldMk cId="2235150492" sldId="310"/>
            <ac:picMk id="26" creationId="{954D89DE-AD3B-D197-9725-68E2ED0FBC30}"/>
          </ac:picMkLst>
        </pc:picChg>
        <pc:picChg chg="add del">
          <ac:chgData name="Snehasri Manda" userId="9a894938f8749e7a" providerId="LiveId" clId="{0563CC81-22D8-41B2-8F3C-E0DE412D4AE2}" dt="2024-05-03T00:38:51.773" v="8274" actId="26606"/>
          <ac:picMkLst>
            <pc:docMk/>
            <pc:sldMk cId="2235150492" sldId="310"/>
            <ac:picMk id="29" creationId="{1773BF78-EB31-1A17-3CA5-31ADC562D145}"/>
          </ac:picMkLst>
        </pc:picChg>
        <pc:picChg chg="add del">
          <ac:chgData name="Snehasri Manda" userId="9a894938f8749e7a" providerId="LiveId" clId="{0563CC81-22D8-41B2-8F3C-E0DE412D4AE2}" dt="2024-05-03T00:38:54.229" v="8276" actId="26606"/>
          <ac:picMkLst>
            <pc:docMk/>
            <pc:sldMk cId="2235150492" sldId="310"/>
            <ac:picMk id="38" creationId="{3BC6EBB2-9BDC-4075-BA6B-43A9FBF9C86C}"/>
          </ac:picMkLst>
        </pc:picChg>
        <pc:picChg chg="add del">
          <ac:chgData name="Snehasri Manda" userId="9a894938f8749e7a" providerId="LiveId" clId="{0563CC81-22D8-41B2-8F3C-E0DE412D4AE2}" dt="2024-05-03T00:39:19.184" v="8284" actId="26606"/>
          <ac:picMkLst>
            <pc:docMk/>
            <pc:sldMk cId="2235150492" sldId="310"/>
            <ac:picMk id="57" creationId="{82B51C46-8131-5494-2EBC-164C9FD9EF4F}"/>
          </ac:picMkLst>
        </pc:picChg>
        <pc:picChg chg="add del">
          <ac:chgData name="Snehasri Manda" userId="9a894938f8749e7a" providerId="LiveId" clId="{0563CC81-22D8-41B2-8F3C-E0DE412D4AE2}" dt="2024-05-03T00:39:22.123" v="8286" actId="26606"/>
          <ac:picMkLst>
            <pc:docMk/>
            <pc:sldMk cId="2235150492" sldId="310"/>
            <ac:picMk id="59" creationId="{D58DDCB0-B295-17EF-8838-5D3927E1447A}"/>
          </ac:picMkLst>
        </pc:picChg>
        <pc:picChg chg="add del">
          <ac:chgData name="Snehasri Manda" userId="9a894938f8749e7a" providerId="LiveId" clId="{0563CC81-22D8-41B2-8F3C-E0DE412D4AE2}" dt="2024-05-03T00:39:28.721" v="8288" actId="26606"/>
          <ac:picMkLst>
            <pc:docMk/>
            <pc:sldMk cId="2235150492" sldId="310"/>
            <ac:picMk id="62" creationId="{361AC186-2117-8450-A83F-33956FB58BA1}"/>
          </ac:picMkLst>
        </pc:picChg>
        <pc:picChg chg="add del">
          <ac:chgData name="Snehasri Manda" userId="9a894938f8749e7a" providerId="LiveId" clId="{0563CC81-22D8-41B2-8F3C-E0DE412D4AE2}" dt="2024-05-03T00:39:33.208" v="8290" actId="26606"/>
          <ac:picMkLst>
            <pc:docMk/>
            <pc:sldMk cId="2235150492" sldId="310"/>
            <ac:picMk id="64" creationId="{C9BE2906-1B3C-B170-2E2F-A186539C5F1B}"/>
          </ac:picMkLst>
        </pc:picChg>
        <pc:picChg chg="add mod">
          <ac:chgData name="Snehasri Manda" userId="9a894938f8749e7a" providerId="LiveId" clId="{0563CC81-22D8-41B2-8F3C-E0DE412D4AE2}" dt="2024-05-03T00:39:42.200" v="8293" actId="26606"/>
          <ac:picMkLst>
            <pc:docMk/>
            <pc:sldMk cId="2235150492" sldId="310"/>
            <ac:picMk id="67" creationId="{F22C4478-27D1-114F-7E3C-A769AD4B2B8C}"/>
          </ac:picMkLst>
        </pc:picChg>
        <pc:cxnChg chg="add del">
          <ac:chgData name="Snehasri Manda" userId="9a894938f8749e7a" providerId="LiveId" clId="{0563CC81-22D8-41B2-8F3C-E0DE412D4AE2}" dt="2024-05-03T00:38:54.229" v="8276" actId="26606"/>
          <ac:cxnSpMkLst>
            <pc:docMk/>
            <pc:sldMk cId="2235150492" sldId="310"/>
            <ac:cxnSpMk id="36" creationId="{6B9695BD-ECF6-49CA-8877-8C493193C65D}"/>
          </ac:cxnSpMkLst>
        </pc:cxnChg>
      </pc:sldChg>
      <pc:sldChg chg="addSp delSp modSp new mod setBg">
        <pc:chgData name="Snehasri Manda" userId="9a894938f8749e7a" providerId="LiveId" clId="{0563CC81-22D8-41B2-8F3C-E0DE412D4AE2}" dt="2024-05-03T00:42:13.813" v="8350" actId="1035"/>
        <pc:sldMkLst>
          <pc:docMk/>
          <pc:sldMk cId="123959806" sldId="311"/>
        </pc:sldMkLst>
        <pc:spChg chg="del">
          <ac:chgData name="Snehasri Manda" userId="9a894938f8749e7a" providerId="LiveId" clId="{0563CC81-22D8-41B2-8F3C-E0DE412D4AE2}" dt="2024-05-02T23:45:22.538" v="7748" actId="478"/>
          <ac:spMkLst>
            <pc:docMk/>
            <pc:sldMk cId="123959806" sldId="311"/>
            <ac:spMk id="2" creationId="{6EBBD4B6-7F82-A9FB-4675-06F25C3C7E81}"/>
          </ac:spMkLst>
        </pc:spChg>
        <pc:spChg chg="mod">
          <ac:chgData name="Snehasri Manda" userId="9a894938f8749e7a" providerId="LiveId" clId="{0563CC81-22D8-41B2-8F3C-E0DE412D4AE2}" dt="2024-05-03T00:42:13.813" v="8350" actId="1035"/>
          <ac:spMkLst>
            <pc:docMk/>
            <pc:sldMk cId="123959806" sldId="311"/>
            <ac:spMk id="3" creationId="{478FAAB0-BA02-B318-534C-7C7C0E7D4388}"/>
          </ac:spMkLst>
        </pc:spChg>
        <pc:spChg chg="add del">
          <ac:chgData name="Snehasri Manda" userId="9a894938f8749e7a" providerId="LiveId" clId="{0563CC81-22D8-41B2-8F3C-E0DE412D4AE2}" dt="2024-05-03T00:40:33.085" v="8296" actId="26606"/>
          <ac:spMkLst>
            <pc:docMk/>
            <pc:sldMk cId="123959806" sldId="311"/>
            <ac:spMk id="9" creationId="{4554089D-779D-46F6-81CB-EA9C12693944}"/>
          </ac:spMkLst>
        </pc:spChg>
        <pc:spChg chg="add del">
          <ac:chgData name="Snehasri Manda" userId="9a894938f8749e7a" providerId="LiveId" clId="{0563CC81-22D8-41B2-8F3C-E0DE412D4AE2}" dt="2024-05-03T00:41:43.418" v="8334" actId="26606"/>
          <ac:spMkLst>
            <pc:docMk/>
            <pc:sldMk cId="123959806" sldId="311"/>
            <ac:spMk id="11" creationId="{29787B81-C7DF-412B-A405-EF4454012DEE}"/>
          </ac:spMkLst>
        </pc:spChg>
        <pc:spChg chg="add del">
          <ac:chgData name="Snehasri Manda" userId="9a894938f8749e7a" providerId="LiveId" clId="{0563CC81-22D8-41B2-8F3C-E0DE412D4AE2}" dt="2024-05-03T00:41:31.155" v="8331" actId="26606"/>
          <ac:spMkLst>
            <pc:docMk/>
            <pc:sldMk cId="123959806" sldId="311"/>
            <ac:spMk id="17" creationId="{0D187C4E-14B9-4504-B200-5127823FA78C}"/>
          </ac:spMkLst>
        </pc:spChg>
        <pc:spChg chg="add del">
          <ac:chgData name="Snehasri Manda" userId="9a894938f8749e7a" providerId="LiveId" clId="{0563CC81-22D8-41B2-8F3C-E0DE412D4AE2}" dt="2024-05-03T00:41:43.402" v="8333" actId="26606"/>
          <ac:spMkLst>
            <pc:docMk/>
            <pc:sldMk cId="123959806" sldId="311"/>
            <ac:spMk id="19" creationId="{909FE742-1A27-4AEF-B5F0-F8C383EAB1D7}"/>
          </ac:spMkLst>
        </pc:spChg>
        <pc:spChg chg="add">
          <ac:chgData name="Snehasri Manda" userId="9a894938f8749e7a" providerId="LiveId" clId="{0563CC81-22D8-41B2-8F3C-E0DE412D4AE2}" dt="2024-05-03T00:41:43.418" v="8334" actId="26606"/>
          <ac:spMkLst>
            <pc:docMk/>
            <pc:sldMk cId="123959806" sldId="311"/>
            <ac:spMk id="21" creationId="{0D187C4E-14B9-4504-B200-5127823FA78C}"/>
          </ac:spMkLst>
        </pc:spChg>
        <pc:picChg chg="add del">
          <ac:chgData name="Snehasri Manda" userId="9a894938f8749e7a" providerId="LiveId" clId="{0563CC81-22D8-41B2-8F3C-E0DE412D4AE2}" dt="2024-05-03T00:40:33.085" v="8296" actId="26606"/>
          <ac:picMkLst>
            <pc:docMk/>
            <pc:sldMk cId="123959806" sldId="311"/>
            <ac:picMk id="5" creationId="{95C1A617-6889-2935-EB13-B9DEFF85C643}"/>
          </ac:picMkLst>
        </pc:picChg>
        <pc:picChg chg="add mod">
          <ac:chgData name="Snehasri Manda" userId="9a894938f8749e7a" providerId="LiveId" clId="{0563CC81-22D8-41B2-8F3C-E0DE412D4AE2}" dt="2024-05-03T00:41:43.418" v="8334" actId="26606"/>
          <ac:picMkLst>
            <pc:docMk/>
            <pc:sldMk cId="123959806" sldId="311"/>
            <ac:picMk id="12" creationId="{52A44E8C-ED21-E4B5-07E3-25412B71C5FD}"/>
          </ac:picMkLst>
        </pc:picChg>
      </pc:sldChg>
      <pc:sldChg chg="new del">
        <pc:chgData name="Snehasri Manda" userId="9a894938f8749e7a" providerId="LiveId" clId="{0563CC81-22D8-41B2-8F3C-E0DE412D4AE2}" dt="2024-05-02T22:14:27.017" v="3248" actId="47"/>
        <pc:sldMkLst>
          <pc:docMk/>
          <pc:sldMk cId="245749416" sldId="312"/>
        </pc:sldMkLst>
      </pc:sldChg>
      <pc:sldChg chg="addSp delSp modSp new mod setBg setClrOvrMap">
        <pc:chgData name="Snehasri Manda" userId="9a894938f8749e7a" providerId="LiveId" clId="{0563CC81-22D8-41B2-8F3C-E0DE412D4AE2}" dt="2024-05-03T00:32:20.966" v="8175" actId="20577"/>
        <pc:sldMkLst>
          <pc:docMk/>
          <pc:sldMk cId="1891211407" sldId="312"/>
        </pc:sldMkLst>
        <pc:spChg chg="add del mod">
          <ac:chgData name="Snehasri Manda" userId="9a894938f8749e7a" providerId="LiveId" clId="{0563CC81-22D8-41B2-8F3C-E0DE412D4AE2}" dt="2024-05-02T22:22:37.855" v="3538" actId="26606"/>
          <ac:spMkLst>
            <pc:docMk/>
            <pc:sldMk cId="1891211407" sldId="312"/>
            <ac:spMk id="2" creationId="{BB31ABB5-24F4-7E25-7017-C7A0C6B7A9D3}"/>
          </ac:spMkLst>
        </pc:spChg>
        <pc:spChg chg="del">
          <ac:chgData name="Snehasri Manda" userId="9a894938f8749e7a" providerId="LiveId" clId="{0563CC81-22D8-41B2-8F3C-E0DE412D4AE2}" dt="2024-05-02T22:15:24.223" v="3254"/>
          <ac:spMkLst>
            <pc:docMk/>
            <pc:sldMk cId="1891211407" sldId="312"/>
            <ac:spMk id="3" creationId="{45496BD2-1510-7204-CA64-8845A21A913A}"/>
          </ac:spMkLst>
        </pc:spChg>
        <pc:spChg chg="add del mod">
          <ac:chgData name="Snehasri Manda" userId="9a894938f8749e7a" providerId="LiveId" clId="{0563CC81-22D8-41B2-8F3C-E0DE412D4AE2}" dt="2024-05-02T22:22:37.855" v="3538" actId="26606"/>
          <ac:spMkLst>
            <pc:docMk/>
            <pc:sldMk cId="1891211407" sldId="312"/>
            <ac:spMk id="4" creationId="{B50385C8-0E5E-9755-D441-65936E7D7191}"/>
          </ac:spMkLst>
        </pc:spChg>
        <pc:spChg chg="add mod">
          <ac:chgData name="Snehasri Manda" userId="9a894938f8749e7a" providerId="LiveId" clId="{0563CC81-22D8-41B2-8F3C-E0DE412D4AE2}" dt="2024-05-03T00:32:20.966" v="8175" actId="20577"/>
          <ac:spMkLst>
            <pc:docMk/>
            <pc:sldMk cId="1891211407" sldId="312"/>
            <ac:spMk id="9" creationId="{2E5D13DB-025C-177C-BEA5-190B1EBC4C02}"/>
          </ac:spMkLst>
        </pc:spChg>
        <pc:spChg chg="add del mod">
          <ac:chgData name="Snehasri Manda" userId="9a894938f8749e7a" providerId="LiveId" clId="{0563CC81-22D8-41B2-8F3C-E0DE412D4AE2}" dt="2024-05-02T22:19:31.924" v="3440" actId="21"/>
          <ac:spMkLst>
            <pc:docMk/>
            <pc:sldMk cId="1891211407" sldId="312"/>
            <ac:spMk id="11" creationId="{1A101FAC-4353-4CF2-5A1F-FB6272BCCF26}"/>
          </ac:spMkLst>
        </pc:spChg>
        <pc:spChg chg="add mod">
          <ac:chgData name="Snehasri Manda" userId="9a894938f8749e7a" providerId="LiveId" clId="{0563CC81-22D8-41B2-8F3C-E0DE412D4AE2}" dt="2024-05-02T23:08:38.442" v="6304" actId="1036"/>
          <ac:spMkLst>
            <pc:docMk/>
            <pc:sldMk cId="1891211407" sldId="312"/>
            <ac:spMk id="15" creationId="{1A101FAC-4353-4CF2-5A1F-FB6272BCCF26}"/>
          </ac:spMkLst>
        </pc:spChg>
        <pc:spChg chg="add del">
          <ac:chgData name="Snehasri Manda" userId="9a894938f8749e7a" providerId="LiveId" clId="{0563CC81-22D8-41B2-8F3C-E0DE412D4AE2}" dt="2024-05-02T22:16:27.466" v="3292" actId="26606"/>
          <ac:spMkLst>
            <pc:docMk/>
            <pc:sldMk cId="1891211407" sldId="312"/>
            <ac:spMk id="16" creationId="{44F3197D-248B-46C5-B6EE-003F4E0C6CF9}"/>
          </ac:spMkLst>
        </pc:spChg>
        <pc:spChg chg="add del">
          <ac:chgData name="Snehasri Manda" userId="9a894938f8749e7a" providerId="LiveId" clId="{0563CC81-22D8-41B2-8F3C-E0DE412D4AE2}" dt="2024-05-02T22:21:15.683" v="3494" actId="26606"/>
          <ac:spMkLst>
            <pc:docMk/>
            <pc:sldMk cId="1891211407" sldId="312"/>
            <ac:spMk id="21" creationId="{AEBE9F1A-B38D-446E-83AE-14B17CE77FF2}"/>
          </ac:spMkLst>
        </pc:spChg>
        <pc:spChg chg="add del">
          <ac:chgData name="Snehasri Manda" userId="9a894938f8749e7a" providerId="LiveId" clId="{0563CC81-22D8-41B2-8F3C-E0DE412D4AE2}" dt="2024-05-02T22:16:27.466" v="3292" actId="26606"/>
          <ac:spMkLst>
            <pc:docMk/>
            <pc:sldMk cId="1891211407" sldId="312"/>
            <ac:spMk id="22" creationId="{040549E2-C5A5-4ED5-80AB-070FEBDF5320}"/>
          </ac:spMkLst>
        </pc:spChg>
        <pc:spChg chg="add del">
          <ac:chgData name="Snehasri Manda" userId="9a894938f8749e7a" providerId="LiveId" clId="{0563CC81-22D8-41B2-8F3C-E0DE412D4AE2}" dt="2024-05-02T22:16:27.466" v="3292" actId="26606"/>
          <ac:spMkLst>
            <pc:docMk/>
            <pc:sldMk cId="1891211407" sldId="312"/>
            <ac:spMk id="24" creationId="{E4F17063-EDA4-417B-946F-BA357F3B390D}"/>
          </ac:spMkLst>
        </pc:spChg>
        <pc:spChg chg="add mod">
          <ac:chgData name="Snehasri Manda" userId="9a894938f8749e7a" providerId="LiveId" clId="{0563CC81-22D8-41B2-8F3C-E0DE412D4AE2}" dt="2024-05-02T23:09:09.473" v="6384" actId="1036"/>
          <ac:spMkLst>
            <pc:docMk/>
            <pc:sldMk cId="1891211407" sldId="312"/>
            <ac:spMk id="25" creationId="{19DE167E-CE7D-19AE-037F-FAC5636804B2}"/>
          </ac:spMkLst>
        </pc:spChg>
        <pc:spChg chg="add del">
          <ac:chgData name="Snehasri Manda" userId="9a894938f8749e7a" providerId="LiveId" clId="{0563CC81-22D8-41B2-8F3C-E0DE412D4AE2}" dt="2024-05-02T22:16:27.466" v="3292" actId="26606"/>
          <ac:spMkLst>
            <pc:docMk/>
            <pc:sldMk cId="1891211407" sldId="312"/>
            <ac:spMk id="26" creationId="{D36F3EEA-55D4-4677-80E7-92D00B8F343B}"/>
          </ac:spMkLst>
        </pc:spChg>
        <pc:spChg chg="add del">
          <ac:chgData name="Snehasri Manda" userId="9a894938f8749e7a" providerId="LiveId" clId="{0563CC81-22D8-41B2-8F3C-E0DE412D4AE2}" dt="2024-05-02T22:21:15.683" v="3494" actId="26606"/>
          <ac:spMkLst>
            <pc:docMk/>
            <pc:sldMk cId="1891211407" sldId="312"/>
            <ac:spMk id="30" creationId="{5E3EB826-A471-488F-9E8A-D65528A3C0CA}"/>
          </ac:spMkLst>
        </pc:spChg>
        <pc:spChg chg="add del">
          <ac:chgData name="Snehasri Manda" userId="9a894938f8749e7a" providerId="LiveId" clId="{0563CC81-22D8-41B2-8F3C-E0DE412D4AE2}" dt="2024-05-02T22:22:23.183" v="3533" actId="26606"/>
          <ac:spMkLst>
            <pc:docMk/>
            <pc:sldMk cId="1891211407" sldId="312"/>
            <ac:spMk id="31" creationId="{AEBE9F1A-B38D-446E-83AE-14B17CE77FF2}"/>
          </ac:spMkLst>
        </pc:spChg>
        <pc:spChg chg="add del">
          <ac:chgData name="Snehasri Manda" userId="9a894938f8749e7a" providerId="LiveId" clId="{0563CC81-22D8-41B2-8F3C-E0DE412D4AE2}" dt="2024-05-02T22:21:15.683" v="3494" actId="26606"/>
          <ac:spMkLst>
            <pc:docMk/>
            <pc:sldMk cId="1891211407" sldId="312"/>
            <ac:spMk id="32" creationId="{4309F268-A45B-4517-B03F-2774BAEFFBA6}"/>
          </ac:spMkLst>
        </pc:spChg>
        <pc:spChg chg="add del">
          <ac:chgData name="Snehasri Manda" userId="9a894938f8749e7a" providerId="LiveId" clId="{0563CC81-22D8-41B2-8F3C-E0DE412D4AE2}" dt="2024-05-02T22:21:20.123" v="3496" actId="26606"/>
          <ac:spMkLst>
            <pc:docMk/>
            <pc:sldMk cId="1891211407" sldId="312"/>
            <ac:spMk id="34" creationId="{17F17AD0-4668-46E4-B248-CD980B04F87C}"/>
          </ac:spMkLst>
        </pc:spChg>
        <pc:spChg chg="add del">
          <ac:chgData name="Snehasri Manda" userId="9a894938f8749e7a" providerId="LiveId" clId="{0563CC81-22D8-41B2-8F3C-E0DE412D4AE2}" dt="2024-05-02T22:21:20.123" v="3496" actId="26606"/>
          <ac:spMkLst>
            <pc:docMk/>
            <pc:sldMk cId="1891211407" sldId="312"/>
            <ac:spMk id="37" creationId="{AEBE9F1A-B38D-446E-83AE-14B17CE77FF2}"/>
          </ac:spMkLst>
        </pc:spChg>
        <pc:spChg chg="add del">
          <ac:chgData name="Snehasri Manda" userId="9a894938f8749e7a" providerId="LiveId" clId="{0563CC81-22D8-41B2-8F3C-E0DE412D4AE2}" dt="2024-05-02T22:21:20.123" v="3496" actId="26606"/>
          <ac:spMkLst>
            <pc:docMk/>
            <pc:sldMk cId="1891211407" sldId="312"/>
            <ac:spMk id="40" creationId="{5E3EB826-A471-488F-9E8A-D65528A3C0CA}"/>
          </ac:spMkLst>
        </pc:spChg>
        <pc:spChg chg="add del">
          <ac:chgData name="Snehasri Manda" userId="9a894938f8749e7a" providerId="LiveId" clId="{0563CC81-22D8-41B2-8F3C-E0DE412D4AE2}" dt="2024-05-02T22:21:20.123" v="3496" actId="26606"/>
          <ac:spMkLst>
            <pc:docMk/>
            <pc:sldMk cId="1891211407" sldId="312"/>
            <ac:spMk id="41" creationId="{61FEBC38-2320-414A-A3F3-23958170AA15}"/>
          </ac:spMkLst>
        </pc:spChg>
        <pc:spChg chg="add del">
          <ac:chgData name="Snehasri Manda" userId="9a894938f8749e7a" providerId="LiveId" clId="{0563CC81-22D8-41B2-8F3C-E0DE412D4AE2}" dt="2024-05-02T22:22:23.183" v="3533" actId="26606"/>
          <ac:spMkLst>
            <pc:docMk/>
            <pc:sldMk cId="1891211407" sldId="312"/>
            <ac:spMk id="42" creationId="{61FEBC38-2320-414A-A3F3-23958170AA15}"/>
          </ac:spMkLst>
        </pc:spChg>
        <pc:spChg chg="add del">
          <ac:chgData name="Snehasri Manda" userId="9a894938f8749e7a" providerId="LiveId" clId="{0563CC81-22D8-41B2-8F3C-E0DE412D4AE2}" dt="2024-05-02T22:21:31.507" v="3498" actId="26606"/>
          <ac:spMkLst>
            <pc:docMk/>
            <pc:sldMk cId="1891211407" sldId="312"/>
            <ac:spMk id="45" creationId="{AEBE9F1A-B38D-446E-83AE-14B17CE77FF2}"/>
          </ac:spMkLst>
        </pc:spChg>
        <pc:spChg chg="add del">
          <ac:chgData name="Snehasri Manda" userId="9a894938f8749e7a" providerId="LiveId" clId="{0563CC81-22D8-41B2-8F3C-E0DE412D4AE2}" dt="2024-05-02T22:21:31.507" v="3498" actId="26606"/>
          <ac:spMkLst>
            <pc:docMk/>
            <pc:sldMk cId="1891211407" sldId="312"/>
            <ac:spMk id="48" creationId="{5E3EB826-A471-488F-9E8A-D65528A3C0CA}"/>
          </ac:spMkLst>
        </pc:spChg>
        <pc:spChg chg="add del">
          <ac:chgData name="Snehasri Manda" userId="9a894938f8749e7a" providerId="LiveId" clId="{0563CC81-22D8-41B2-8F3C-E0DE412D4AE2}" dt="2024-05-02T22:21:31.507" v="3498" actId="26606"/>
          <ac:spMkLst>
            <pc:docMk/>
            <pc:sldMk cId="1891211407" sldId="312"/>
            <ac:spMk id="49" creationId="{D85D5AA8-773B-469A-8802-9645A4DC9B7D}"/>
          </ac:spMkLst>
        </pc:spChg>
        <pc:spChg chg="add del">
          <ac:chgData name="Snehasri Manda" userId="9a894938f8749e7a" providerId="LiveId" clId="{0563CC81-22D8-41B2-8F3C-E0DE412D4AE2}" dt="2024-05-02T22:21:31.507" v="3498" actId="26606"/>
          <ac:spMkLst>
            <pc:docMk/>
            <pc:sldMk cId="1891211407" sldId="312"/>
            <ac:spMk id="50" creationId="{E89ED5F7-8269-4F20-B77F-70D4AA7A975B}"/>
          </ac:spMkLst>
        </pc:spChg>
        <pc:spChg chg="add del">
          <ac:chgData name="Snehasri Manda" userId="9a894938f8749e7a" providerId="LiveId" clId="{0563CC81-22D8-41B2-8F3C-E0DE412D4AE2}" dt="2024-05-02T22:21:31.507" v="3498" actId="26606"/>
          <ac:spMkLst>
            <pc:docMk/>
            <pc:sldMk cId="1891211407" sldId="312"/>
            <ac:spMk id="51" creationId="{C75AF42C-C556-454E-B2D3-2C917CB812D5}"/>
          </ac:spMkLst>
        </pc:spChg>
        <pc:spChg chg="add del">
          <ac:chgData name="Snehasri Manda" userId="9a894938f8749e7a" providerId="LiveId" clId="{0563CC81-22D8-41B2-8F3C-E0DE412D4AE2}" dt="2024-05-02T22:22:23.183" v="3533" actId="26606"/>
          <ac:spMkLst>
            <pc:docMk/>
            <pc:sldMk cId="1891211407" sldId="312"/>
            <ac:spMk id="53" creationId="{5E3EB826-A471-488F-9E8A-D65528A3C0CA}"/>
          </ac:spMkLst>
        </pc:spChg>
        <pc:spChg chg="add del">
          <ac:chgData name="Snehasri Manda" userId="9a894938f8749e7a" providerId="LiveId" clId="{0563CC81-22D8-41B2-8F3C-E0DE412D4AE2}" dt="2024-05-02T22:22:23.183" v="3533" actId="26606"/>
          <ac:spMkLst>
            <pc:docMk/>
            <pc:sldMk cId="1891211407" sldId="312"/>
            <ac:spMk id="54" creationId="{17F17AD0-4668-46E4-B248-CD980B04F87C}"/>
          </ac:spMkLst>
        </pc:spChg>
        <pc:spChg chg="add del">
          <ac:chgData name="Snehasri Manda" userId="9a894938f8749e7a" providerId="LiveId" clId="{0563CC81-22D8-41B2-8F3C-E0DE412D4AE2}" dt="2024-05-02T22:22:31.145" v="3535" actId="26606"/>
          <ac:spMkLst>
            <pc:docMk/>
            <pc:sldMk cId="1891211407" sldId="312"/>
            <ac:spMk id="58" creationId="{AEBE9F1A-B38D-446E-83AE-14B17CE77FF2}"/>
          </ac:spMkLst>
        </pc:spChg>
        <pc:spChg chg="add del">
          <ac:chgData name="Snehasri Manda" userId="9a894938f8749e7a" providerId="LiveId" clId="{0563CC81-22D8-41B2-8F3C-E0DE412D4AE2}" dt="2024-05-02T22:22:31.145" v="3535" actId="26606"/>
          <ac:spMkLst>
            <pc:docMk/>
            <pc:sldMk cId="1891211407" sldId="312"/>
            <ac:spMk id="61" creationId="{5E3EB826-A471-488F-9E8A-D65528A3C0CA}"/>
          </ac:spMkLst>
        </pc:spChg>
        <pc:spChg chg="add del">
          <ac:chgData name="Snehasri Manda" userId="9a894938f8749e7a" providerId="LiveId" clId="{0563CC81-22D8-41B2-8F3C-E0DE412D4AE2}" dt="2024-05-02T22:22:31.145" v="3535" actId="26606"/>
          <ac:spMkLst>
            <pc:docMk/>
            <pc:sldMk cId="1891211407" sldId="312"/>
            <ac:spMk id="62" creationId="{4309F268-A45B-4517-B03F-2774BAEFFBA6}"/>
          </ac:spMkLst>
        </pc:spChg>
        <pc:spChg chg="add mod">
          <ac:chgData name="Snehasri Manda" userId="9a894938f8749e7a" providerId="LiveId" clId="{0563CC81-22D8-41B2-8F3C-E0DE412D4AE2}" dt="2024-05-02T23:08:30.465" v="6289" actId="20577"/>
          <ac:spMkLst>
            <pc:docMk/>
            <pc:sldMk cId="1891211407" sldId="312"/>
            <ac:spMk id="63" creationId="{07F009C7-F86F-8653-AFAF-EAA00CD144DF}"/>
          </ac:spMkLst>
        </pc:spChg>
        <pc:spChg chg="add del">
          <ac:chgData name="Snehasri Manda" userId="9a894938f8749e7a" providerId="LiveId" clId="{0563CC81-22D8-41B2-8F3C-E0DE412D4AE2}" dt="2024-05-02T22:22:37.812" v="3537" actId="26606"/>
          <ac:spMkLst>
            <pc:docMk/>
            <pc:sldMk cId="1891211407" sldId="312"/>
            <ac:spMk id="66" creationId="{AEBE9F1A-B38D-446E-83AE-14B17CE77FF2}"/>
          </ac:spMkLst>
        </pc:spChg>
        <pc:spChg chg="add del">
          <ac:chgData name="Snehasri Manda" userId="9a894938f8749e7a" providerId="LiveId" clId="{0563CC81-22D8-41B2-8F3C-E0DE412D4AE2}" dt="2024-05-02T22:22:37.812" v="3537" actId="26606"/>
          <ac:spMkLst>
            <pc:docMk/>
            <pc:sldMk cId="1891211407" sldId="312"/>
            <ac:spMk id="69" creationId="{5E3EB826-A471-488F-9E8A-D65528A3C0CA}"/>
          </ac:spMkLst>
        </pc:spChg>
        <pc:spChg chg="add del">
          <ac:chgData name="Snehasri Manda" userId="9a894938f8749e7a" providerId="LiveId" clId="{0563CC81-22D8-41B2-8F3C-E0DE412D4AE2}" dt="2024-05-02T22:22:37.812" v="3537" actId="26606"/>
          <ac:spMkLst>
            <pc:docMk/>
            <pc:sldMk cId="1891211407" sldId="312"/>
            <ac:spMk id="70" creationId="{D85D5AA8-773B-469A-8802-9645A4DC9B7D}"/>
          </ac:spMkLst>
        </pc:spChg>
        <pc:spChg chg="add del">
          <ac:chgData name="Snehasri Manda" userId="9a894938f8749e7a" providerId="LiveId" clId="{0563CC81-22D8-41B2-8F3C-E0DE412D4AE2}" dt="2024-05-02T22:22:37.812" v="3537" actId="26606"/>
          <ac:spMkLst>
            <pc:docMk/>
            <pc:sldMk cId="1891211407" sldId="312"/>
            <ac:spMk id="71" creationId="{E89ED5F7-8269-4F20-B77F-70D4AA7A975B}"/>
          </ac:spMkLst>
        </pc:spChg>
        <pc:spChg chg="add del">
          <ac:chgData name="Snehasri Manda" userId="9a894938f8749e7a" providerId="LiveId" clId="{0563CC81-22D8-41B2-8F3C-E0DE412D4AE2}" dt="2024-05-02T22:22:37.812" v="3537" actId="26606"/>
          <ac:spMkLst>
            <pc:docMk/>
            <pc:sldMk cId="1891211407" sldId="312"/>
            <ac:spMk id="72" creationId="{C75AF42C-C556-454E-B2D3-2C917CB812D5}"/>
          </ac:spMkLst>
        </pc:spChg>
        <pc:spChg chg="add">
          <ac:chgData name="Snehasri Manda" userId="9a894938f8749e7a" providerId="LiveId" clId="{0563CC81-22D8-41B2-8F3C-E0DE412D4AE2}" dt="2024-05-02T22:22:37.855" v="3538" actId="26606"/>
          <ac:spMkLst>
            <pc:docMk/>
            <pc:sldMk cId="1891211407" sldId="312"/>
            <ac:spMk id="76" creationId="{AEBE9F1A-B38D-446E-83AE-14B17CE77FF2}"/>
          </ac:spMkLst>
        </pc:spChg>
        <pc:spChg chg="add">
          <ac:chgData name="Snehasri Manda" userId="9a894938f8749e7a" providerId="LiveId" clId="{0563CC81-22D8-41B2-8F3C-E0DE412D4AE2}" dt="2024-05-02T22:22:37.855" v="3538" actId="26606"/>
          <ac:spMkLst>
            <pc:docMk/>
            <pc:sldMk cId="1891211407" sldId="312"/>
            <ac:spMk id="79" creationId="{5E3EB826-A471-488F-9E8A-D65528A3C0CA}"/>
          </ac:spMkLst>
        </pc:spChg>
        <pc:spChg chg="add">
          <ac:chgData name="Snehasri Manda" userId="9a894938f8749e7a" providerId="LiveId" clId="{0563CC81-22D8-41B2-8F3C-E0DE412D4AE2}" dt="2024-05-02T22:22:37.855" v="3538" actId="26606"/>
          <ac:spMkLst>
            <pc:docMk/>
            <pc:sldMk cId="1891211407" sldId="312"/>
            <ac:spMk id="80" creationId="{4309F268-A45B-4517-B03F-2774BAEFFBA6}"/>
          </ac:spMkLst>
        </pc:spChg>
        <pc:picChg chg="add mod">
          <ac:chgData name="Snehasri Manda" userId="9a894938f8749e7a" providerId="LiveId" clId="{0563CC81-22D8-41B2-8F3C-E0DE412D4AE2}" dt="2024-05-02T23:08:59.199" v="6358" actId="1036"/>
          <ac:picMkLst>
            <pc:docMk/>
            <pc:sldMk cId="1891211407" sldId="312"/>
            <ac:picMk id="5" creationId="{3CB86C3F-C7BA-4E19-A361-C0D5C64129AB}"/>
          </ac:picMkLst>
        </pc:picChg>
        <pc:picChg chg="add mod ord">
          <ac:chgData name="Snehasri Manda" userId="9a894938f8749e7a" providerId="LiveId" clId="{0563CC81-22D8-41B2-8F3C-E0DE412D4AE2}" dt="2024-05-02T23:08:42.243" v="6318" actId="1036"/>
          <ac:picMkLst>
            <pc:docMk/>
            <pc:sldMk cId="1891211407" sldId="312"/>
            <ac:picMk id="6" creationId="{415EA0BD-320F-1328-912B-42FA516FED6D}"/>
          </ac:picMkLst>
        </pc:picChg>
        <pc:picChg chg="add mod ord">
          <ac:chgData name="Snehasri Manda" userId="9a894938f8749e7a" providerId="LiveId" clId="{0563CC81-22D8-41B2-8F3C-E0DE412D4AE2}" dt="2024-05-02T22:16:31.235" v="3298"/>
          <ac:picMkLst>
            <pc:docMk/>
            <pc:sldMk cId="1891211407" sldId="312"/>
            <ac:picMk id="7" creationId="{BD4632DA-F17B-D773-A9A3-EF2C153361EF}"/>
          </ac:picMkLst>
        </pc:picChg>
        <pc:picChg chg="add del">
          <ac:chgData name="Snehasri Manda" userId="9a894938f8749e7a" providerId="LiveId" clId="{0563CC81-22D8-41B2-8F3C-E0DE412D4AE2}" dt="2024-05-02T22:16:27.466" v="3292" actId="26606"/>
          <ac:picMkLst>
            <pc:docMk/>
            <pc:sldMk cId="1891211407" sldId="312"/>
            <ac:picMk id="12" creationId="{844EE02A-F0F8-4A23-B21D-CF2066B65D30}"/>
          </ac:picMkLst>
        </pc:picChg>
        <pc:picChg chg="add mod">
          <ac:chgData name="Snehasri Manda" userId="9a894938f8749e7a" providerId="LiveId" clId="{0563CC81-22D8-41B2-8F3C-E0DE412D4AE2}" dt="2024-05-02T23:09:14.761" v="6413" actId="1036"/>
          <ac:picMkLst>
            <pc:docMk/>
            <pc:sldMk cId="1891211407" sldId="312"/>
            <ac:picMk id="13" creationId="{416CCFFA-196C-40CB-86CA-4C9C052D0911}"/>
          </ac:picMkLst>
        </pc:picChg>
        <pc:picChg chg="add del">
          <ac:chgData name="Snehasri Manda" userId="9a894938f8749e7a" providerId="LiveId" clId="{0563CC81-22D8-41B2-8F3C-E0DE412D4AE2}" dt="2024-05-02T22:16:27.466" v="3292" actId="26606"/>
          <ac:picMkLst>
            <pc:docMk/>
            <pc:sldMk cId="1891211407" sldId="312"/>
            <ac:picMk id="14" creationId="{99F13062-7BB6-4A97-B661-CDE2EDEAE70E}"/>
          </ac:picMkLst>
        </pc:picChg>
        <pc:picChg chg="add del">
          <ac:chgData name="Snehasri Manda" userId="9a894938f8749e7a" providerId="LiveId" clId="{0563CC81-22D8-41B2-8F3C-E0DE412D4AE2}" dt="2024-05-02T22:21:15.683" v="3494" actId="26606"/>
          <ac:picMkLst>
            <pc:docMk/>
            <pc:sldMk cId="1891211407" sldId="312"/>
            <ac:picMk id="17" creationId="{C9ECDD5C-152A-4CC7-8333-0F367B3A62EA}"/>
          </ac:picMkLst>
        </pc:picChg>
        <pc:picChg chg="add del">
          <ac:chgData name="Snehasri Manda" userId="9a894938f8749e7a" providerId="LiveId" clId="{0563CC81-22D8-41B2-8F3C-E0DE412D4AE2}" dt="2024-05-02T22:16:27.466" v="3292" actId="26606"/>
          <ac:picMkLst>
            <pc:docMk/>
            <pc:sldMk cId="1891211407" sldId="312"/>
            <ac:picMk id="18" creationId="{FFC3E649-106F-4B41-9FF5-327536E4CFBD}"/>
          </ac:picMkLst>
        </pc:picChg>
        <pc:picChg chg="add del">
          <ac:chgData name="Snehasri Manda" userId="9a894938f8749e7a" providerId="LiveId" clId="{0563CC81-22D8-41B2-8F3C-E0DE412D4AE2}" dt="2024-05-02T22:21:15.683" v="3494" actId="26606"/>
          <ac:picMkLst>
            <pc:docMk/>
            <pc:sldMk cId="1891211407" sldId="312"/>
            <ac:picMk id="19" creationId="{7F5C92A3-369B-43F3-BDCE-E560B1B0EC89}"/>
          </ac:picMkLst>
        </pc:picChg>
        <pc:picChg chg="add del">
          <ac:chgData name="Snehasri Manda" userId="9a894938f8749e7a" providerId="LiveId" clId="{0563CC81-22D8-41B2-8F3C-E0DE412D4AE2}" dt="2024-05-02T22:16:27.466" v="3292" actId="26606"/>
          <ac:picMkLst>
            <pc:docMk/>
            <pc:sldMk cId="1891211407" sldId="312"/>
            <ac:picMk id="20" creationId="{79F6731C-42C0-45DB-9F9A-B831CBEC5182}"/>
          </ac:picMkLst>
        </pc:picChg>
        <pc:picChg chg="add del">
          <ac:chgData name="Snehasri Manda" userId="9a894938f8749e7a" providerId="LiveId" clId="{0563CC81-22D8-41B2-8F3C-E0DE412D4AE2}" dt="2024-05-02T22:21:15.683" v="3494" actId="26606"/>
          <ac:picMkLst>
            <pc:docMk/>
            <pc:sldMk cId="1891211407" sldId="312"/>
            <ac:picMk id="23" creationId="{915B5014-A7EC-4BA6-9C83-8840CF81DB28}"/>
          </ac:picMkLst>
        </pc:picChg>
        <pc:picChg chg="add del">
          <ac:chgData name="Snehasri Manda" userId="9a894938f8749e7a" providerId="LiveId" clId="{0563CC81-22D8-41B2-8F3C-E0DE412D4AE2}" dt="2024-05-02T22:22:23.183" v="3533" actId="26606"/>
          <ac:picMkLst>
            <pc:docMk/>
            <pc:sldMk cId="1891211407" sldId="312"/>
            <ac:picMk id="27" creationId="{C9ECDD5C-152A-4CC7-8333-0F367B3A62EA}"/>
          </ac:picMkLst>
        </pc:picChg>
        <pc:picChg chg="add del">
          <ac:chgData name="Snehasri Manda" userId="9a894938f8749e7a" providerId="LiveId" clId="{0563CC81-22D8-41B2-8F3C-E0DE412D4AE2}" dt="2024-05-02T22:21:15.683" v="3494" actId="26606"/>
          <ac:picMkLst>
            <pc:docMk/>
            <pc:sldMk cId="1891211407" sldId="312"/>
            <ac:picMk id="28" creationId="{022C43AB-86D7-420D-8AD7-DC0A15FDD0AF}"/>
          </ac:picMkLst>
        </pc:picChg>
        <pc:picChg chg="add del">
          <ac:chgData name="Snehasri Manda" userId="9a894938f8749e7a" providerId="LiveId" clId="{0563CC81-22D8-41B2-8F3C-E0DE412D4AE2}" dt="2024-05-02T22:22:23.183" v="3533" actId="26606"/>
          <ac:picMkLst>
            <pc:docMk/>
            <pc:sldMk cId="1891211407" sldId="312"/>
            <ac:picMk id="29" creationId="{7F5C92A3-369B-43F3-BDCE-E560B1B0EC89}"/>
          </ac:picMkLst>
        </pc:picChg>
        <pc:picChg chg="add del">
          <ac:chgData name="Snehasri Manda" userId="9a894938f8749e7a" providerId="LiveId" clId="{0563CC81-22D8-41B2-8F3C-E0DE412D4AE2}" dt="2024-05-02T22:22:23.183" v="3533" actId="26606"/>
          <ac:picMkLst>
            <pc:docMk/>
            <pc:sldMk cId="1891211407" sldId="312"/>
            <ac:picMk id="33" creationId="{915B5014-A7EC-4BA6-9C83-8840CF81DB28}"/>
          </ac:picMkLst>
        </pc:picChg>
        <pc:picChg chg="add del">
          <ac:chgData name="Snehasri Manda" userId="9a894938f8749e7a" providerId="LiveId" clId="{0563CC81-22D8-41B2-8F3C-E0DE412D4AE2}" dt="2024-05-02T22:21:20.123" v="3496" actId="26606"/>
          <ac:picMkLst>
            <pc:docMk/>
            <pc:sldMk cId="1891211407" sldId="312"/>
            <ac:picMk id="35" creationId="{C9ECDD5C-152A-4CC7-8333-0F367B3A62EA}"/>
          </ac:picMkLst>
        </pc:picChg>
        <pc:picChg chg="add del">
          <ac:chgData name="Snehasri Manda" userId="9a894938f8749e7a" providerId="LiveId" clId="{0563CC81-22D8-41B2-8F3C-E0DE412D4AE2}" dt="2024-05-02T22:21:20.123" v="3496" actId="26606"/>
          <ac:picMkLst>
            <pc:docMk/>
            <pc:sldMk cId="1891211407" sldId="312"/>
            <ac:picMk id="36" creationId="{7F5C92A3-369B-43F3-BDCE-E560B1B0EC89}"/>
          </ac:picMkLst>
        </pc:picChg>
        <pc:picChg chg="add del">
          <ac:chgData name="Snehasri Manda" userId="9a894938f8749e7a" providerId="LiveId" clId="{0563CC81-22D8-41B2-8F3C-E0DE412D4AE2}" dt="2024-05-02T22:21:20.123" v="3496" actId="26606"/>
          <ac:picMkLst>
            <pc:docMk/>
            <pc:sldMk cId="1891211407" sldId="312"/>
            <ac:picMk id="38" creationId="{915B5014-A7EC-4BA6-9C83-8840CF81DB28}"/>
          </ac:picMkLst>
        </pc:picChg>
        <pc:picChg chg="add del">
          <ac:chgData name="Snehasri Manda" userId="9a894938f8749e7a" providerId="LiveId" clId="{0563CC81-22D8-41B2-8F3C-E0DE412D4AE2}" dt="2024-05-02T22:21:20.123" v="3496" actId="26606"/>
          <ac:picMkLst>
            <pc:docMk/>
            <pc:sldMk cId="1891211407" sldId="312"/>
            <ac:picMk id="39" creationId="{022C43AB-86D7-420D-8AD7-DC0A15FDD0AF}"/>
          </ac:picMkLst>
        </pc:picChg>
        <pc:picChg chg="add del">
          <ac:chgData name="Snehasri Manda" userId="9a894938f8749e7a" providerId="LiveId" clId="{0563CC81-22D8-41B2-8F3C-E0DE412D4AE2}" dt="2024-05-02T22:21:31.507" v="3498" actId="26606"/>
          <ac:picMkLst>
            <pc:docMk/>
            <pc:sldMk cId="1891211407" sldId="312"/>
            <ac:picMk id="43" creationId="{C9ECDD5C-152A-4CC7-8333-0F367B3A62EA}"/>
          </ac:picMkLst>
        </pc:picChg>
        <pc:picChg chg="add del">
          <ac:chgData name="Snehasri Manda" userId="9a894938f8749e7a" providerId="LiveId" clId="{0563CC81-22D8-41B2-8F3C-E0DE412D4AE2}" dt="2024-05-02T22:21:31.507" v="3498" actId="26606"/>
          <ac:picMkLst>
            <pc:docMk/>
            <pc:sldMk cId="1891211407" sldId="312"/>
            <ac:picMk id="44" creationId="{7F5C92A3-369B-43F3-BDCE-E560B1B0EC89}"/>
          </ac:picMkLst>
        </pc:picChg>
        <pc:picChg chg="add del">
          <ac:chgData name="Snehasri Manda" userId="9a894938f8749e7a" providerId="LiveId" clId="{0563CC81-22D8-41B2-8F3C-E0DE412D4AE2}" dt="2024-05-02T22:21:31.507" v="3498" actId="26606"/>
          <ac:picMkLst>
            <pc:docMk/>
            <pc:sldMk cId="1891211407" sldId="312"/>
            <ac:picMk id="46" creationId="{915B5014-A7EC-4BA6-9C83-8840CF81DB28}"/>
          </ac:picMkLst>
        </pc:picChg>
        <pc:picChg chg="add del">
          <ac:chgData name="Snehasri Manda" userId="9a894938f8749e7a" providerId="LiveId" clId="{0563CC81-22D8-41B2-8F3C-E0DE412D4AE2}" dt="2024-05-02T22:21:31.507" v="3498" actId="26606"/>
          <ac:picMkLst>
            <pc:docMk/>
            <pc:sldMk cId="1891211407" sldId="312"/>
            <ac:picMk id="47" creationId="{022C43AB-86D7-420D-8AD7-DC0A15FDD0AF}"/>
          </ac:picMkLst>
        </pc:picChg>
        <pc:picChg chg="add del">
          <ac:chgData name="Snehasri Manda" userId="9a894938f8749e7a" providerId="LiveId" clId="{0563CC81-22D8-41B2-8F3C-E0DE412D4AE2}" dt="2024-05-02T22:22:23.183" v="3533" actId="26606"/>
          <ac:picMkLst>
            <pc:docMk/>
            <pc:sldMk cId="1891211407" sldId="312"/>
            <ac:picMk id="52" creationId="{022C43AB-86D7-420D-8AD7-DC0A15FDD0AF}"/>
          </ac:picMkLst>
        </pc:picChg>
        <pc:picChg chg="add del">
          <ac:chgData name="Snehasri Manda" userId="9a894938f8749e7a" providerId="LiveId" clId="{0563CC81-22D8-41B2-8F3C-E0DE412D4AE2}" dt="2024-05-02T22:22:31.145" v="3535" actId="26606"/>
          <ac:picMkLst>
            <pc:docMk/>
            <pc:sldMk cId="1891211407" sldId="312"/>
            <ac:picMk id="56" creationId="{C9ECDD5C-152A-4CC7-8333-0F367B3A62EA}"/>
          </ac:picMkLst>
        </pc:picChg>
        <pc:picChg chg="add del">
          <ac:chgData name="Snehasri Manda" userId="9a894938f8749e7a" providerId="LiveId" clId="{0563CC81-22D8-41B2-8F3C-E0DE412D4AE2}" dt="2024-05-02T22:22:31.145" v="3535" actId="26606"/>
          <ac:picMkLst>
            <pc:docMk/>
            <pc:sldMk cId="1891211407" sldId="312"/>
            <ac:picMk id="57" creationId="{7F5C92A3-369B-43F3-BDCE-E560B1B0EC89}"/>
          </ac:picMkLst>
        </pc:picChg>
        <pc:picChg chg="add del">
          <ac:chgData name="Snehasri Manda" userId="9a894938f8749e7a" providerId="LiveId" clId="{0563CC81-22D8-41B2-8F3C-E0DE412D4AE2}" dt="2024-05-02T22:22:31.145" v="3535" actId="26606"/>
          <ac:picMkLst>
            <pc:docMk/>
            <pc:sldMk cId="1891211407" sldId="312"/>
            <ac:picMk id="59" creationId="{915B5014-A7EC-4BA6-9C83-8840CF81DB28}"/>
          </ac:picMkLst>
        </pc:picChg>
        <pc:picChg chg="add del">
          <ac:chgData name="Snehasri Manda" userId="9a894938f8749e7a" providerId="LiveId" clId="{0563CC81-22D8-41B2-8F3C-E0DE412D4AE2}" dt="2024-05-02T22:22:31.145" v="3535" actId="26606"/>
          <ac:picMkLst>
            <pc:docMk/>
            <pc:sldMk cId="1891211407" sldId="312"/>
            <ac:picMk id="60" creationId="{022C43AB-86D7-420D-8AD7-DC0A15FDD0AF}"/>
          </ac:picMkLst>
        </pc:picChg>
        <pc:picChg chg="add del">
          <ac:chgData name="Snehasri Manda" userId="9a894938f8749e7a" providerId="LiveId" clId="{0563CC81-22D8-41B2-8F3C-E0DE412D4AE2}" dt="2024-05-02T22:22:37.812" v="3537" actId="26606"/>
          <ac:picMkLst>
            <pc:docMk/>
            <pc:sldMk cId="1891211407" sldId="312"/>
            <ac:picMk id="64" creationId="{C9ECDD5C-152A-4CC7-8333-0F367B3A62EA}"/>
          </ac:picMkLst>
        </pc:picChg>
        <pc:picChg chg="add del">
          <ac:chgData name="Snehasri Manda" userId="9a894938f8749e7a" providerId="LiveId" clId="{0563CC81-22D8-41B2-8F3C-E0DE412D4AE2}" dt="2024-05-02T22:22:37.812" v="3537" actId="26606"/>
          <ac:picMkLst>
            <pc:docMk/>
            <pc:sldMk cId="1891211407" sldId="312"/>
            <ac:picMk id="65" creationId="{7F5C92A3-369B-43F3-BDCE-E560B1B0EC89}"/>
          </ac:picMkLst>
        </pc:picChg>
        <pc:picChg chg="add del">
          <ac:chgData name="Snehasri Manda" userId="9a894938f8749e7a" providerId="LiveId" clId="{0563CC81-22D8-41B2-8F3C-E0DE412D4AE2}" dt="2024-05-02T22:22:37.812" v="3537" actId="26606"/>
          <ac:picMkLst>
            <pc:docMk/>
            <pc:sldMk cId="1891211407" sldId="312"/>
            <ac:picMk id="67" creationId="{915B5014-A7EC-4BA6-9C83-8840CF81DB28}"/>
          </ac:picMkLst>
        </pc:picChg>
        <pc:picChg chg="add del">
          <ac:chgData name="Snehasri Manda" userId="9a894938f8749e7a" providerId="LiveId" clId="{0563CC81-22D8-41B2-8F3C-E0DE412D4AE2}" dt="2024-05-02T22:22:37.812" v="3537" actId="26606"/>
          <ac:picMkLst>
            <pc:docMk/>
            <pc:sldMk cId="1891211407" sldId="312"/>
            <ac:picMk id="68" creationId="{022C43AB-86D7-420D-8AD7-DC0A15FDD0AF}"/>
          </ac:picMkLst>
        </pc:picChg>
        <pc:picChg chg="add">
          <ac:chgData name="Snehasri Manda" userId="9a894938f8749e7a" providerId="LiveId" clId="{0563CC81-22D8-41B2-8F3C-E0DE412D4AE2}" dt="2024-05-02T22:22:37.855" v="3538" actId="26606"/>
          <ac:picMkLst>
            <pc:docMk/>
            <pc:sldMk cId="1891211407" sldId="312"/>
            <ac:picMk id="74" creationId="{C9ECDD5C-152A-4CC7-8333-0F367B3A62EA}"/>
          </ac:picMkLst>
        </pc:picChg>
        <pc:picChg chg="add">
          <ac:chgData name="Snehasri Manda" userId="9a894938f8749e7a" providerId="LiveId" clId="{0563CC81-22D8-41B2-8F3C-E0DE412D4AE2}" dt="2024-05-02T22:22:37.855" v="3538" actId="26606"/>
          <ac:picMkLst>
            <pc:docMk/>
            <pc:sldMk cId="1891211407" sldId="312"/>
            <ac:picMk id="75" creationId="{7F5C92A3-369B-43F3-BDCE-E560B1B0EC89}"/>
          </ac:picMkLst>
        </pc:picChg>
        <pc:picChg chg="add">
          <ac:chgData name="Snehasri Manda" userId="9a894938f8749e7a" providerId="LiveId" clId="{0563CC81-22D8-41B2-8F3C-E0DE412D4AE2}" dt="2024-05-02T22:22:37.855" v="3538" actId="26606"/>
          <ac:picMkLst>
            <pc:docMk/>
            <pc:sldMk cId="1891211407" sldId="312"/>
            <ac:picMk id="77" creationId="{915B5014-A7EC-4BA6-9C83-8840CF81DB28}"/>
          </ac:picMkLst>
        </pc:picChg>
        <pc:picChg chg="add">
          <ac:chgData name="Snehasri Manda" userId="9a894938f8749e7a" providerId="LiveId" clId="{0563CC81-22D8-41B2-8F3C-E0DE412D4AE2}" dt="2024-05-02T22:22:37.855" v="3538" actId="26606"/>
          <ac:picMkLst>
            <pc:docMk/>
            <pc:sldMk cId="1891211407" sldId="312"/>
            <ac:picMk id="78" creationId="{022C43AB-86D7-420D-8AD7-DC0A15FDD0AF}"/>
          </ac:picMkLst>
        </pc:picChg>
      </pc:sldChg>
      <pc:sldChg chg="addSp delSp modSp new del mod">
        <pc:chgData name="Snehasri Manda" userId="9a894938f8749e7a" providerId="LiveId" clId="{0563CC81-22D8-41B2-8F3C-E0DE412D4AE2}" dt="2024-05-02T23:14:57.374" v="6735" actId="47"/>
        <pc:sldMkLst>
          <pc:docMk/>
          <pc:sldMk cId="2287233069" sldId="313"/>
        </pc:sldMkLst>
        <pc:spChg chg="del">
          <ac:chgData name="Snehasri Manda" userId="9a894938f8749e7a" providerId="LiveId" clId="{0563CC81-22D8-41B2-8F3C-E0DE412D4AE2}" dt="2024-05-02T22:32:47.286" v="3934" actId="478"/>
          <ac:spMkLst>
            <pc:docMk/>
            <pc:sldMk cId="2287233069" sldId="313"/>
            <ac:spMk id="2" creationId="{E85BEA76-DD56-54F7-D725-6DD2D3607A3E}"/>
          </ac:spMkLst>
        </pc:spChg>
        <pc:spChg chg="del">
          <ac:chgData name="Snehasri Manda" userId="9a894938f8749e7a" providerId="LiveId" clId="{0563CC81-22D8-41B2-8F3C-E0DE412D4AE2}" dt="2024-05-02T22:32:40.555" v="3932" actId="478"/>
          <ac:spMkLst>
            <pc:docMk/>
            <pc:sldMk cId="2287233069" sldId="313"/>
            <ac:spMk id="3" creationId="{37AF6AC4-C78B-1828-1E40-91D10935DDB1}"/>
          </ac:spMkLst>
        </pc:spChg>
        <pc:spChg chg="mod">
          <ac:chgData name="Snehasri Manda" userId="9a894938f8749e7a" providerId="LiveId" clId="{0563CC81-22D8-41B2-8F3C-E0DE412D4AE2}" dt="2024-05-02T22:34:11.261" v="3987" actId="1036"/>
          <ac:spMkLst>
            <pc:docMk/>
            <pc:sldMk cId="2287233069" sldId="313"/>
            <ac:spMk id="4" creationId="{42E74440-053D-1A6D-F152-CA4871AD0319}"/>
          </ac:spMkLst>
        </pc:spChg>
        <pc:picChg chg="add mod">
          <ac:chgData name="Snehasri Manda" userId="9a894938f8749e7a" providerId="LiveId" clId="{0563CC81-22D8-41B2-8F3C-E0DE412D4AE2}" dt="2024-05-02T22:34:14.192" v="3988" actId="14100"/>
          <ac:picMkLst>
            <pc:docMk/>
            <pc:sldMk cId="2287233069" sldId="313"/>
            <ac:picMk id="5" creationId="{31B6F6EB-8F9B-C2A0-7931-7C2E159559CF}"/>
          </ac:picMkLst>
        </pc:picChg>
      </pc:sldChg>
      <pc:sldChg chg="addSp delSp modSp new mod">
        <pc:chgData name="Snehasri Manda" userId="9a894938f8749e7a" providerId="LiveId" clId="{0563CC81-22D8-41B2-8F3C-E0DE412D4AE2}" dt="2024-05-02T23:17:02.267" v="6957" actId="478"/>
        <pc:sldMkLst>
          <pc:docMk/>
          <pc:sldMk cId="22896723" sldId="314"/>
        </pc:sldMkLst>
        <pc:spChg chg="del">
          <ac:chgData name="Snehasri Manda" userId="9a894938f8749e7a" providerId="LiveId" clId="{0563CC81-22D8-41B2-8F3C-E0DE412D4AE2}" dt="2024-05-02T22:35:45.182" v="3991" actId="478"/>
          <ac:spMkLst>
            <pc:docMk/>
            <pc:sldMk cId="22896723" sldId="314"/>
            <ac:spMk id="2" creationId="{B1109F5D-1DF0-3E41-573D-20B50B2578A9}"/>
          </ac:spMkLst>
        </pc:spChg>
        <pc:spChg chg="del">
          <ac:chgData name="Snehasri Manda" userId="9a894938f8749e7a" providerId="LiveId" clId="{0563CC81-22D8-41B2-8F3C-E0DE412D4AE2}" dt="2024-05-02T22:35:39.859" v="3990" actId="478"/>
          <ac:spMkLst>
            <pc:docMk/>
            <pc:sldMk cId="22896723" sldId="314"/>
            <ac:spMk id="3" creationId="{B64F7A22-6E47-71BC-1C53-62AF2F9DA0E8}"/>
          </ac:spMkLst>
        </pc:spChg>
        <pc:spChg chg="mod">
          <ac:chgData name="Snehasri Manda" userId="9a894938f8749e7a" providerId="LiveId" clId="{0563CC81-22D8-41B2-8F3C-E0DE412D4AE2}" dt="2024-05-02T23:16:38.497" v="6945" actId="1037"/>
          <ac:spMkLst>
            <pc:docMk/>
            <pc:sldMk cId="22896723" sldId="314"/>
            <ac:spMk id="4" creationId="{B36F19A0-7327-0D37-E6AB-39E322039D21}"/>
          </ac:spMkLst>
        </pc:spChg>
        <pc:spChg chg="add mod">
          <ac:chgData name="Snehasri Manda" userId="9a894938f8749e7a" providerId="LiveId" clId="{0563CC81-22D8-41B2-8F3C-E0DE412D4AE2}" dt="2024-05-02T22:46:23.093" v="4824" actId="1037"/>
          <ac:spMkLst>
            <pc:docMk/>
            <pc:sldMk cId="22896723" sldId="314"/>
            <ac:spMk id="7" creationId="{85B1BC95-A760-24A2-FBC3-BFA26DBFB069}"/>
          </ac:spMkLst>
        </pc:spChg>
        <pc:spChg chg="add mod">
          <ac:chgData name="Snehasri Manda" userId="9a894938f8749e7a" providerId="LiveId" clId="{0563CC81-22D8-41B2-8F3C-E0DE412D4AE2}" dt="2024-05-02T23:16:44.270" v="6948" actId="1036"/>
          <ac:spMkLst>
            <pc:docMk/>
            <pc:sldMk cId="22896723" sldId="314"/>
            <ac:spMk id="10" creationId="{0A5B3444-AF65-6041-4A6B-4DD86564B0C0}"/>
          </ac:spMkLst>
        </pc:spChg>
        <pc:spChg chg="add mod">
          <ac:chgData name="Snehasri Manda" userId="9a894938f8749e7a" providerId="LiveId" clId="{0563CC81-22D8-41B2-8F3C-E0DE412D4AE2}" dt="2024-05-02T22:46:08.605" v="4774" actId="1037"/>
          <ac:spMkLst>
            <pc:docMk/>
            <pc:sldMk cId="22896723" sldId="314"/>
            <ac:spMk id="13" creationId="{BA161C6D-4F7D-6A2A-B834-4C717032064A}"/>
          </ac:spMkLst>
        </pc:spChg>
        <pc:spChg chg="add mod">
          <ac:chgData name="Snehasri Manda" userId="9a894938f8749e7a" providerId="LiveId" clId="{0563CC81-22D8-41B2-8F3C-E0DE412D4AE2}" dt="2024-05-02T23:15:18.285" v="6736" actId="20577"/>
          <ac:spMkLst>
            <pc:docMk/>
            <pc:sldMk cId="22896723" sldId="314"/>
            <ac:spMk id="14" creationId="{6152CA7D-0AB8-EAC0-78F1-BC628E1CB96E}"/>
          </ac:spMkLst>
        </pc:spChg>
        <pc:spChg chg="add del mod">
          <ac:chgData name="Snehasri Manda" userId="9a894938f8749e7a" providerId="LiveId" clId="{0563CC81-22D8-41B2-8F3C-E0DE412D4AE2}" dt="2024-05-02T23:17:02.267" v="6957" actId="478"/>
          <ac:spMkLst>
            <pc:docMk/>
            <pc:sldMk cId="22896723" sldId="314"/>
            <ac:spMk id="15" creationId="{6EEF5C0B-434F-3645-1DB8-BBC4363AD611}"/>
          </ac:spMkLst>
        </pc:spChg>
        <pc:spChg chg="add del">
          <ac:chgData name="Snehasri Manda" userId="9a894938f8749e7a" providerId="LiveId" clId="{0563CC81-22D8-41B2-8F3C-E0DE412D4AE2}" dt="2024-05-02T23:15:42.865" v="6768" actId="22"/>
          <ac:spMkLst>
            <pc:docMk/>
            <pc:sldMk cId="22896723" sldId="314"/>
            <ac:spMk id="17" creationId="{E1BABD49-43EC-37A1-195E-9C165511757F}"/>
          </ac:spMkLst>
        </pc:spChg>
        <pc:spChg chg="add mod">
          <ac:chgData name="Snehasri Manda" userId="9a894938f8749e7a" providerId="LiveId" clId="{0563CC81-22D8-41B2-8F3C-E0DE412D4AE2}" dt="2024-05-02T23:16:20.174" v="6902" actId="255"/>
          <ac:spMkLst>
            <pc:docMk/>
            <pc:sldMk cId="22896723" sldId="314"/>
            <ac:spMk id="19" creationId="{6311CE76-1032-9C4D-9D26-F6173B018507}"/>
          </ac:spMkLst>
        </pc:spChg>
        <pc:picChg chg="add mod">
          <ac:chgData name="Snehasri Manda" userId="9a894938f8749e7a" providerId="LiveId" clId="{0563CC81-22D8-41B2-8F3C-E0DE412D4AE2}" dt="2024-05-02T23:16:31.693" v="6919" actId="14100"/>
          <ac:picMkLst>
            <pc:docMk/>
            <pc:sldMk cId="22896723" sldId="314"/>
            <ac:picMk id="5" creationId="{784C5A92-AC20-31CE-2AE5-F92A997F8E00}"/>
          </ac:picMkLst>
        </pc:picChg>
        <pc:picChg chg="add mod">
          <ac:chgData name="Snehasri Manda" userId="9a894938f8749e7a" providerId="LiveId" clId="{0563CC81-22D8-41B2-8F3C-E0DE412D4AE2}" dt="2024-05-02T22:47:50.953" v="4875" actId="1038"/>
          <ac:picMkLst>
            <pc:docMk/>
            <pc:sldMk cId="22896723" sldId="314"/>
            <ac:picMk id="6" creationId="{EDB9447F-823D-0DE8-01F8-BBCC2CA64919}"/>
          </ac:picMkLst>
        </pc:picChg>
        <pc:picChg chg="add mod">
          <ac:chgData name="Snehasri Manda" userId="9a894938f8749e7a" providerId="LiveId" clId="{0563CC81-22D8-41B2-8F3C-E0DE412D4AE2}" dt="2024-05-02T23:16:47.163" v="6954" actId="1036"/>
          <ac:picMkLst>
            <pc:docMk/>
            <pc:sldMk cId="22896723" sldId="314"/>
            <ac:picMk id="8" creationId="{9EE1FE2C-2C88-5F5E-1216-B25578500F28}"/>
          </ac:picMkLst>
        </pc:picChg>
        <pc:picChg chg="add del mod">
          <ac:chgData name="Snehasri Manda" userId="9a894938f8749e7a" providerId="LiveId" clId="{0563CC81-22D8-41B2-8F3C-E0DE412D4AE2}" dt="2024-05-02T22:41:33.018" v="4201" actId="478"/>
          <ac:picMkLst>
            <pc:docMk/>
            <pc:sldMk cId="22896723" sldId="314"/>
            <ac:picMk id="9" creationId="{A1781D73-F4D1-531C-0494-67870B8D2212}"/>
          </ac:picMkLst>
        </pc:picChg>
        <pc:picChg chg="add mod">
          <ac:chgData name="Snehasri Manda" userId="9a894938f8749e7a" providerId="LiveId" clId="{0563CC81-22D8-41B2-8F3C-E0DE412D4AE2}" dt="2024-05-02T22:46:42.694" v="4837" actId="1038"/>
          <ac:picMkLst>
            <pc:docMk/>
            <pc:sldMk cId="22896723" sldId="314"/>
            <ac:picMk id="11" creationId="{7894689B-5048-E87F-5475-77D48585DF90}"/>
          </ac:picMkLst>
        </pc:picChg>
        <pc:picChg chg="add mod">
          <ac:chgData name="Snehasri Manda" userId="9a894938f8749e7a" providerId="LiveId" clId="{0563CC81-22D8-41B2-8F3C-E0DE412D4AE2}" dt="2024-05-02T22:43:21.621" v="4403"/>
          <ac:picMkLst>
            <pc:docMk/>
            <pc:sldMk cId="22896723" sldId="314"/>
            <ac:picMk id="12" creationId="{91A27514-4691-0970-95A1-9756BB097DB5}"/>
          </ac:picMkLst>
        </pc:picChg>
      </pc:sldChg>
      <pc:sldChg chg="addSp delSp modSp add mod">
        <pc:chgData name="Snehasri Manda" userId="9a894938f8749e7a" providerId="LiveId" clId="{0563CC81-22D8-41B2-8F3C-E0DE412D4AE2}" dt="2024-05-02T23:19:01.369" v="7057" actId="1038"/>
        <pc:sldMkLst>
          <pc:docMk/>
          <pc:sldMk cId="1836343222" sldId="315"/>
        </pc:sldMkLst>
        <pc:spChg chg="mod">
          <ac:chgData name="Snehasri Manda" userId="9a894938f8749e7a" providerId="LiveId" clId="{0563CC81-22D8-41B2-8F3C-E0DE412D4AE2}" dt="2024-05-02T23:19:01.369" v="7057" actId="1038"/>
          <ac:spMkLst>
            <pc:docMk/>
            <pc:sldMk cId="1836343222" sldId="315"/>
            <ac:spMk id="4" creationId="{B36F19A0-7327-0D37-E6AB-39E322039D21}"/>
          </ac:spMkLst>
        </pc:spChg>
        <pc:spChg chg="del mod">
          <ac:chgData name="Snehasri Manda" userId="9a894938f8749e7a" providerId="LiveId" clId="{0563CC81-22D8-41B2-8F3C-E0DE412D4AE2}" dt="2024-05-02T22:56:15.046" v="4886" actId="478"/>
          <ac:spMkLst>
            <pc:docMk/>
            <pc:sldMk cId="1836343222" sldId="315"/>
            <ac:spMk id="7" creationId="{85B1BC95-A760-24A2-FBC3-BFA26DBFB069}"/>
          </ac:spMkLst>
        </pc:spChg>
        <pc:spChg chg="add del mod">
          <ac:chgData name="Snehasri Manda" userId="9a894938f8749e7a" providerId="LiveId" clId="{0563CC81-22D8-41B2-8F3C-E0DE412D4AE2}" dt="2024-05-02T23:17:50.250" v="6974" actId="1036"/>
          <ac:spMkLst>
            <pc:docMk/>
            <pc:sldMk cId="1836343222" sldId="315"/>
            <ac:spMk id="10" creationId="{0A5B3444-AF65-6041-4A6B-4DD86564B0C0}"/>
          </ac:spMkLst>
        </pc:spChg>
        <pc:spChg chg="add mod">
          <ac:chgData name="Snehasri Manda" userId="9a894938f8749e7a" providerId="LiveId" clId="{0563CC81-22D8-41B2-8F3C-E0DE412D4AE2}" dt="2024-05-02T23:18:01.979" v="7005" actId="1036"/>
          <ac:spMkLst>
            <pc:docMk/>
            <pc:sldMk cId="1836343222" sldId="315"/>
            <ac:spMk id="12" creationId="{44319C53-2D5F-54A6-DAF8-A6D6127C9E0B}"/>
          </ac:spMkLst>
        </pc:spChg>
        <pc:spChg chg="del">
          <ac:chgData name="Snehasri Manda" userId="9a894938f8749e7a" providerId="LiveId" clId="{0563CC81-22D8-41B2-8F3C-E0DE412D4AE2}" dt="2024-05-02T22:56:12.482" v="4885" actId="478"/>
          <ac:spMkLst>
            <pc:docMk/>
            <pc:sldMk cId="1836343222" sldId="315"/>
            <ac:spMk id="13" creationId="{BA161C6D-4F7D-6A2A-B834-4C717032064A}"/>
          </ac:spMkLst>
        </pc:spChg>
        <pc:spChg chg="add mod">
          <ac:chgData name="Snehasri Manda" userId="9a894938f8749e7a" providerId="LiveId" clId="{0563CC81-22D8-41B2-8F3C-E0DE412D4AE2}" dt="2024-05-02T23:18:26.181" v="7039" actId="14100"/>
          <ac:spMkLst>
            <pc:docMk/>
            <pc:sldMk cId="1836343222" sldId="315"/>
            <ac:spMk id="15" creationId="{9BA23AD9-7360-6636-D8A5-6828CF1A82FC}"/>
          </ac:spMkLst>
        </pc:spChg>
        <pc:picChg chg="add mod">
          <ac:chgData name="Snehasri Manda" userId="9a894938f8749e7a" providerId="LiveId" clId="{0563CC81-22D8-41B2-8F3C-E0DE412D4AE2}" dt="2024-05-02T23:18:18.791" v="7038" actId="1036"/>
          <ac:picMkLst>
            <pc:docMk/>
            <pc:sldMk cId="1836343222" sldId="315"/>
            <ac:picMk id="2" creationId="{AEDAC5E2-F23A-F2DE-B276-A712EA11776F}"/>
          </ac:picMkLst>
        </pc:picChg>
        <pc:picChg chg="add mod">
          <ac:chgData name="Snehasri Manda" userId="9a894938f8749e7a" providerId="LiveId" clId="{0563CC81-22D8-41B2-8F3C-E0DE412D4AE2}" dt="2024-05-02T23:18:05.122" v="7014" actId="1036"/>
          <ac:picMkLst>
            <pc:docMk/>
            <pc:sldMk cId="1836343222" sldId="315"/>
            <ac:picMk id="3" creationId="{62DE5BB1-4F05-603B-CF1F-B62C7A47CED4}"/>
          </ac:picMkLst>
        </pc:picChg>
        <pc:picChg chg="del">
          <ac:chgData name="Snehasri Manda" userId="9a894938f8749e7a" providerId="LiveId" clId="{0563CC81-22D8-41B2-8F3C-E0DE412D4AE2}" dt="2024-05-02T22:55:54.097" v="4877" actId="478"/>
          <ac:picMkLst>
            <pc:docMk/>
            <pc:sldMk cId="1836343222" sldId="315"/>
            <ac:picMk id="5" creationId="{784C5A92-AC20-31CE-2AE5-F92A997F8E00}"/>
          </ac:picMkLst>
        </pc:picChg>
        <pc:picChg chg="del">
          <ac:chgData name="Snehasri Manda" userId="9a894938f8749e7a" providerId="LiveId" clId="{0563CC81-22D8-41B2-8F3C-E0DE412D4AE2}" dt="2024-05-02T22:55:56.744" v="4879" actId="478"/>
          <ac:picMkLst>
            <pc:docMk/>
            <pc:sldMk cId="1836343222" sldId="315"/>
            <ac:picMk id="6" creationId="{EDB9447F-823D-0DE8-01F8-BBCC2CA64919}"/>
          </ac:picMkLst>
        </pc:picChg>
        <pc:picChg chg="del">
          <ac:chgData name="Snehasri Manda" userId="9a894938f8749e7a" providerId="LiveId" clId="{0563CC81-22D8-41B2-8F3C-E0DE412D4AE2}" dt="2024-05-02T22:55:55.411" v="4878" actId="478"/>
          <ac:picMkLst>
            <pc:docMk/>
            <pc:sldMk cId="1836343222" sldId="315"/>
            <ac:picMk id="8" creationId="{9EE1FE2C-2C88-5F5E-1216-B25578500F28}"/>
          </ac:picMkLst>
        </pc:picChg>
        <pc:picChg chg="add del mod">
          <ac:chgData name="Snehasri Manda" userId="9a894938f8749e7a" providerId="LiveId" clId="{0563CC81-22D8-41B2-8F3C-E0DE412D4AE2}" dt="2024-05-02T22:58:31.274" v="5084" actId="478"/>
          <ac:picMkLst>
            <pc:docMk/>
            <pc:sldMk cId="1836343222" sldId="315"/>
            <ac:picMk id="9" creationId="{4D67D1EE-D9C1-93FF-8F59-9C7091B65531}"/>
          </ac:picMkLst>
        </pc:picChg>
        <pc:picChg chg="del">
          <ac:chgData name="Snehasri Manda" userId="9a894938f8749e7a" providerId="LiveId" clId="{0563CC81-22D8-41B2-8F3C-E0DE412D4AE2}" dt="2024-05-02T22:56:01.267" v="4881" actId="478"/>
          <ac:picMkLst>
            <pc:docMk/>
            <pc:sldMk cId="1836343222" sldId="315"/>
            <ac:picMk id="11" creationId="{7894689B-5048-E87F-5475-77D48585DF90}"/>
          </ac:picMkLst>
        </pc:picChg>
        <pc:picChg chg="add mod">
          <ac:chgData name="Snehasri Manda" userId="9a894938f8749e7a" providerId="LiveId" clId="{0563CC81-22D8-41B2-8F3C-E0DE412D4AE2}" dt="2024-05-02T23:17:54.098" v="6987" actId="1035"/>
          <ac:picMkLst>
            <pc:docMk/>
            <pc:sldMk cId="1836343222" sldId="315"/>
            <ac:picMk id="14" creationId="{583D4ECB-11E9-7D26-F777-B6D2EE89DEF0}"/>
          </ac:picMkLst>
        </pc:picChg>
      </pc:sldChg>
      <pc:sldChg chg="addSp delSp modSp add mod">
        <pc:chgData name="Snehasri Manda" userId="9a894938f8749e7a" providerId="LiveId" clId="{0563CC81-22D8-41B2-8F3C-E0DE412D4AE2}" dt="2024-05-02T23:35:32.316" v="7624" actId="1035"/>
        <pc:sldMkLst>
          <pc:docMk/>
          <pc:sldMk cId="3774949026" sldId="316"/>
        </pc:sldMkLst>
        <pc:spChg chg="del">
          <ac:chgData name="Snehasri Manda" userId="9a894938f8749e7a" providerId="LiveId" clId="{0563CC81-22D8-41B2-8F3C-E0DE412D4AE2}" dt="2024-05-02T23:22:37.646" v="7064" actId="478"/>
          <ac:spMkLst>
            <pc:docMk/>
            <pc:sldMk cId="3774949026" sldId="316"/>
            <ac:spMk id="4" creationId="{B36F19A0-7327-0D37-E6AB-39E322039D21}"/>
          </ac:spMkLst>
        </pc:spChg>
        <pc:spChg chg="add del mod">
          <ac:chgData name="Snehasri Manda" userId="9a894938f8749e7a" providerId="LiveId" clId="{0563CC81-22D8-41B2-8F3C-E0DE412D4AE2}" dt="2024-05-02T23:23:04.155" v="7070" actId="478"/>
          <ac:spMkLst>
            <pc:docMk/>
            <pc:sldMk cId="3774949026" sldId="316"/>
            <ac:spMk id="7" creationId="{BD6381F8-A7D5-8D98-A7D8-F66EC83EC5EA}"/>
          </ac:spMkLst>
        </pc:spChg>
        <pc:spChg chg="add mod">
          <ac:chgData name="Snehasri Manda" userId="9a894938f8749e7a" providerId="LiveId" clId="{0563CC81-22D8-41B2-8F3C-E0DE412D4AE2}" dt="2024-05-02T23:31:48.657" v="7454" actId="1036"/>
          <ac:spMkLst>
            <pc:docMk/>
            <pc:sldMk cId="3774949026" sldId="316"/>
            <ac:spMk id="8" creationId="{F4E4E8E7-CB21-018B-A524-E66C167247CA}"/>
          </ac:spMkLst>
        </pc:spChg>
        <pc:spChg chg="mod">
          <ac:chgData name="Snehasri Manda" userId="9a894938f8749e7a" providerId="LiveId" clId="{0563CC81-22D8-41B2-8F3C-E0DE412D4AE2}" dt="2024-05-02T23:32:10.184" v="7459" actId="20577"/>
          <ac:spMkLst>
            <pc:docMk/>
            <pc:sldMk cId="3774949026" sldId="316"/>
            <ac:spMk id="10" creationId="{0A5B3444-AF65-6041-4A6B-4DD86564B0C0}"/>
          </ac:spMkLst>
        </pc:spChg>
        <pc:spChg chg="add mod">
          <ac:chgData name="Snehasri Manda" userId="9a894938f8749e7a" providerId="LiveId" clId="{0563CC81-22D8-41B2-8F3C-E0DE412D4AE2}" dt="2024-05-02T23:35:32.316" v="7624" actId="1035"/>
          <ac:spMkLst>
            <pc:docMk/>
            <pc:sldMk cId="3774949026" sldId="316"/>
            <ac:spMk id="11" creationId="{520DF790-9682-0E8F-5677-66DD11B2AE66}"/>
          </ac:spMkLst>
        </pc:spChg>
        <pc:spChg chg="del">
          <ac:chgData name="Snehasri Manda" userId="9a894938f8749e7a" providerId="LiveId" clId="{0563CC81-22D8-41B2-8F3C-E0DE412D4AE2}" dt="2024-05-02T23:23:00.340" v="7069" actId="478"/>
          <ac:spMkLst>
            <pc:docMk/>
            <pc:sldMk cId="3774949026" sldId="316"/>
            <ac:spMk id="12" creationId="{44319C53-2D5F-54A6-DAF8-A6D6127C9E0B}"/>
          </ac:spMkLst>
        </pc:spChg>
        <pc:graphicFrameChg chg="add mod modGraphic">
          <ac:chgData name="Snehasri Manda" userId="9a894938f8749e7a" providerId="LiveId" clId="{0563CC81-22D8-41B2-8F3C-E0DE412D4AE2}" dt="2024-05-02T23:33:41.989" v="7585" actId="14100"/>
          <ac:graphicFrameMkLst>
            <pc:docMk/>
            <pc:sldMk cId="3774949026" sldId="316"/>
            <ac:graphicFrameMk id="5" creationId="{E606BA55-AC98-AC0A-BF0A-C32E6C4AA919}"/>
          </ac:graphicFrameMkLst>
        </pc:graphicFrameChg>
        <pc:picChg chg="del">
          <ac:chgData name="Snehasri Manda" userId="9a894938f8749e7a" providerId="LiveId" clId="{0563CC81-22D8-41B2-8F3C-E0DE412D4AE2}" dt="2024-05-02T23:21:53.487" v="7059" actId="478"/>
          <ac:picMkLst>
            <pc:docMk/>
            <pc:sldMk cId="3774949026" sldId="316"/>
            <ac:picMk id="2" creationId="{AEDAC5E2-F23A-F2DE-B276-A712EA11776F}"/>
          </ac:picMkLst>
        </pc:picChg>
        <pc:picChg chg="del">
          <ac:chgData name="Snehasri Manda" userId="9a894938f8749e7a" providerId="LiveId" clId="{0563CC81-22D8-41B2-8F3C-E0DE412D4AE2}" dt="2024-05-02T23:21:55.036" v="7060" actId="478"/>
          <ac:picMkLst>
            <pc:docMk/>
            <pc:sldMk cId="3774949026" sldId="316"/>
            <ac:picMk id="3" creationId="{62DE5BB1-4F05-603B-CF1F-B62C7A47CED4}"/>
          </ac:picMkLst>
        </pc:picChg>
        <pc:picChg chg="del">
          <ac:chgData name="Snehasri Manda" userId="9a894938f8749e7a" providerId="LiveId" clId="{0563CC81-22D8-41B2-8F3C-E0DE412D4AE2}" dt="2024-05-02T23:21:56.599" v="7061" actId="478"/>
          <ac:picMkLst>
            <pc:docMk/>
            <pc:sldMk cId="3774949026" sldId="316"/>
            <ac:picMk id="14" creationId="{583D4ECB-11E9-7D26-F777-B6D2EE89DEF0}"/>
          </ac:picMkLst>
        </pc:picChg>
      </pc:sldChg>
      <pc:sldChg chg="addSp delSp modSp add mod">
        <pc:chgData name="Snehasri Manda" userId="9a894938f8749e7a" providerId="LiveId" clId="{0563CC81-22D8-41B2-8F3C-E0DE412D4AE2}" dt="2024-05-02T23:44:48.967" v="7747" actId="12"/>
        <pc:sldMkLst>
          <pc:docMk/>
          <pc:sldMk cId="1224098467" sldId="317"/>
        </pc:sldMkLst>
        <pc:spChg chg="add mod">
          <ac:chgData name="Snehasri Manda" userId="9a894938f8749e7a" providerId="LiveId" clId="{0563CC81-22D8-41B2-8F3C-E0DE412D4AE2}" dt="2024-05-02T23:44:48.967" v="7747" actId="12"/>
          <ac:spMkLst>
            <pc:docMk/>
            <pc:sldMk cId="1224098467" sldId="317"/>
            <ac:spMk id="3" creationId="{19EC4934-16D1-D79E-23CB-EFB94FBC396D}"/>
          </ac:spMkLst>
        </pc:spChg>
        <pc:spChg chg="mod">
          <ac:chgData name="Snehasri Manda" userId="9a894938f8749e7a" providerId="LiveId" clId="{0563CC81-22D8-41B2-8F3C-E0DE412D4AE2}" dt="2024-05-02T23:25:15.442" v="7126" actId="14100"/>
          <ac:spMkLst>
            <pc:docMk/>
            <pc:sldMk cId="1224098467" sldId="317"/>
            <ac:spMk id="10" creationId="{0A5B3444-AF65-6041-4A6B-4DD86564B0C0}"/>
          </ac:spMkLst>
        </pc:spChg>
        <pc:graphicFrameChg chg="del">
          <ac:chgData name="Snehasri Manda" userId="9a894938f8749e7a" providerId="LiveId" clId="{0563CC81-22D8-41B2-8F3C-E0DE412D4AE2}" dt="2024-05-02T23:24:05.014" v="7081" actId="478"/>
          <ac:graphicFrameMkLst>
            <pc:docMk/>
            <pc:sldMk cId="1224098467" sldId="317"/>
            <ac:graphicFrameMk id="5" creationId="{E606BA55-AC98-AC0A-BF0A-C32E6C4AA919}"/>
          </ac:graphicFrameMkLst>
        </pc:graphicFrameChg>
        <pc:picChg chg="add mod">
          <ac:chgData name="Snehasri Manda" userId="9a894938f8749e7a" providerId="LiveId" clId="{0563CC81-22D8-41B2-8F3C-E0DE412D4AE2}" dt="2024-05-02T23:25:06.684" v="7124" actId="14100"/>
          <ac:picMkLst>
            <pc:docMk/>
            <pc:sldMk cId="1224098467" sldId="317"/>
            <ac:picMk id="2" creationId="{7D3B5DC1-64CA-5EE8-E210-7A642C175D01}"/>
          </ac:picMkLst>
        </pc:picChg>
      </pc:sldChg>
      <pc:sldChg chg="modSp new mod">
        <pc:chgData name="Snehasri Manda" userId="9a894938f8749e7a" providerId="LiveId" clId="{0563CC81-22D8-41B2-8F3C-E0DE412D4AE2}" dt="2024-05-03T00:27:35.682" v="8127" actId="20577"/>
        <pc:sldMkLst>
          <pc:docMk/>
          <pc:sldMk cId="1910519385" sldId="318"/>
        </pc:sldMkLst>
        <pc:spChg chg="mod">
          <ac:chgData name="Snehasri Manda" userId="9a894938f8749e7a" providerId="LiveId" clId="{0563CC81-22D8-41B2-8F3C-E0DE412D4AE2}" dt="2024-05-03T00:21:59.405" v="8055" actId="2711"/>
          <ac:spMkLst>
            <pc:docMk/>
            <pc:sldMk cId="1910519385" sldId="318"/>
            <ac:spMk id="2" creationId="{A9A07C45-AFCB-5BB4-421B-E148302CED5B}"/>
          </ac:spMkLst>
        </pc:spChg>
        <pc:spChg chg="mod">
          <ac:chgData name="Snehasri Manda" userId="9a894938f8749e7a" providerId="LiveId" clId="{0563CC81-22D8-41B2-8F3C-E0DE412D4AE2}" dt="2024-05-03T00:27:35.682" v="8127" actId="20577"/>
          <ac:spMkLst>
            <pc:docMk/>
            <pc:sldMk cId="1910519385" sldId="318"/>
            <ac:spMk id="3" creationId="{C6524746-398A-8712-3412-F8A85636ABBD}"/>
          </ac:spMkLst>
        </pc:spChg>
      </pc:sldChg>
      <pc:sldChg chg="modSp new mod">
        <pc:chgData name="Snehasri Manda" userId="9a894938f8749e7a" providerId="LiveId" clId="{0563CC81-22D8-41B2-8F3C-E0DE412D4AE2}" dt="2024-05-03T00:36:22.219" v="8196" actId="20577"/>
        <pc:sldMkLst>
          <pc:docMk/>
          <pc:sldMk cId="2477696411" sldId="319"/>
        </pc:sldMkLst>
        <pc:spChg chg="mod">
          <ac:chgData name="Snehasri Manda" userId="9a894938f8749e7a" providerId="LiveId" clId="{0563CC81-22D8-41B2-8F3C-E0DE412D4AE2}" dt="2024-05-03T00:33:39.450" v="8187" actId="2711"/>
          <ac:spMkLst>
            <pc:docMk/>
            <pc:sldMk cId="2477696411" sldId="319"/>
            <ac:spMk id="2" creationId="{4C78A5DB-4B78-10F6-7C89-6CDB760FF774}"/>
          </ac:spMkLst>
        </pc:spChg>
        <pc:spChg chg="mod">
          <ac:chgData name="Snehasri Manda" userId="9a894938f8749e7a" providerId="LiveId" clId="{0563CC81-22D8-41B2-8F3C-E0DE412D4AE2}" dt="2024-05-03T00:36:22.219" v="8196" actId="20577"/>
          <ac:spMkLst>
            <pc:docMk/>
            <pc:sldMk cId="2477696411" sldId="319"/>
            <ac:spMk id="3" creationId="{EA00F4D0-9966-91EF-E023-30547A0506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47677-3DBE-41F2-B164-F1A4FAEC56EF}"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5363C-EB1E-4BD1-B2C5-EC3812834F8C}" type="slidenum">
              <a:rPr lang="en-US" smtClean="0"/>
              <a:t>‹#›</a:t>
            </a:fld>
            <a:endParaRPr lang="en-US"/>
          </a:p>
        </p:txBody>
      </p:sp>
    </p:spTree>
    <p:extLst>
      <p:ext uri="{BB962C8B-B14F-4D97-AF65-F5344CB8AC3E}">
        <p14:creationId xmlns:p14="http://schemas.microsoft.com/office/powerpoint/2010/main" val="276671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132235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0E059-8E68-49CD-B57F-E3116DCF25C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295447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387171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5610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1050073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3842530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212111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134990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3990913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93129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259823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1616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0E059-8E68-49CD-B57F-E3116DCF25C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417931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0E059-8E68-49CD-B57F-E3116DCF25C2}"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280215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13341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428674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F0E059-8E68-49CD-B57F-E3116DCF25C2}" type="datetimeFigureOut">
              <a:rPr lang="en-US" smtClean="0"/>
              <a:t>5/3/2024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428290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0E059-8E68-49CD-B57F-E3116DCF25C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A2C11-7E50-47FD-BF34-4025BAD41165}" type="slidenum">
              <a:rPr lang="en-US" smtClean="0"/>
              <a:t>‹#›</a:t>
            </a:fld>
            <a:endParaRPr lang="en-US"/>
          </a:p>
        </p:txBody>
      </p:sp>
    </p:spTree>
    <p:extLst>
      <p:ext uri="{BB962C8B-B14F-4D97-AF65-F5344CB8AC3E}">
        <p14:creationId xmlns:p14="http://schemas.microsoft.com/office/powerpoint/2010/main" val="150289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F0E059-8E68-49CD-B57F-E3116DCF25C2}" type="datetimeFigureOut">
              <a:rPr lang="en-US" smtClean="0"/>
              <a:t>5/3/2024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5A2C11-7E50-47FD-BF34-4025BAD41165}" type="slidenum">
              <a:rPr lang="en-US" smtClean="0"/>
              <a:t>‹#›</a:t>
            </a:fld>
            <a:endParaRPr lang="en-US"/>
          </a:p>
        </p:txBody>
      </p:sp>
    </p:spTree>
    <p:extLst>
      <p:ext uri="{BB962C8B-B14F-4D97-AF65-F5344CB8AC3E}">
        <p14:creationId xmlns:p14="http://schemas.microsoft.com/office/powerpoint/2010/main" val="3487757295"/>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3D white lines connected with dots">
            <a:extLst>
              <a:ext uri="{FF2B5EF4-FFF2-40B4-BE49-F238E27FC236}">
                <a16:creationId xmlns:a16="http://schemas.microsoft.com/office/drawing/2014/main" id="{69451F8D-D28E-65A0-BF35-B9BA2E3569F6}"/>
              </a:ext>
            </a:extLst>
          </p:cNvPr>
          <p:cNvPicPr>
            <a:picLocks noChangeAspect="1"/>
          </p:cNvPicPr>
          <p:nvPr/>
        </p:nvPicPr>
        <p:blipFill rotWithShape="1">
          <a:blip r:embed="rId2">
            <a:alphaModFix amt="35000"/>
          </a:blip>
          <a:srcRect t="6250"/>
          <a:stretch/>
        </p:blipFill>
        <p:spPr>
          <a:xfrm>
            <a:off x="0" y="0"/>
            <a:ext cx="12191980" cy="6857990"/>
          </a:xfrm>
          <a:prstGeom prst="rect">
            <a:avLst/>
          </a:prstGeom>
        </p:spPr>
      </p:pic>
      <p:sp>
        <p:nvSpPr>
          <p:cNvPr id="2" name="Title 1">
            <a:extLst>
              <a:ext uri="{FF2B5EF4-FFF2-40B4-BE49-F238E27FC236}">
                <a16:creationId xmlns:a16="http://schemas.microsoft.com/office/drawing/2014/main" id="{FC4570D4-43CD-BDCC-B5A2-0A5737308082}"/>
              </a:ext>
            </a:extLst>
          </p:cNvPr>
          <p:cNvSpPr>
            <a:spLocks noGrp="1"/>
          </p:cNvSpPr>
          <p:nvPr>
            <p:ph type="ctrTitle"/>
          </p:nvPr>
        </p:nvSpPr>
        <p:spPr>
          <a:xfrm>
            <a:off x="1154954" y="670560"/>
            <a:ext cx="9838165" cy="2865119"/>
          </a:xfrm>
        </p:spPr>
        <p:txBody>
          <a:bodyPr vert="horz" lIns="91440" tIns="45720" rIns="91440" bIns="45720" rtlCol="0">
            <a:normAutofit/>
          </a:bodyPr>
          <a:lstStyle/>
          <a:p>
            <a:r>
              <a:rPr lang="en-US" sz="3400" b="1" dirty="0">
                <a:effectLst/>
                <a:latin typeface="Times New Roman" panose="02020603050405020304" pitchFamily="18" charset="0"/>
                <a:cs typeface="Times New Roman" panose="02020603050405020304" pitchFamily="18" charset="0"/>
              </a:rPr>
              <a:t>Team: 16</a:t>
            </a:r>
            <a:br>
              <a:rPr lang="en-US" sz="3400" b="1" dirty="0">
                <a:effectLst/>
                <a:latin typeface="Times New Roman" panose="02020603050405020304" pitchFamily="18" charset="0"/>
                <a:cs typeface="Times New Roman" panose="02020603050405020304" pitchFamily="18" charset="0"/>
              </a:rPr>
            </a:br>
            <a:br>
              <a:rPr lang="en-US" sz="3400" b="1" dirty="0">
                <a:effectLst/>
                <a:latin typeface="Times New Roman" panose="02020603050405020304" pitchFamily="18" charset="0"/>
                <a:cs typeface="Times New Roman" panose="02020603050405020304" pitchFamily="18" charset="0"/>
              </a:rPr>
            </a:br>
            <a:r>
              <a:rPr lang="en-US" sz="3400" b="1" dirty="0">
                <a:effectLst/>
                <a:latin typeface="Times New Roman" panose="02020603050405020304" pitchFamily="18" charset="0"/>
                <a:cs typeface="Times New Roman" panose="02020603050405020304" pitchFamily="18" charset="0"/>
              </a:rPr>
              <a:t>An Intuitive Projective Model with Probabilities with PSO+GA on </a:t>
            </a:r>
            <a:r>
              <a:rPr lang="en-US" sz="3400" b="1" dirty="0" err="1">
                <a:effectLst/>
                <a:latin typeface="Times New Roman" panose="02020603050405020304" pitchFamily="18" charset="0"/>
                <a:cs typeface="Times New Roman" panose="02020603050405020304" pitchFamily="18" charset="0"/>
              </a:rPr>
              <a:t>Visegrad</a:t>
            </a:r>
            <a:r>
              <a:rPr lang="en-US" sz="3400" b="1" dirty="0">
                <a:effectLst/>
                <a:latin typeface="Times New Roman" panose="02020603050405020304" pitchFamily="18" charset="0"/>
                <a:cs typeface="Times New Roman" panose="02020603050405020304" pitchFamily="18" charset="0"/>
              </a:rPr>
              <a:t> features with Multi domain Applicative </a:t>
            </a:r>
            <a:r>
              <a:rPr lang="en-US" sz="3400" b="1">
                <a:effectLst/>
                <a:latin typeface="Times New Roman" panose="02020603050405020304" pitchFamily="18" charset="0"/>
                <a:cs typeface="Times New Roman" panose="02020603050405020304" pitchFamily="18" charset="0"/>
              </a:rPr>
              <a:t>Fraud Detections</a:t>
            </a:r>
            <a:endParaRPr lang="en-US" sz="3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2CAB914-FC3D-6D37-85CE-607A00891A22}"/>
              </a:ext>
            </a:extLst>
          </p:cNvPr>
          <p:cNvSpPr>
            <a:spLocks noGrp="1"/>
          </p:cNvSpPr>
          <p:nvPr>
            <p:ph type="subTitle" idx="1"/>
          </p:nvPr>
        </p:nvSpPr>
        <p:spPr>
          <a:xfrm>
            <a:off x="6289039" y="4622800"/>
            <a:ext cx="5669281" cy="1564640"/>
          </a:xfrm>
        </p:spPr>
        <p:txBody>
          <a:bodyPr vert="horz" lIns="91440" tIns="45720" rIns="91440" bIns="45720" rtlCol="0">
            <a:normAutofit fontScale="92500" lnSpcReduction="10000"/>
          </a:bodyPr>
          <a:lstStyle/>
          <a:p>
            <a:pPr>
              <a:lnSpc>
                <a:spcPct val="110000"/>
              </a:lnSpc>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Team members:</a:t>
            </a:r>
          </a:p>
          <a:p>
            <a:pPr>
              <a:lnSpc>
                <a:spcPct val="110000"/>
              </a:lnSpc>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SAI SHILPA PADMANABULA (50327187)</a:t>
            </a:r>
          </a:p>
          <a:p>
            <a:pPr>
              <a:lnSpc>
                <a:spcPct val="110000"/>
              </a:lnSpc>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SNEHASRI MANDA (50323664)</a:t>
            </a:r>
          </a:p>
          <a:p>
            <a:pPr>
              <a:lnSpc>
                <a:spcPct val="110000"/>
              </a:lnSpc>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   RAHUL GADDIPATI (50324311)</a:t>
            </a:r>
          </a:p>
        </p:txBody>
      </p:sp>
      <p:sp>
        <p:nvSpPr>
          <p:cNvPr id="4" name="TextBox 3">
            <a:extLst>
              <a:ext uri="{FF2B5EF4-FFF2-40B4-BE49-F238E27FC236}">
                <a16:creationId xmlns:a16="http://schemas.microsoft.com/office/drawing/2014/main" id="{C6B1C60F-DEA0-0077-6461-2B997CFB9416}"/>
              </a:ext>
            </a:extLst>
          </p:cNvPr>
          <p:cNvSpPr txBox="1"/>
          <p:nvPr/>
        </p:nvSpPr>
        <p:spPr>
          <a:xfrm>
            <a:off x="680720" y="4934188"/>
            <a:ext cx="4348480" cy="1384995"/>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Youtube</a:t>
            </a:r>
            <a:r>
              <a:rPr lang="en-US" sz="2800" dirty="0">
                <a:latin typeface="Times New Roman" panose="02020603050405020304" pitchFamily="18" charset="0"/>
                <a:cs typeface="Times New Roman" panose="02020603050405020304" pitchFamily="18" charset="0"/>
              </a:rPr>
              <a:t> video Link</a:t>
            </a:r>
            <a:r>
              <a:rPr lang="en-US" sz="1400" dirty="0"/>
              <a:t>: </a:t>
            </a:r>
            <a:r>
              <a:rPr lang="en-US" sz="2800" dirty="0">
                <a:latin typeface="Times New Roman" panose="02020603050405020304" pitchFamily="18" charset="0"/>
                <a:cs typeface="Times New Roman" panose="02020603050405020304" pitchFamily="18" charset="0"/>
              </a:rPr>
              <a:t>https://youtu.be/MrVW2XWWpcI</a:t>
            </a:r>
          </a:p>
        </p:txBody>
      </p:sp>
    </p:spTree>
    <p:extLst>
      <p:ext uri="{BB962C8B-B14F-4D97-AF65-F5344CB8AC3E}">
        <p14:creationId xmlns:p14="http://schemas.microsoft.com/office/powerpoint/2010/main" val="38715827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3E865-4653-A678-8664-F2FC529D25C8}"/>
              </a:ext>
            </a:extLst>
          </p:cNvPr>
          <p:cNvSpPr>
            <a:spLocks noGrp="1"/>
          </p:cNvSpPr>
          <p:nvPr>
            <p:ph sz="quarter" idx="13"/>
          </p:nvPr>
        </p:nvSpPr>
        <p:spPr>
          <a:xfrm>
            <a:off x="913774" y="210311"/>
            <a:ext cx="10363826" cy="5936487"/>
          </a:xfrm>
        </p:spPr>
        <p:txBody>
          <a:bodyPr>
            <a:noAutofit/>
          </a:bodyPr>
          <a:lstStyle/>
          <a:p>
            <a:pPr marL="0" indent="0" algn="just">
              <a:lnSpc>
                <a:spcPct val="107000"/>
              </a:lnSpc>
              <a:spcBef>
                <a:spcPts val="0"/>
              </a:spcBef>
              <a:spcAft>
                <a:spcPts val="600"/>
              </a:spcAft>
              <a:buNone/>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Benefits of Combining GA and PSO: </a:t>
            </a:r>
            <a:endParaRPr lang="en-US" b="1" u="sng"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buFont typeface="Wingdings" panose="05000000000000000000" pitchFamily="2" charset="2"/>
              <a:buChar char="§"/>
            </a:pPr>
            <a:r>
              <a:rPr lang="en-IN" sz="1800" kern="0" dirty="0">
                <a:effectLst/>
                <a:latin typeface="Times New Roman" panose="02020603050405020304" pitchFamily="18" charset="0"/>
                <a:ea typeface="Calibri" panose="020F0502020204030204" pitchFamily="34" charset="0"/>
              </a:rPr>
              <a:t>By combining Genetic Algorithms (GA) and Particle Swarm Optimization (PSO), we get a hybrid algorithm that's great at finding optimal solutions in various tasks. </a:t>
            </a:r>
            <a:endParaRPr lang="en-US" sz="1800" kern="100" dirty="0">
              <a:effectLst/>
              <a:latin typeface="Times New Roman" panose="02020603050405020304" pitchFamily="18" charset="0"/>
              <a:ea typeface="Calibri" panose="020F0502020204030204" pitchFamily="34" charset="0"/>
            </a:endParaRPr>
          </a:p>
          <a:p>
            <a:pPr marR="0" lvl="1" algn="just">
              <a:lnSpc>
                <a:spcPct val="107000"/>
              </a:lnSpc>
              <a:spcBef>
                <a:spcPts val="0"/>
              </a:spcBef>
              <a:spcAft>
                <a:spcPts val="600"/>
              </a:spcAft>
              <a:buSzPts val="1000"/>
              <a:buFont typeface="Wingdings" panose="05000000000000000000" pitchFamily="2" charset="2"/>
              <a:buChar char="Ø"/>
              <a:tabLst>
                <a:tab pos="1128395" algn="l"/>
              </a:tabLst>
            </a:pPr>
            <a:r>
              <a:rPr lang="en-IN" kern="100" dirty="0">
                <a:effectLst/>
                <a:latin typeface="Times New Roman" panose="02020603050405020304" pitchFamily="18" charset="0"/>
                <a:ea typeface="Calibri" panose="020F0502020204030204" pitchFamily="34" charset="0"/>
              </a:rPr>
              <a:t>GA brings diversity to the population by exploring many possible solutions using selection, crossover, and mutation.</a:t>
            </a:r>
            <a:endParaRPr lang="en-US" kern="100" dirty="0">
              <a:effectLst/>
              <a:latin typeface="Times New Roman" panose="02020603050405020304" pitchFamily="18" charset="0"/>
              <a:ea typeface="Calibri" panose="020F0502020204030204" pitchFamily="34" charset="0"/>
            </a:endParaRPr>
          </a:p>
          <a:p>
            <a:pPr marR="0" lvl="1" algn="just">
              <a:lnSpc>
                <a:spcPct val="107000"/>
              </a:lnSpc>
              <a:spcBef>
                <a:spcPts val="0"/>
              </a:spcBef>
              <a:spcAft>
                <a:spcPts val="600"/>
              </a:spcAft>
              <a:buSzPts val="1000"/>
              <a:buFont typeface="Wingdings" panose="05000000000000000000" pitchFamily="2" charset="2"/>
              <a:buChar char="Ø"/>
              <a:tabLst>
                <a:tab pos="1128395" algn="l"/>
              </a:tabLst>
            </a:pPr>
            <a:r>
              <a:rPr lang="en-IN" kern="100" dirty="0">
                <a:effectLst/>
                <a:latin typeface="Times New Roman" panose="02020603050405020304" pitchFamily="18" charset="0"/>
                <a:ea typeface="Calibri" panose="020F0502020204030204" pitchFamily="34" charset="0"/>
              </a:rPr>
              <a:t>PSO focuses on exploiting promising areas efficiently by adjusting particles' positions based on local and global information.</a:t>
            </a:r>
            <a:endParaRPr lang="en-US" kern="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6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rPr>
              <a:t>Together, they strike a balance between exploring new solutions and exploiting known good ones, leading to better results.                           </a:t>
            </a:r>
            <a:endParaRPr lang="en-IN" sz="1800" kern="100" dirty="0">
              <a:latin typeface="Times New Roman" panose="02020603050405020304" pitchFamily="18" charset="0"/>
              <a:ea typeface="Calibri" panose="020F0502020204030204" pitchFamily="34" charset="0"/>
            </a:endParaRPr>
          </a:p>
          <a:p>
            <a:pPr marL="0" marR="0" indent="0" algn="just">
              <a:lnSpc>
                <a:spcPct val="107000"/>
              </a:lnSpc>
              <a:spcBef>
                <a:spcPts val="0"/>
              </a:spcBef>
              <a:spcAft>
                <a:spcPts val="600"/>
              </a:spcAft>
              <a:buNone/>
            </a:pPr>
            <a:r>
              <a:rPr lang="en-IN" sz="1800" kern="100" dirty="0">
                <a:effectLst/>
                <a:latin typeface="Times New Roman" panose="02020603050405020304" pitchFamily="18" charset="0"/>
                <a:ea typeface="Calibri" panose="020F0502020204030204" pitchFamily="34" charset="0"/>
              </a:rPr>
              <a:t>        </a:t>
            </a:r>
          </a:p>
          <a:p>
            <a:pPr marL="0" marR="0" indent="0" algn="just">
              <a:lnSpc>
                <a:spcPct val="107000"/>
              </a:lnSpc>
              <a:spcBef>
                <a:spcPts val="0"/>
              </a:spcBef>
              <a:spcAft>
                <a:spcPts val="600"/>
              </a:spcAft>
              <a:buNone/>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Challenges of Combining GA and PSO</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Bef>
                <a:spcPts val="0"/>
              </a:spcBef>
              <a:spcAft>
                <a:spcPts val="600"/>
              </a:spcAft>
              <a:buFont typeface="Wingdings" panose="05000000000000000000" pitchFamily="2" charset="2"/>
              <a:buChar char="§"/>
            </a:pPr>
            <a:r>
              <a:rPr lang="en-IN" sz="1800" kern="0" dirty="0">
                <a:effectLst/>
                <a:latin typeface="Times New Roman" panose="02020603050405020304" pitchFamily="18" charset="0"/>
                <a:ea typeface="Calibri" panose="020F0502020204030204" pitchFamily="34" charset="0"/>
              </a:rPr>
              <a:t>Designing an effective way to combine GA and PSO is tricky because we need to balance their exploration and exploitation abilities.</a:t>
            </a:r>
            <a:endParaRPr lang="en-US" sz="1800" kern="100" dirty="0">
              <a:latin typeface="Times New Roman" panose="02020603050405020304" pitchFamily="18" charset="0"/>
              <a:ea typeface="Calibri" panose="020F0502020204030204" pitchFamily="34" charset="0"/>
            </a:endParaRPr>
          </a:p>
          <a:p>
            <a:pPr algn="just">
              <a:lnSpc>
                <a:spcPct val="107000"/>
              </a:lnSpc>
              <a:spcBef>
                <a:spcPts val="0"/>
              </a:spcBef>
              <a:spcAft>
                <a:spcPts val="6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rPr>
              <a:t>Managing the complexity of the combined algorithm can be tough, especially for large problems or populations.</a:t>
            </a:r>
            <a:r>
              <a:rPr lang="en-US" sz="1800" kern="100" dirty="0">
                <a:latin typeface="Times New Roman" panose="02020603050405020304" pitchFamily="18" charset="0"/>
                <a:ea typeface="Calibri" panose="020F0502020204030204" pitchFamily="34" charset="0"/>
              </a:rPr>
              <a:t> </a:t>
            </a:r>
            <a:r>
              <a:rPr lang="en-IN" sz="1800" kern="100" dirty="0">
                <a:effectLst/>
                <a:latin typeface="Times New Roman" panose="02020603050405020304" pitchFamily="18" charset="0"/>
                <a:ea typeface="Calibri" panose="020F0502020204030204" pitchFamily="34" charset="0"/>
              </a:rPr>
              <a:t>Tuning the parameters of both GA and PSO requires a lot of experimentation and validation to find the right settings that give good results.</a:t>
            </a:r>
            <a:endParaRPr lang="en-US" sz="1800" kern="100" dirty="0">
              <a:effectLst/>
              <a:latin typeface="Times New Roman" panose="02020603050405020304" pitchFamily="18" charset="0"/>
              <a:ea typeface="Calibri" panose="020F0502020204030204" pitchFamily="34" charset="0"/>
            </a:endParaRPr>
          </a:p>
          <a:p>
            <a:pPr algn="just">
              <a:lnSpc>
                <a:spcPct val="107000"/>
              </a:lnSpc>
              <a:spcBef>
                <a:spcPts val="0"/>
              </a:spcBef>
              <a:spcAft>
                <a:spcPts val="600"/>
              </a:spcAft>
              <a:buFont typeface="Wingdings" panose="05000000000000000000" pitchFamily="2" charset="2"/>
              <a:buChar char="§"/>
            </a:pPr>
            <a:r>
              <a:rPr lang="en-IN" sz="1800" kern="0" dirty="0">
                <a:effectLst/>
                <a:latin typeface="Times New Roman" panose="02020603050405020304" pitchFamily="18" charset="0"/>
                <a:ea typeface="Calibri" panose="020F0502020204030204" pitchFamily="34" charset="0"/>
              </a:rPr>
              <a:t>Overall, while combining GA and PSO is promising for optimization tasks, it's important to tackle these challenges to make the most of this hybrid approach.</a:t>
            </a:r>
            <a:endParaRPr lang="en-US" sz="1800" kern="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600"/>
              </a:spcAft>
            </a:pPr>
            <a:endParaRPr lang="en-US" sz="1800" kern="100" dirty="0">
              <a:effectLst/>
              <a:latin typeface="Times New Roman" panose="02020603050405020304" pitchFamily="18" charset="0"/>
              <a:ea typeface="Calibri" panose="020F0502020204030204" pitchFamily="34" charset="0"/>
            </a:endParaRPr>
          </a:p>
          <a:p>
            <a:endParaRPr lang="en-US" sz="1800" u="sng" dirty="0"/>
          </a:p>
        </p:txBody>
      </p:sp>
      <p:sp>
        <p:nvSpPr>
          <p:cNvPr id="19" name="Rectangle 22">
            <a:extLst>
              <a:ext uri="{FF2B5EF4-FFF2-40B4-BE49-F238E27FC236}">
                <a16:creationId xmlns:a16="http://schemas.microsoft.com/office/drawing/2014/main" id="{6CC55AE4-8190-DF9B-2AED-FF5B4C0C4587}"/>
              </a:ext>
            </a:extLst>
          </p:cNvPr>
          <p:cNvSpPr>
            <a:spLocks noChangeArrowheads="1"/>
          </p:cNvSpPr>
          <p:nvPr/>
        </p:nvSpPr>
        <p:spPr bwMode="auto">
          <a:xfrm>
            <a:off x="442913"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768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B416-10A3-3123-6076-134028403F2C}"/>
              </a:ext>
            </a:extLst>
          </p:cNvPr>
          <p:cNvSpPr>
            <a:spLocks noGrp="1"/>
          </p:cNvSpPr>
          <p:nvPr>
            <p:ph type="title"/>
          </p:nvPr>
        </p:nvSpPr>
        <p:spPr>
          <a:xfrm>
            <a:off x="646111" y="0"/>
            <a:ext cx="9404723" cy="576262"/>
          </a:xfrm>
        </p:spPr>
        <p:txBody>
          <a:bodyPr/>
          <a:lstStyle/>
          <a:p>
            <a:r>
              <a:rPr lang="en-US" dirty="0">
                <a:latin typeface="Times New Roman" panose="02020603050405020304" pitchFamily="18" charset="0"/>
                <a:cs typeface="Times New Roman" panose="02020603050405020304" pitchFamily="18" charset="0"/>
              </a:rPr>
              <a:t>Algorithms (contd..)</a:t>
            </a:r>
          </a:p>
        </p:txBody>
      </p:sp>
      <p:sp>
        <p:nvSpPr>
          <p:cNvPr id="3" name="Text Placeholder 2">
            <a:extLst>
              <a:ext uri="{FF2B5EF4-FFF2-40B4-BE49-F238E27FC236}">
                <a16:creationId xmlns:a16="http://schemas.microsoft.com/office/drawing/2014/main" id="{526E6CE5-CDAC-A689-1768-54A8CE0B42BA}"/>
              </a:ext>
            </a:extLst>
          </p:cNvPr>
          <p:cNvSpPr>
            <a:spLocks noGrp="1"/>
          </p:cNvSpPr>
          <p:nvPr>
            <p:ph type="body" idx="1"/>
          </p:nvPr>
        </p:nvSpPr>
        <p:spPr>
          <a:xfrm>
            <a:off x="1145174" y="1141571"/>
            <a:ext cx="4396338" cy="391160"/>
          </a:xfrm>
        </p:spPr>
        <p:txBody>
          <a:bodyPr/>
          <a:lstStyle/>
          <a:p>
            <a:pPr marL="0" marR="0" algn="just">
              <a:lnSpc>
                <a:spcPct val="107000"/>
              </a:lnSpc>
              <a:spcBef>
                <a:spcPts val="0"/>
              </a:spcBef>
              <a:spcAft>
                <a:spcPts val="0"/>
              </a:spcAft>
            </a:pPr>
            <a:endParaRPr lang="en-US" sz="1800" kern="100" dirty="0">
              <a:effectLst/>
              <a:latin typeface="Times New Roman" panose="02020603050405020304" pitchFamily="18" charset="0"/>
              <a:ea typeface="Calibri" panose="020F0502020204030204" pitchFamily="34" charset="0"/>
            </a:endParaRPr>
          </a:p>
          <a:p>
            <a:r>
              <a:rPr lang="en-IN" sz="1800" b="1" u="sng" dirty="0">
                <a:effectLst/>
                <a:latin typeface="Times New Roman" panose="02020603050405020304" pitchFamily="18" charset="0"/>
                <a:ea typeface="Calibri" panose="020F0502020204030204" pitchFamily="34" charset="0"/>
              </a:rPr>
              <a:t>Algorithm3- Local Interpretable Model-agnostic Explanations (LIME)</a:t>
            </a:r>
            <a:r>
              <a:rPr lang="en-US" sz="2400" b="1"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E028994D-90AE-EA47-313F-3ABCFF1A0DA9}"/>
              </a:ext>
            </a:extLst>
          </p:cNvPr>
          <p:cNvSpPr>
            <a:spLocks noGrp="1"/>
          </p:cNvSpPr>
          <p:nvPr>
            <p:ph sz="half" idx="2"/>
          </p:nvPr>
        </p:nvSpPr>
        <p:spPr>
          <a:xfrm>
            <a:off x="1103312" y="1219200"/>
            <a:ext cx="4692200" cy="5251291"/>
          </a:xfrm>
        </p:spPr>
        <p:txBody>
          <a:bodyPr>
            <a:noAutofit/>
          </a:bodyPr>
          <a:lstStyle/>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LIME creates a simpler surrogate model around a complex model's prediction by sampling and perturbing similar examples around the prediction.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trains a simple model (e.g., linear regression) on this new dataset to understand why the original model made the prediction. </a:t>
            </a:r>
          </a:p>
          <a:p>
            <a:pPr>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Let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x</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represent the instance to be explained, and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f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be the complex model's prediction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function.LIME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samples data points around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x</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perturbs them to create a dataset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Explanation provided by LIME is the difference between the surrogate model's prediction and the original complex model's prediction.</a:t>
            </a:r>
          </a:p>
          <a:p>
            <a:pPr marL="0" indent="0">
              <a:buNone/>
            </a:pP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x</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f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x</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 (3)</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09EA967-3F98-1E9C-A216-94D4A88F914F}"/>
              </a:ext>
            </a:extLst>
          </p:cNvPr>
          <p:cNvSpPr>
            <a:spLocks noGrp="1"/>
          </p:cNvSpPr>
          <p:nvPr>
            <p:ph type="body" sz="quarter" idx="3"/>
          </p:nvPr>
        </p:nvSpPr>
        <p:spPr>
          <a:xfrm>
            <a:off x="6817360" y="1342231"/>
            <a:ext cx="4396339" cy="576262"/>
          </a:xfrm>
        </p:spPr>
        <p:txBody>
          <a:bodyPr/>
          <a:lstStyle/>
          <a:p>
            <a:r>
              <a:rPr lang="en-US" sz="2000" b="1" u="sng" dirty="0">
                <a:latin typeface="Times New Roman" panose="02020603050405020304" pitchFamily="18" charset="0"/>
                <a:cs typeface="Times New Roman" panose="02020603050405020304" pitchFamily="18" charset="0"/>
              </a:rPr>
              <a:t>Algorithm4 - </a:t>
            </a:r>
            <a:r>
              <a:rPr lang="en-IN" sz="2000" b="1" u="sng" dirty="0" err="1">
                <a:effectLst/>
                <a:latin typeface="Times New Roman" panose="02020603050405020304" pitchFamily="18" charset="0"/>
                <a:ea typeface="Calibri" panose="020F0502020204030204" pitchFamily="34" charset="0"/>
              </a:rPr>
              <a:t>SHapley</a:t>
            </a:r>
            <a:r>
              <a:rPr lang="en-IN" sz="2000" b="1" u="sng" dirty="0">
                <a:effectLst/>
                <a:latin typeface="Times New Roman" panose="02020603050405020304" pitchFamily="18" charset="0"/>
                <a:ea typeface="Calibri" panose="020F0502020204030204" pitchFamily="34" charset="0"/>
              </a:rPr>
              <a:t> Additive </a:t>
            </a:r>
            <a:r>
              <a:rPr lang="en-IN" sz="2000" b="1" u="sng" dirty="0" err="1">
                <a:effectLst/>
                <a:latin typeface="Times New Roman" panose="02020603050405020304" pitchFamily="18" charset="0"/>
                <a:ea typeface="Calibri" panose="020F0502020204030204" pitchFamily="34" charset="0"/>
              </a:rPr>
              <a:t>exPlanations</a:t>
            </a:r>
            <a:r>
              <a:rPr lang="en-IN" sz="2000" b="1" u="sng" dirty="0">
                <a:effectLst/>
                <a:latin typeface="Times New Roman" panose="02020603050405020304" pitchFamily="18" charset="0"/>
                <a:ea typeface="Calibri" panose="020F0502020204030204" pitchFamily="34" charset="0"/>
              </a:rPr>
              <a:t> (SHAP)</a:t>
            </a:r>
            <a:r>
              <a:rPr lang="en-IN" sz="2000" b="1" dirty="0">
                <a:effectLst/>
                <a:latin typeface="Times New Roman" panose="02020603050405020304" pitchFamily="18" charset="0"/>
                <a:ea typeface="Calibri" panose="020F0502020204030204" pitchFamily="34" charset="0"/>
              </a:rPr>
              <a:t>:</a:t>
            </a:r>
            <a:endParaRPr lang="en-US" sz="2000" b="1" u="sng" dirty="0">
              <a:latin typeface="Times New Roman" panose="02020603050405020304" pitchFamily="18"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3436E90-AE28-A315-45A3-BA1C0818D78D}"/>
                  </a:ext>
                </a:extLst>
              </p:cNvPr>
              <p:cNvSpPr>
                <a:spLocks noGrp="1"/>
              </p:cNvSpPr>
              <p:nvPr>
                <p:ph sz="quarter" idx="4"/>
              </p:nvPr>
            </p:nvSpPr>
            <p:spPr>
              <a:xfrm>
                <a:off x="6543040" y="1532731"/>
                <a:ext cx="5130800" cy="4723607"/>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SHAP quantifies the contribution of each feature to a prediction by assigning “Shapley values” to each feature.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Shapley values are calculated based on the difference between the model's prediction for the current feature subset and the average prediction across all possible subsets.</a:t>
                </a:r>
              </a:p>
              <a:p>
                <a:pPr>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Let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ϕi</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​(x) represent the Shapley value of feature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the instance x.</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total prediction of the model for the instance x is given by f(x).</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SHAP explanation for a prediction is the sum of Shapley values for all features, providing insights into individual feature influences on the model's output.</a:t>
                </a:r>
              </a:p>
              <a:p>
                <a:pPr marL="0" marR="0" indent="0" algn="ctr">
                  <a:lnSpc>
                    <a:spcPct val="107000"/>
                  </a:lnSpc>
                  <a:spcBef>
                    <a:spcPts val="0"/>
                  </a:spcBef>
                  <a:spcAft>
                    <a:spcPts val="800"/>
                  </a:spcAft>
                  <a:buNone/>
                </a:pPr>
                <a14:m>
                  <m:oMath xmlns:m="http://schemas.openxmlformats.org/officeDocument/2006/math">
                    <m:r>
                      <a:rPr lang="en-US" b="0" i="1" kern="100" smtClean="0">
                        <a:effectLst/>
                        <a:latin typeface="Cambria Math" panose="02040503050406030204" pitchFamily="18" charset="0"/>
                        <a:ea typeface="Calibri" panose="020F0502020204030204" pitchFamily="34" charset="0"/>
                      </a:rPr>
                      <m:t>               </m:t>
                    </m:r>
                    <m:r>
                      <a:rPr lang="en-IN" i="1" kern="100" smtClean="0">
                        <a:effectLst/>
                        <a:latin typeface="Cambria Math" panose="02040503050406030204" pitchFamily="18" charset="0"/>
                        <a:ea typeface="Calibri" panose="020F0502020204030204" pitchFamily="34" charset="0"/>
                      </a:rPr>
                      <m:t>𝑓</m:t>
                    </m:r>
                    <m:r>
                      <a:rPr lang="en-IN" i="1" kern="100" smtClean="0">
                        <a:effectLst/>
                        <a:latin typeface="Cambria Math" panose="02040503050406030204" pitchFamily="18" charset="0"/>
                        <a:ea typeface="Calibri" panose="020F0502020204030204" pitchFamily="34" charset="0"/>
                      </a:rPr>
                      <m:t>(</m:t>
                    </m:r>
                    <m:r>
                      <a:rPr lang="en-IN" i="1" kern="100" smtClean="0">
                        <a:effectLst/>
                        <a:latin typeface="Cambria Math" panose="02040503050406030204" pitchFamily="18" charset="0"/>
                        <a:ea typeface="Calibri" panose="020F0502020204030204" pitchFamily="34" charset="0"/>
                      </a:rPr>
                      <m:t>𝑥</m:t>
                    </m:r>
                    <m:r>
                      <a:rPr lang="en-IN" i="1" kern="100" smtClean="0">
                        <a:effectLst/>
                        <a:latin typeface="Cambria Math" panose="02040503050406030204" pitchFamily="18" charset="0"/>
                        <a:ea typeface="Calibri" panose="020F0502020204030204" pitchFamily="34" charset="0"/>
                      </a:rPr>
                      <m:t>)=</m:t>
                    </m:r>
                    <m:sSub>
                      <m:sSubPr>
                        <m:ctrlPr>
                          <a:rPr lang="en-US" i="1" kern="100">
                            <a:effectLst/>
                            <a:latin typeface="Cambria Math" panose="02040503050406030204" pitchFamily="18" charset="0"/>
                            <a:ea typeface="Calibri" panose="020F0502020204030204" pitchFamily="34" charset="0"/>
                          </a:rPr>
                        </m:ctrlPr>
                      </m:sSubPr>
                      <m:e>
                        <m:r>
                          <a:rPr lang="en-IN" i="1" kern="100">
                            <a:effectLst/>
                            <a:latin typeface="Cambria Math" panose="02040503050406030204" pitchFamily="18" charset="0"/>
                            <a:ea typeface="Calibri" panose="020F0502020204030204" pitchFamily="34" charset="0"/>
                          </a:rPr>
                          <m:t>𝜙</m:t>
                        </m:r>
                      </m:e>
                      <m:sub>
                        <m:r>
                          <a:rPr lang="en-IN" i="1" kern="100">
                            <a:effectLst/>
                            <a:latin typeface="Cambria Math" panose="02040503050406030204" pitchFamily="18" charset="0"/>
                            <a:ea typeface="Calibri" panose="020F0502020204030204" pitchFamily="34" charset="0"/>
                          </a:rPr>
                          <m:t>0</m:t>
                        </m:r>
                      </m:sub>
                    </m:sSub>
                    <m:r>
                      <a:rPr lang="en-IN" i="1" kern="100">
                        <a:effectLst/>
                        <a:latin typeface="Cambria Math" panose="02040503050406030204" pitchFamily="18" charset="0"/>
                        <a:ea typeface="Calibri" panose="020F0502020204030204" pitchFamily="34" charset="0"/>
                      </a:rPr>
                      <m:t>​+</m:t>
                    </m:r>
                    <m:nary>
                      <m:naryPr>
                        <m:chr m:val="∑"/>
                        <m:limLoc m:val="undOvr"/>
                        <m:ctrlPr>
                          <a:rPr lang="en-US" i="1" kern="100">
                            <a:effectLst/>
                            <a:latin typeface="Cambria Math" panose="02040503050406030204" pitchFamily="18" charset="0"/>
                            <a:ea typeface="Calibri" panose="020F0502020204030204" pitchFamily="34" charset="0"/>
                          </a:rPr>
                        </m:ctrlPr>
                      </m:naryPr>
                      <m:sub>
                        <m:r>
                          <a:rPr lang="en-IN" i="1" kern="100">
                            <a:effectLst/>
                            <a:latin typeface="Cambria Math" panose="02040503050406030204" pitchFamily="18" charset="0"/>
                            <a:ea typeface="Calibri" panose="020F0502020204030204" pitchFamily="34" charset="0"/>
                          </a:rPr>
                          <m:t>𝑖</m:t>
                        </m:r>
                        <m:r>
                          <a:rPr lang="en-IN" i="1" kern="100">
                            <a:effectLst/>
                            <a:latin typeface="Cambria Math" panose="02040503050406030204" pitchFamily="18" charset="0"/>
                            <a:ea typeface="Calibri" panose="020F0502020204030204" pitchFamily="34" charset="0"/>
                          </a:rPr>
                          <m:t>=1</m:t>
                        </m:r>
                      </m:sub>
                      <m:sup>
                        <m:r>
                          <a:rPr lang="en-IN" i="1" kern="100">
                            <a:effectLst/>
                            <a:latin typeface="Cambria Math" panose="02040503050406030204" pitchFamily="18" charset="0"/>
                            <a:ea typeface="Calibri" panose="020F0502020204030204" pitchFamily="34" charset="0"/>
                          </a:rPr>
                          <m:t>𝑁</m:t>
                        </m:r>
                      </m:sup>
                      <m:e>
                        <m:sSub>
                          <m:sSubPr>
                            <m:ctrlPr>
                              <a:rPr lang="en-US" i="1" kern="100">
                                <a:effectLst/>
                                <a:latin typeface="Cambria Math" panose="02040503050406030204" pitchFamily="18" charset="0"/>
                                <a:ea typeface="Calibri" panose="020F0502020204030204" pitchFamily="34" charset="0"/>
                              </a:rPr>
                            </m:ctrlPr>
                          </m:sSubPr>
                          <m:e>
                            <m:r>
                              <a:rPr lang="en-IN" i="1" kern="100">
                                <a:effectLst/>
                                <a:latin typeface="Cambria Math" panose="02040503050406030204" pitchFamily="18" charset="0"/>
                                <a:ea typeface="Calibri" panose="020F0502020204030204" pitchFamily="34" charset="0"/>
                              </a:rPr>
                              <m:t>𝜙</m:t>
                            </m:r>
                          </m:e>
                          <m:sub>
                            <m:r>
                              <a:rPr lang="en-IN" i="1" kern="100">
                                <a:effectLst/>
                                <a:latin typeface="Cambria Math" panose="02040503050406030204" pitchFamily="18" charset="0"/>
                                <a:ea typeface="Calibri" panose="020F0502020204030204" pitchFamily="34" charset="0"/>
                              </a:rPr>
                              <m:t>𝑖</m:t>
                            </m:r>
                          </m:sub>
                        </m:sSub>
                        <m:r>
                          <a:rPr lang="en-IN" i="1" kern="100">
                            <a:effectLst/>
                            <a:latin typeface="Cambria Math" panose="02040503050406030204" pitchFamily="18" charset="0"/>
                            <a:ea typeface="Calibri" panose="020F0502020204030204" pitchFamily="34" charset="0"/>
                          </a:rPr>
                          <m:t>​(</m:t>
                        </m:r>
                        <m:r>
                          <a:rPr lang="en-IN" i="1" kern="100">
                            <a:effectLst/>
                            <a:latin typeface="Cambria Math" panose="02040503050406030204" pitchFamily="18" charset="0"/>
                            <a:ea typeface="Calibri" panose="020F0502020204030204" pitchFamily="34" charset="0"/>
                          </a:rPr>
                          <m:t>𝑥</m:t>
                        </m:r>
                        <m:r>
                          <a:rPr lang="en-IN" i="1" kern="100">
                            <a:effectLst/>
                            <a:latin typeface="Cambria Math" panose="02040503050406030204" pitchFamily="18" charset="0"/>
                            <a:ea typeface="Calibri" panose="020F0502020204030204" pitchFamily="34" charset="0"/>
                          </a:rPr>
                          <m:t>)</m:t>
                        </m:r>
                      </m:e>
                    </m:nary>
                    <m:r>
                      <a:rPr lang="en-IN" i="1" kern="100">
                        <a:effectLst/>
                        <a:latin typeface="Cambria Math" panose="02040503050406030204" pitchFamily="18" charset="0"/>
                        <a:ea typeface="Calibri" panose="020F0502020204030204" pitchFamily="34" charset="0"/>
                      </a:rPr>
                      <m:t>​ </m:t>
                    </m:r>
                  </m:oMath>
                </a14:m>
                <a:r>
                  <a:rPr lang="en-IN" kern="100" dirty="0">
                    <a:effectLst/>
                    <a:latin typeface="Times New Roman" panose="02020603050405020304" pitchFamily="18" charset="0"/>
                    <a:ea typeface="Malgun Gothic" panose="020B0503020000020004" pitchFamily="34" charset="-127"/>
                    <a:cs typeface="Times New Roman" panose="02020603050405020304" pitchFamily="18" charset="0"/>
                  </a:rPr>
                  <a:t>		-- (4)</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D3436E90-AE28-A315-45A3-BA1C0818D78D}"/>
                  </a:ext>
                </a:extLst>
              </p:cNvPr>
              <p:cNvSpPr>
                <a:spLocks noGrp="1" noRot="1" noChangeAspect="1" noMove="1" noResize="1" noEditPoints="1" noAdjustHandles="1" noChangeArrowheads="1" noChangeShapeType="1" noTextEdit="1"/>
              </p:cNvSpPr>
              <p:nvPr>
                <p:ph sz="quarter" idx="4"/>
              </p:nvPr>
            </p:nvSpPr>
            <p:spPr>
              <a:xfrm>
                <a:off x="6543040" y="1532731"/>
                <a:ext cx="5130800" cy="4723607"/>
              </a:xfrm>
              <a:blipFill>
                <a:blip r:embed="rId2"/>
                <a:stretch>
                  <a:fillRect l="-238" t="-645" r="-831" b="-12129"/>
                </a:stretch>
              </a:blipFill>
            </p:spPr>
            <p:txBody>
              <a:bodyPr/>
              <a:lstStyle/>
              <a:p>
                <a:r>
                  <a:rPr lang="en-US">
                    <a:noFill/>
                  </a:rPr>
                  <a:t> </a:t>
                </a:r>
              </a:p>
            </p:txBody>
          </p:sp>
        </mc:Fallback>
      </mc:AlternateContent>
    </p:spTree>
    <p:extLst>
      <p:ext uri="{BB962C8B-B14F-4D97-AF65-F5344CB8AC3E}">
        <p14:creationId xmlns:p14="http://schemas.microsoft.com/office/powerpoint/2010/main" val="60122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5B7C-1B36-E403-2025-2179E5B2E8E8}"/>
              </a:ext>
            </a:extLst>
          </p:cNvPr>
          <p:cNvSpPr>
            <a:spLocks noGrp="1"/>
          </p:cNvSpPr>
          <p:nvPr>
            <p:ph type="title"/>
          </p:nvPr>
        </p:nvSpPr>
        <p:spPr>
          <a:xfrm>
            <a:off x="646111" y="254000"/>
            <a:ext cx="9404723" cy="863600"/>
          </a:xfrm>
        </p:spPr>
        <p:txBody>
          <a:bodyPr/>
          <a:lstStyle/>
          <a:p>
            <a:r>
              <a:rPr lang="en-US"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2BDAAE9-FCE2-00A8-E0BC-54002E4F5CFE}"/>
              </a:ext>
            </a:extLst>
          </p:cNvPr>
          <p:cNvSpPr>
            <a:spLocks noGrp="1"/>
          </p:cNvSpPr>
          <p:nvPr>
            <p:ph sz="quarter" idx="13"/>
          </p:nvPr>
        </p:nvSpPr>
        <p:spPr>
          <a:xfrm>
            <a:off x="913774" y="1035698"/>
            <a:ext cx="10363826" cy="5369584"/>
          </a:xfrm>
        </p:spPr>
        <p:txBody>
          <a:bodyPr>
            <a:normAutofit fontScale="85000" lnSpcReduction="10000"/>
          </a:bodyPr>
          <a:lstStyle/>
          <a:p>
            <a:pPr indent="-285750" algn="just">
              <a:lnSpc>
                <a:spcPct val="115000"/>
              </a:lnSpc>
              <a:spcAft>
                <a:spcPts val="600"/>
              </a:spcAft>
              <a:buFont typeface="Wingdings" panose="05000000000000000000" pitchFamily="2" charset="2"/>
              <a:buChar char="§"/>
            </a:pPr>
            <a:r>
              <a:rPr lang="en-IN" sz="1800" b="1" dirty="0">
                <a:latin typeface="Times New Roman" panose="02020603050405020304" pitchFamily="18" charset="0"/>
                <a:ea typeface="Calibri" panose="020F0502020204030204" pitchFamily="34" charset="0"/>
                <a:cs typeface="Times New Roman" panose="02020603050405020304" pitchFamily="18" charset="0"/>
              </a:rPr>
              <a:t>Dataset Description: </a:t>
            </a:r>
            <a:r>
              <a:rPr lang="en-IN" sz="1800" dirty="0">
                <a:latin typeface="Times New Roman" panose="02020603050405020304" pitchFamily="18" charset="0"/>
                <a:ea typeface="Calibri" panose="020F0502020204030204" pitchFamily="34" charset="0"/>
                <a:cs typeface="Times New Roman" panose="02020603050405020304" pitchFamily="18" charset="0"/>
              </a:rPr>
              <a:t>The proposed work leverages a comprehensive dataset encompassing listed companies from the </a:t>
            </a:r>
            <a:r>
              <a:rPr lang="en-IN" sz="1800" dirty="0" err="1">
                <a:latin typeface="Times New Roman" panose="02020603050405020304" pitchFamily="18" charset="0"/>
                <a:ea typeface="Calibri" panose="020F0502020204030204" pitchFamily="34" charset="0"/>
                <a:cs typeface="Times New Roman" panose="02020603050405020304" pitchFamily="18" charset="0"/>
              </a:rPr>
              <a:t>Visegrad</a:t>
            </a:r>
            <a:r>
              <a:rPr lang="en-IN" sz="1800" dirty="0">
                <a:latin typeface="Times New Roman" panose="02020603050405020304" pitchFamily="18" charset="0"/>
                <a:ea typeface="Calibri" panose="020F0502020204030204" pitchFamily="34" charset="0"/>
                <a:cs typeface="Times New Roman" panose="02020603050405020304" pitchFamily="18" charset="0"/>
              </a:rPr>
              <a:t> Group (Czech Republic, Hungary, Poland, Slovakia) across the period of Q1 2017 to Q1 2021 for quarterly analysis and yearly analysis spanning 2017 to 2020. The dataset incorporates 82 computed indicators and focuses on six distinct sectors: Transportation and warehousing, Wholesale trade, Manufacturing, Retail trade, Energy, and Construction.</a:t>
            </a:r>
          </a:p>
          <a:p>
            <a:pPr marL="342900" lvl="0" indent="-342900" algn="just">
              <a:lnSpc>
                <a:spcPct val="106000"/>
              </a:lnSpc>
              <a:spcAft>
                <a:spcPts val="800"/>
              </a:spcAft>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Ingestion</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Ingestion is the process of loading csv data.</a:t>
            </a:r>
          </a:p>
          <a:p>
            <a:pPr marL="342900" lvl="0" indent="-342900" algn="just">
              <a:lnSpc>
                <a:spcPct val="106000"/>
              </a:lnSpc>
              <a:spcAft>
                <a:spcPts val="800"/>
              </a:spcAft>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preprocessing is a crucial step in data analysis and machine learning, involving tasks like handling missing values, encoding categorical variables, and scaling features to prepare the data for analysis or modeling</a:t>
            </a:r>
          </a:p>
          <a:p>
            <a:pPr marL="342900" lvl="0" indent="-342900" algn="just">
              <a:lnSpc>
                <a:spcPct val="106000"/>
              </a:lnSpc>
              <a:spcAft>
                <a:spcPts val="800"/>
              </a:spcAft>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Correlation Analysis</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Correlation analysis is a statistical technique used to measure the strength and direction of the relationship between two or more variables. It's a fundamental tool in data analysis, particularly in exploring the associations between variables and identifying patterns or trends in the data.</a:t>
            </a:r>
          </a:p>
          <a:p>
            <a:pPr marL="342900" lvl="0" indent="-342900" algn="just">
              <a:lnSpc>
                <a:spcPct val="106000"/>
              </a:lnSpc>
              <a:spcAft>
                <a:spcPts val="800"/>
              </a:spcAft>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Univariate Analysis</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process involves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individual variables in isolation to understand their distribution, central tendency, variability, and shape</a:t>
            </a:r>
          </a:p>
          <a:p>
            <a:pPr marL="342900" lvl="0" indent="-342900" algn="just">
              <a:lnSpc>
                <a:spcPct val="106000"/>
              </a:lnSpc>
              <a:spcAft>
                <a:spcPts val="800"/>
              </a:spcAft>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Bivariate Analysis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Bivariate analysis focuses on exploring the relationship between pairs of variables in the dataset.</a:t>
            </a:r>
          </a:p>
          <a:p>
            <a:pPr algn="just">
              <a:lnSpc>
                <a:spcPct val="106000"/>
              </a:lnSpc>
              <a:spcAft>
                <a:spcPts val="800"/>
              </a:spcAft>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Multivariate Analysis</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Multivariate analysis extends the exploration beyond pairs of variables to include multiple variables simultaneously. The </a:t>
            </a:r>
            <a:r>
              <a:rPr lang="en-IN" sz="1800" dirty="0" err="1">
                <a:effectLst/>
                <a:latin typeface="Times New Roman" panose="02020603050405020304" pitchFamily="18" charset="0"/>
                <a:ea typeface="Calibri" panose="020F0502020204030204" pitchFamily="34" charset="0"/>
              </a:rPr>
              <a:t>multivariate_analysis</a:t>
            </a:r>
            <a:r>
              <a:rPr lang="en-IN" sz="1800" dirty="0">
                <a:effectLst/>
                <a:latin typeface="Times New Roman" panose="02020603050405020304" pitchFamily="18" charset="0"/>
                <a:ea typeface="Calibri" panose="020F0502020204030204" pitchFamily="34" charset="0"/>
              </a:rPr>
              <a:t> function generates a pair plot, which displays pairwise relationships between multiple variables in a grid format</a:t>
            </a:r>
          </a:p>
          <a:p>
            <a:pPr marL="342900" lvl="0" indent="-342900" algn="just">
              <a:lnSpc>
                <a:spcPct val="106000"/>
              </a:lnSpc>
              <a:spcAft>
                <a:spcPts val="800"/>
              </a:spcAft>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62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7F5C-2F30-B549-4C5F-E19F2AB5516D}"/>
              </a:ext>
            </a:extLst>
          </p:cNvPr>
          <p:cNvSpPr>
            <a:spLocks noGrp="1"/>
          </p:cNvSpPr>
          <p:nvPr>
            <p:ph type="title"/>
          </p:nvPr>
        </p:nvSpPr>
        <p:spPr>
          <a:xfrm>
            <a:off x="605471" y="3510878"/>
            <a:ext cx="4819969" cy="614083"/>
          </a:xfrm>
        </p:spPr>
        <p:txBody>
          <a:bodyPr/>
          <a:lstStyle/>
          <a:p>
            <a:r>
              <a:rPr lang="en-IN" sz="1800" b="1" dirty="0">
                <a:effectLst/>
                <a:latin typeface="Times New Roman" panose="02020603050405020304" pitchFamily="18" charset="0"/>
                <a:ea typeface="Calibri" panose="020F0502020204030204" pitchFamily="34" charset="0"/>
              </a:rPr>
              <a:t>Representing the overall </a:t>
            </a:r>
            <a:r>
              <a:rPr lang="en-IN" sz="1800" b="1" dirty="0" err="1">
                <a:effectLst/>
                <a:latin typeface="Times New Roman" panose="02020603050405020304" pitchFamily="18" charset="0"/>
                <a:ea typeface="Calibri" panose="020F0502020204030204" pitchFamily="34" charset="0"/>
              </a:rPr>
              <a:t>preprocessed</a:t>
            </a:r>
            <a:r>
              <a:rPr lang="en-IN" sz="1800" b="1" dirty="0">
                <a:effectLst/>
                <a:latin typeface="Times New Roman" panose="02020603050405020304" pitchFamily="18" charset="0"/>
                <a:ea typeface="Calibri" panose="020F0502020204030204" pitchFamily="34" charset="0"/>
              </a:rPr>
              <a:t> dataset</a:t>
            </a:r>
            <a:endParaRPr lang="en-US" dirty="0"/>
          </a:p>
        </p:txBody>
      </p:sp>
      <p:pic>
        <p:nvPicPr>
          <p:cNvPr id="4" name="Picture 3">
            <a:extLst>
              <a:ext uri="{FF2B5EF4-FFF2-40B4-BE49-F238E27FC236}">
                <a16:creationId xmlns:a16="http://schemas.microsoft.com/office/drawing/2014/main" id="{FD18920D-6EC1-D187-E730-E57BE73ACF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7840" y="870438"/>
            <a:ext cx="6289040" cy="5084252"/>
          </a:xfrm>
          <a:prstGeom prst="rect">
            <a:avLst/>
          </a:prstGeom>
        </p:spPr>
      </p:pic>
      <p:pic>
        <p:nvPicPr>
          <p:cNvPr id="5" name="Picture 4">
            <a:extLst>
              <a:ext uri="{FF2B5EF4-FFF2-40B4-BE49-F238E27FC236}">
                <a16:creationId xmlns:a16="http://schemas.microsoft.com/office/drawing/2014/main" id="{F7537F1A-555D-6B47-A35D-5E91758BDF7B}"/>
              </a:ext>
            </a:extLst>
          </p:cNvPr>
          <p:cNvPicPr>
            <a:picLocks noChangeAspect="1"/>
          </p:cNvPicPr>
          <p:nvPr/>
        </p:nvPicPr>
        <p:blipFill>
          <a:blip r:embed="rId3"/>
          <a:stretch>
            <a:fillRect/>
          </a:stretch>
        </p:blipFill>
        <p:spPr>
          <a:xfrm>
            <a:off x="543560" y="973036"/>
            <a:ext cx="4699000" cy="2565262"/>
          </a:xfrm>
          <a:prstGeom prst="rect">
            <a:avLst/>
          </a:prstGeom>
        </p:spPr>
      </p:pic>
      <p:sp>
        <p:nvSpPr>
          <p:cNvPr id="6" name="Title 1">
            <a:extLst>
              <a:ext uri="{FF2B5EF4-FFF2-40B4-BE49-F238E27FC236}">
                <a16:creationId xmlns:a16="http://schemas.microsoft.com/office/drawing/2014/main" id="{E21162D0-8019-6629-9354-7F1DEFCEE0AB}"/>
              </a:ext>
            </a:extLst>
          </p:cNvPr>
          <p:cNvSpPr txBox="1">
            <a:spLocks/>
          </p:cNvSpPr>
          <p:nvPr/>
        </p:nvSpPr>
        <p:spPr>
          <a:xfrm>
            <a:off x="6102031" y="5989918"/>
            <a:ext cx="4819969" cy="6140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Times New Roman" panose="02020603050405020304" pitchFamily="18" charset="0"/>
                <a:ea typeface="Calibri" panose="020F0502020204030204" pitchFamily="34" charset="0"/>
              </a:rPr>
              <a:t>Representing the overall Heatmap model with correlation values for entire dataset.</a:t>
            </a:r>
            <a:endParaRPr lang="en-US" dirty="0"/>
          </a:p>
        </p:txBody>
      </p:sp>
      <p:sp>
        <p:nvSpPr>
          <p:cNvPr id="7" name="Title 1">
            <a:extLst>
              <a:ext uri="{FF2B5EF4-FFF2-40B4-BE49-F238E27FC236}">
                <a16:creationId xmlns:a16="http://schemas.microsoft.com/office/drawing/2014/main" id="{E4A11F40-2DD6-C77C-6A2E-1179207DA307}"/>
              </a:ext>
            </a:extLst>
          </p:cNvPr>
          <p:cNvSpPr txBox="1">
            <a:spLocks/>
          </p:cNvSpPr>
          <p:nvPr/>
        </p:nvSpPr>
        <p:spPr>
          <a:xfrm>
            <a:off x="757871" y="-23267"/>
            <a:ext cx="4819969" cy="6140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8FB8DA86-4E36-99DA-B9DF-68D21210C7BF}"/>
              </a:ext>
            </a:extLst>
          </p:cNvPr>
          <p:cNvPicPr>
            <a:picLocks noChangeAspect="1"/>
          </p:cNvPicPr>
          <p:nvPr/>
        </p:nvPicPr>
        <p:blipFill>
          <a:blip r:embed="rId4"/>
          <a:stretch>
            <a:fillRect/>
          </a:stretch>
        </p:blipFill>
        <p:spPr>
          <a:xfrm>
            <a:off x="721361" y="4216400"/>
            <a:ext cx="3981132" cy="1889760"/>
          </a:xfrm>
          <a:prstGeom prst="rect">
            <a:avLst/>
          </a:prstGeom>
        </p:spPr>
      </p:pic>
      <p:sp>
        <p:nvSpPr>
          <p:cNvPr id="10" name="Content Placeholder 3">
            <a:extLst>
              <a:ext uri="{FF2B5EF4-FFF2-40B4-BE49-F238E27FC236}">
                <a16:creationId xmlns:a16="http://schemas.microsoft.com/office/drawing/2014/main" id="{81D6F1E1-8F68-0ECF-2CB0-4524BB8393E2}"/>
              </a:ext>
            </a:extLst>
          </p:cNvPr>
          <p:cNvSpPr txBox="1">
            <a:spLocks/>
          </p:cNvSpPr>
          <p:nvPr/>
        </p:nvSpPr>
        <p:spPr>
          <a:xfrm>
            <a:off x="869134" y="6150573"/>
            <a:ext cx="3981132" cy="778548"/>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sz="1800" b="1" dirty="0">
                <a:latin typeface="Times New Roman" panose="02020603050405020304" pitchFamily="18" charset="0"/>
                <a:ea typeface="Calibri" panose="020F0502020204030204" pitchFamily="34" charset="0"/>
              </a:rPr>
              <a:t>Combined results of existing algorithms on the </a:t>
            </a:r>
            <a:r>
              <a:rPr lang="en-IN" sz="1800" b="1" dirty="0" err="1">
                <a:latin typeface="Times New Roman" panose="02020603050405020304" pitchFamily="18" charset="0"/>
                <a:ea typeface="Calibri" panose="020F0502020204030204" pitchFamily="34" charset="0"/>
              </a:rPr>
              <a:t>preprocessed</a:t>
            </a:r>
            <a:r>
              <a:rPr lang="en-IN" sz="1800" b="1" dirty="0">
                <a:latin typeface="Times New Roman" panose="02020603050405020304" pitchFamily="18" charset="0"/>
                <a:ea typeface="Calibri" panose="020F0502020204030204" pitchFamily="34" charset="0"/>
              </a:rPr>
              <a:t> dataset</a:t>
            </a:r>
            <a:endParaRPr lang="en-US" dirty="0"/>
          </a:p>
        </p:txBody>
      </p:sp>
    </p:spTree>
    <p:extLst>
      <p:ext uri="{BB962C8B-B14F-4D97-AF65-F5344CB8AC3E}">
        <p14:creationId xmlns:p14="http://schemas.microsoft.com/office/powerpoint/2010/main" val="64578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7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7" name="Picture 7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80" name="Rectangle 79">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50385C8-0E5E-9755-D441-65936E7D7191}"/>
              </a:ext>
            </a:extLst>
          </p:cNvPr>
          <p:cNvSpPr>
            <a:spLocks/>
          </p:cNvSpPr>
          <p:nvPr/>
        </p:nvSpPr>
        <p:spPr>
          <a:xfrm>
            <a:off x="5407080" y="2436047"/>
            <a:ext cx="3944047" cy="3768125"/>
          </a:xfrm>
          <a:prstGeom prst="rect">
            <a:avLst/>
          </a:prstGeom>
        </p:spPr>
        <p:txBody>
          <a:bodyPr>
            <a:normAutofit/>
          </a:bodyPr>
          <a:lstStyle/>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defTabSz="406908">
              <a:spcAft>
                <a:spcPts val="600"/>
              </a:spcAft>
            </a:pPr>
            <a:endParaRPr lang="en-US" sz="1602" b="1" kern="100">
              <a:solidFill>
                <a:schemeClr val="tx1"/>
              </a:solidFill>
              <a:latin typeface="Times New Roman" panose="02020603050405020304" pitchFamily="18" charset="0"/>
              <a:ea typeface="+mn-ea"/>
              <a:cs typeface="+mn-cs"/>
            </a:endParaRPr>
          </a:p>
          <a:p>
            <a:pPr marL="0" indent="0">
              <a:spcAft>
                <a:spcPts val="600"/>
              </a:spcAft>
              <a:buNone/>
            </a:pPr>
            <a:endParaRPr lang="en-US"/>
          </a:p>
        </p:txBody>
      </p:sp>
      <p:pic>
        <p:nvPicPr>
          <p:cNvPr id="5" name="Content Placeholder 4">
            <a:extLst>
              <a:ext uri="{FF2B5EF4-FFF2-40B4-BE49-F238E27FC236}">
                <a16:creationId xmlns:a16="http://schemas.microsoft.com/office/drawing/2014/main" id="{3CB86C3F-C7BA-4E19-A361-C0D5C64129AB}"/>
              </a:ext>
            </a:extLst>
          </p:cNvPr>
          <p:cNvPicPr>
            <a:picLocks noChangeAspect="1"/>
          </p:cNvPicPr>
          <p:nvPr/>
        </p:nvPicPr>
        <p:blipFill>
          <a:blip r:embed="rId7"/>
          <a:stretch>
            <a:fillRect/>
          </a:stretch>
        </p:blipFill>
        <p:spPr>
          <a:xfrm>
            <a:off x="799172" y="1129380"/>
            <a:ext cx="4468502" cy="1977899"/>
          </a:xfrm>
          <a:prstGeom prst="rect">
            <a:avLst/>
          </a:prstGeom>
        </p:spPr>
      </p:pic>
      <p:pic>
        <p:nvPicPr>
          <p:cNvPr id="6" name="Picture 5">
            <a:extLst>
              <a:ext uri="{FF2B5EF4-FFF2-40B4-BE49-F238E27FC236}">
                <a16:creationId xmlns:a16="http://schemas.microsoft.com/office/drawing/2014/main" id="{415EA0BD-320F-1328-912B-42FA516FED6D}"/>
              </a:ext>
            </a:extLst>
          </p:cNvPr>
          <p:cNvPicPr>
            <a:picLocks noChangeAspect="1"/>
          </p:cNvPicPr>
          <p:nvPr/>
        </p:nvPicPr>
        <p:blipFill>
          <a:blip r:embed="rId8"/>
          <a:stretch>
            <a:fillRect/>
          </a:stretch>
        </p:blipFill>
        <p:spPr>
          <a:xfrm>
            <a:off x="913959" y="3771185"/>
            <a:ext cx="4468502" cy="2344767"/>
          </a:xfrm>
          <a:prstGeom prst="rect">
            <a:avLst/>
          </a:prstGeom>
        </p:spPr>
      </p:pic>
      <p:sp>
        <p:nvSpPr>
          <p:cNvPr id="9" name="TextBox 8">
            <a:extLst>
              <a:ext uri="{FF2B5EF4-FFF2-40B4-BE49-F238E27FC236}">
                <a16:creationId xmlns:a16="http://schemas.microsoft.com/office/drawing/2014/main" id="{2E5D13DB-025C-177C-BEA5-190B1EBC4C02}"/>
              </a:ext>
            </a:extLst>
          </p:cNvPr>
          <p:cNvSpPr txBox="1"/>
          <p:nvPr/>
        </p:nvSpPr>
        <p:spPr>
          <a:xfrm>
            <a:off x="1601268" y="3104499"/>
            <a:ext cx="5468845" cy="338875"/>
          </a:xfrm>
          <a:prstGeom prst="rect">
            <a:avLst/>
          </a:prstGeom>
          <a:noFill/>
        </p:spPr>
        <p:txBody>
          <a:bodyPr wrap="square">
            <a:spAutoFit/>
          </a:bodyPr>
          <a:lstStyle/>
          <a:p>
            <a:pPr defTabSz="406908">
              <a:spcAft>
                <a:spcPts val="600"/>
              </a:spcAft>
            </a:pPr>
            <a:r>
              <a:rPr lang="en-US" sz="1602" b="1" kern="1200" dirty="0">
                <a:solidFill>
                  <a:schemeClr val="tx1"/>
                </a:solidFill>
                <a:latin typeface="Times New Roman" panose="02020603050405020304" pitchFamily="18" charset="0"/>
                <a:ea typeface="+mn-ea"/>
                <a:cs typeface="+mn-cs"/>
              </a:rPr>
              <a:t>output of Univariate Analysis</a:t>
            </a:r>
            <a:endParaRPr lang="en-US" sz="1800" b="1" dirty="0">
              <a:effectLst/>
              <a:latin typeface="Times New Roman" panose="02020603050405020304" pitchFamily="18" charset="0"/>
              <a:ea typeface="Calibri" panose="020F0502020204030204" pitchFamily="34" charset="0"/>
            </a:endParaRPr>
          </a:p>
        </p:txBody>
      </p:sp>
      <p:pic>
        <p:nvPicPr>
          <p:cNvPr id="13" name="Picture 12">
            <a:extLst>
              <a:ext uri="{FF2B5EF4-FFF2-40B4-BE49-F238E27FC236}">
                <a16:creationId xmlns:a16="http://schemas.microsoft.com/office/drawing/2014/main" id="{416CCFFA-196C-40CB-86CA-4C9C052D0911}"/>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71755" y="999067"/>
            <a:ext cx="4327225" cy="5099057"/>
          </a:xfrm>
          <a:prstGeom prst="rect">
            <a:avLst/>
          </a:prstGeom>
          <a:noFill/>
          <a:ln>
            <a:noFill/>
          </a:ln>
        </p:spPr>
      </p:pic>
      <p:sp>
        <p:nvSpPr>
          <p:cNvPr id="15" name="TextBox 14">
            <a:extLst>
              <a:ext uri="{FF2B5EF4-FFF2-40B4-BE49-F238E27FC236}">
                <a16:creationId xmlns:a16="http://schemas.microsoft.com/office/drawing/2014/main" id="{1A101FAC-4353-4CF2-5A1F-FB6272BCCF26}"/>
              </a:ext>
            </a:extLst>
          </p:cNvPr>
          <p:cNvSpPr txBox="1"/>
          <p:nvPr/>
        </p:nvSpPr>
        <p:spPr>
          <a:xfrm>
            <a:off x="1686718" y="6127038"/>
            <a:ext cx="5468845" cy="338875"/>
          </a:xfrm>
          <a:prstGeom prst="rect">
            <a:avLst/>
          </a:prstGeom>
          <a:noFill/>
        </p:spPr>
        <p:txBody>
          <a:bodyPr wrap="square">
            <a:spAutoFit/>
          </a:bodyPr>
          <a:lstStyle/>
          <a:p>
            <a:pPr defTabSz="406908">
              <a:spcAft>
                <a:spcPts val="600"/>
              </a:spcAft>
            </a:pPr>
            <a:r>
              <a:rPr lang="en-US" sz="1602" b="1" kern="1200" dirty="0">
                <a:solidFill>
                  <a:schemeClr val="tx1"/>
                </a:solidFill>
                <a:latin typeface="Times New Roman" panose="02020603050405020304" pitchFamily="18" charset="0"/>
                <a:ea typeface="+mn-ea"/>
                <a:cs typeface="+mn-cs"/>
              </a:rPr>
              <a:t>output of Bivariate Analysis</a:t>
            </a:r>
            <a:endParaRPr lang="en-US" dirty="0"/>
          </a:p>
        </p:txBody>
      </p:sp>
      <p:sp>
        <p:nvSpPr>
          <p:cNvPr id="25" name="TextBox 24">
            <a:extLst>
              <a:ext uri="{FF2B5EF4-FFF2-40B4-BE49-F238E27FC236}">
                <a16:creationId xmlns:a16="http://schemas.microsoft.com/office/drawing/2014/main" id="{19DE167E-CE7D-19AE-037F-FAC5636804B2}"/>
              </a:ext>
            </a:extLst>
          </p:cNvPr>
          <p:cNvSpPr txBox="1"/>
          <p:nvPr/>
        </p:nvSpPr>
        <p:spPr>
          <a:xfrm>
            <a:off x="5923982" y="6075162"/>
            <a:ext cx="5468845" cy="338875"/>
          </a:xfrm>
          <a:prstGeom prst="rect">
            <a:avLst/>
          </a:prstGeom>
          <a:noFill/>
        </p:spPr>
        <p:txBody>
          <a:bodyPr wrap="square">
            <a:spAutoFit/>
          </a:bodyPr>
          <a:lstStyle/>
          <a:p>
            <a:pPr defTabSz="406908">
              <a:spcAft>
                <a:spcPts val="600"/>
              </a:spcAft>
            </a:pPr>
            <a:r>
              <a:rPr lang="en-US" sz="1602" b="1" kern="1200" dirty="0">
                <a:solidFill>
                  <a:schemeClr val="tx1"/>
                </a:solidFill>
                <a:latin typeface="Times New Roman" panose="02020603050405020304" pitchFamily="18" charset="0"/>
                <a:ea typeface="+mn-ea"/>
                <a:cs typeface="+mn-cs"/>
              </a:rPr>
              <a:t>Pair plot for 5 columns chosen for Multivariate analysis</a:t>
            </a:r>
            <a:endParaRPr lang="en-US" dirty="0"/>
          </a:p>
        </p:txBody>
      </p:sp>
      <p:sp>
        <p:nvSpPr>
          <p:cNvPr id="63" name="TextBox 62">
            <a:extLst>
              <a:ext uri="{FF2B5EF4-FFF2-40B4-BE49-F238E27FC236}">
                <a16:creationId xmlns:a16="http://schemas.microsoft.com/office/drawing/2014/main" id="{07F009C7-F86F-8653-AFAF-EAA00CD144DF}"/>
              </a:ext>
            </a:extLst>
          </p:cNvPr>
          <p:cNvSpPr txBox="1"/>
          <p:nvPr/>
        </p:nvSpPr>
        <p:spPr>
          <a:xfrm>
            <a:off x="609600" y="216654"/>
            <a:ext cx="6096000" cy="738664"/>
          </a:xfrm>
          <a:prstGeom prst="rect">
            <a:avLst/>
          </a:prstGeom>
          <a:noFill/>
        </p:spPr>
        <p:txBody>
          <a:bodyPr wrap="square">
            <a:spAutoFit/>
          </a:bodyPr>
          <a:lstStyle/>
          <a:p>
            <a:r>
              <a:rPr lang="en-US" sz="4200" dirty="0">
                <a:latin typeface="Times New Roman" panose="02020603050405020304" pitchFamily="18" charset="0"/>
                <a:cs typeface="Times New Roman" panose="02020603050405020304" pitchFamily="18" charset="0"/>
              </a:rPr>
              <a:t>Results (contd..)</a:t>
            </a:r>
          </a:p>
        </p:txBody>
      </p:sp>
    </p:spTree>
    <p:extLst>
      <p:ext uri="{BB962C8B-B14F-4D97-AF65-F5344CB8AC3E}">
        <p14:creationId xmlns:p14="http://schemas.microsoft.com/office/powerpoint/2010/main" val="189121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6F19A0-7327-0D37-E6AB-39E322039D21}"/>
              </a:ext>
            </a:extLst>
          </p:cNvPr>
          <p:cNvSpPr>
            <a:spLocks noGrp="1"/>
          </p:cNvSpPr>
          <p:nvPr>
            <p:ph sz="half" idx="2"/>
          </p:nvPr>
        </p:nvSpPr>
        <p:spPr>
          <a:xfrm>
            <a:off x="1016000" y="4280127"/>
            <a:ext cx="4470399" cy="463587"/>
          </a:xfrm>
        </p:spPr>
        <p:txBody>
          <a:bodyPr>
            <a:normAutofit/>
          </a:bodyPr>
          <a:lstStyle/>
          <a:p>
            <a:pPr marL="0" indent="0">
              <a:buNone/>
            </a:pPr>
            <a:r>
              <a:rPr lang="en-IN" sz="1500" b="1" dirty="0">
                <a:effectLst/>
                <a:latin typeface="Times New Roman" panose="02020603050405020304" pitchFamily="18" charset="0"/>
                <a:ea typeface="Calibri" panose="020F0502020204030204" pitchFamily="34" charset="0"/>
              </a:rPr>
              <a:t>Representing the design of Genetic Algorithm </a:t>
            </a:r>
            <a:endParaRPr lang="en-US" sz="1500" dirty="0"/>
          </a:p>
        </p:txBody>
      </p:sp>
      <p:pic>
        <p:nvPicPr>
          <p:cNvPr id="5" name="Picture 4">
            <a:extLst>
              <a:ext uri="{FF2B5EF4-FFF2-40B4-BE49-F238E27FC236}">
                <a16:creationId xmlns:a16="http://schemas.microsoft.com/office/drawing/2014/main" id="{784C5A92-AC20-31CE-2AE5-F92A997F8E00}"/>
              </a:ext>
            </a:extLst>
          </p:cNvPr>
          <p:cNvPicPr>
            <a:picLocks noChangeAspect="1"/>
          </p:cNvPicPr>
          <p:nvPr/>
        </p:nvPicPr>
        <p:blipFill>
          <a:blip r:embed="rId2"/>
          <a:stretch>
            <a:fillRect/>
          </a:stretch>
        </p:blipFill>
        <p:spPr>
          <a:xfrm>
            <a:off x="467360" y="775329"/>
            <a:ext cx="4724400" cy="3522350"/>
          </a:xfrm>
          <a:prstGeom prst="rect">
            <a:avLst/>
          </a:prstGeom>
        </p:spPr>
      </p:pic>
      <p:pic>
        <p:nvPicPr>
          <p:cNvPr id="6" name="Picture 5">
            <a:extLst>
              <a:ext uri="{FF2B5EF4-FFF2-40B4-BE49-F238E27FC236}">
                <a16:creationId xmlns:a16="http://schemas.microsoft.com/office/drawing/2014/main" id="{EDB9447F-823D-0DE8-01F8-BBCC2CA64919}"/>
              </a:ext>
            </a:extLst>
          </p:cNvPr>
          <p:cNvPicPr>
            <a:picLocks noChangeAspect="1"/>
          </p:cNvPicPr>
          <p:nvPr/>
        </p:nvPicPr>
        <p:blipFill>
          <a:blip r:embed="rId3"/>
          <a:stretch>
            <a:fillRect/>
          </a:stretch>
        </p:blipFill>
        <p:spPr>
          <a:xfrm>
            <a:off x="751839" y="4743714"/>
            <a:ext cx="3434081" cy="1718046"/>
          </a:xfrm>
          <a:prstGeom prst="rect">
            <a:avLst/>
          </a:prstGeom>
        </p:spPr>
      </p:pic>
      <p:sp>
        <p:nvSpPr>
          <p:cNvPr id="7" name="Content Placeholder 3">
            <a:extLst>
              <a:ext uri="{FF2B5EF4-FFF2-40B4-BE49-F238E27FC236}">
                <a16:creationId xmlns:a16="http://schemas.microsoft.com/office/drawing/2014/main" id="{85B1BC95-A760-24A2-FBC3-BFA26DBFB069}"/>
              </a:ext>
            </a:extLst>
          </p:cNvPr>
          <p:cNvSpPr txBox="1">
            <a:spLocks/>
          </p:cNvSpPr>
          <p:nvPr/>
        </p:nvSpPr>
        <p:spPr>
          <a:xfrm>
            <a:off x="863601" y="6454367"/>
            <a:ext cx="3525520" cy="46358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IN" sz="1800" b="1" dirty="0">
                <a:effectLst/>
                <a:latin typeface="Times New Roman" panose="02020603050405020304" pitchFamily="18" charset="0"/>
                <a:ea typeface="Calibri" panose="020F0502020204030204" pitchFamily="34" charset="0"/>
              </a:rPr>
              <a:t>Captured results of Genetic Algorithm</a:t>
            </a:r>
            <a:endParaRPr lang="en-US" dirty="0"/>
          </a:p>
        </p:txBody>
      </p:sp>
      <p:pic>
        <p:nvPicPr>
          <p:cNvPr id="8" name="Picture 7">
            <a:extLst>
              <a:ext uri="{FF2B5EF4-FFF2-40B4-BE49-F238E27FC236}">
                <a16:creationId xmlns:a16="http://schemas.microsoft.com/office/drawing/2014/main" id="{9EE1FE2C-2C88-5F5E-1216-B25578500F28}"/>
              </a:ext>
            </a:extLst>
          </p:cNvPr>
          <p:cNvPicPr>
            <a:picLocks noChangeAspect="1"/>
          </p:cNvPicPr>
          <p:nvPr/>
        </p:nvPicPr>
        <p:blipFill>
          <a:blip r:embed="rId4"/>
          <a:stretch>
            <a:fillRect/>
          </a:stretch>
        </p:blipFill>
        <p:spPr>
          <a:xfrm>
            <a:off x="6096000" y="683486"/>
            <a:ext cx="5892800" cy="3675154"/>
          </a:xfrm>
          <a:prstGeom prst="rect">
            <a:avLst/>
          </a:prstGeom>
        </p:spPr>
      </p:pic>
      <p:sp>
        <p:nvSpPr>
          <p:cNvPr id="10" name="Content Placeholder 3">
            <a:extLst>
              <a:ext uri="{FF2B5EF4-FFF2-40B4-BE49-F238E27FC236}">
                <a16:creationId xmlns:a16="http://schemas.microsoft.com/office/drawing/2014/main" id="{0A5B3444-AF65-6041-4A6B-4DD86564B0C0}"/>
              </a:ext>
            </a:extLst>
          </p:cNvPr>
          <p:cNvSpPr txBox="1">
            <a:spLocks/>
          </p:cNvSpPr>
          <p:nvPr/>
        </p:nvSpPr>
        <p:spPr>
          <a:xfrm>
            <a:off x="6644640" y="4341087"/>
            <a:ext cx="5191759" cy="46358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IN" sz="1800" b="1" dirty="0">
                <a:effectLst/>
                <a:latin typeface="Times New Roman" panose="02020603050405020304" pitchFamily="18" charset="0"/>
                <a:ea typeface="Calibri" panose="020F0502020204030204" pitchFamily="34" charset="0"/>
              </a:rPr>
              <a:t>Representing the design of Particle Swarm Optimization</a:t>
            </a:r>
            <a:endParaRPr lang="en-US" dirty="0"/>
          </a:p>
        </p:txBody>
      </p:sp>
      <p:pic>
        <p:nvPicPr>
          <p:cNvPr id="11" name="Picture 10">
            <a:extLst>
              <a:ext uri="{FF2B5EF4-FFF2-40B4-BE49-F238E27FC236}">
                <a16:creationId xmlns:a16="http://schemas.microsoft.com/office/drawing/2014/main" id="{7894689B-5048-E87F-5475-77D48585DF90}"/>
              </a:ext>
            </a:extLst>
          </p:cNvPr>
          <p:cNvPicPr>
            <a:picLocks noChangeAspect="1"/>
          </p:cNvPicPr>
          <p:nvPr/>
        </p:nvPicPr>
        <p:blipFill>
          <a:blip r:embed="rId5"/>
          <a:stretch>
            <a:fillRect/>
          </a:stretch>
        </p:blipFill>
        <p:spPr>
          <a:xfrm>
            <a:off x="7518401" y="4846320"/>
            <a:ext cx="3210559" cy="1608046"/>
          </a:xfrm>
          <a:prstGeom prst="rect">
            <a:avLst/>
          </a:prstGeom>
        </p:spPr>
      </p:pic>
      <p:sp>
        <p:nvSpPr>
          <p:cNvPr id="13" name="Content Placeholder 3">
            <a:extLst>
              <a:ext uri="{FF2B5EF4-FFF2-40B4-BE49-F238E27FC236}">
                <a16:creationId xmlns:a16="http://schemas.microsoft.com/office/drawing/2014/main" id="{BA161C6D-4F7D-6A2A-B834-4C717032064A}"/>
              </a:ext>
            </a:extLst>
          </p:cNvPr>
          <p:cNvSpPr txBox="1">
            <a:spLocks/>
          </p:cNvSpPr>
          <p:nvPr/>
        </p:nvSpPr>
        <p:spPr>
          <a:xfrm>
            <a:off x="7914640" y="6454367"/>
            <a:ext cx="4470399" cy="463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IN" sz="1800" b="1" dirty="0">
                <a:effectLst/>
                <a:latin typeface="Times New Roman" panose="02020603050405020304" pitchFamily="18" charset="0"/>
                <a:ea typeface="Calibri" panose="020F0502020204030204" pitchFamily="34" charset="0"/>
              </a:rPr>
              <a:t>Captured results of PSO</a:t>
            </a:r>
            <a:endParaRPr lang="en-US" dirty="0"/>
          </a:p>
        </p:txBody>
      </p:sp>
      <p:sp>
        <p:nvSpPr>
          <p:cNvPr id="14" name="Content Placeholder 3">
            <a:extLst>
              <a:ext uri="{FF2B5EF4-FFF2-40B4-BE49-F238E27FC236}">
                <a16:creationId xmlns:a16="http://schemas.microsoft.com/office/drawing/2014/main" id="{6152CA7D-0AB8-EAC0-78F1-BC628E1CB96E}"/>
              </a:ext>
            </a:extLst>
          </p:cNvPr>
          <p:cNvSpPr txBox="1">
            <a:spLocks/>
          </p:cNvSpPr>
          <p:nvPr/>
        </p:nvSpPr>
        <p:spPr>
          <a:xfrm>
            <a:off x="274320" y="155167"/>
            <a:ext cx="5191759" cy="463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endParaRPr lang="en-US" sz="1500" dirty="0"/>
          </a:p>
        </p:txBody>
      </p:sp>
      <p:sp>
        <p:nvSpPr>
          <p:cNvPr id="19" name="TextBox 18">
            <a:extLst>
              <a:ext uri="{FF2B5EF4-FFF2-40B4-BE49-F238E27FC236}">
                <a16:creationId xmlns:a16="http://schemas.microsoft.com/office/drawing/2014/main" id="{6311CE76-1032-9C4D-9D26-F6173B018507}"/>
              </a:ext>
            </a:extLst>
          </p:cNvPr>
          <p:cNvSpPr txBox="1"/>
          <p:nvPr/>
        </p:nvSpPr>
        <p:spPr>
          <a:xfrm>
            <a:off x="0" y="36665"/>
            <a:ext cx="6192520" cy="738664"/>
          </a:xfrm>
          <a:prstGeom prst="rect">
            <a:avLst/>
          </a:prstGeom>
          <a:noFill/>
        </p:spPr>
        <p:txBody>
          <a:bodyPr wrap="square">
            <a:spAutoFit/>
          </a:bodyPr>
          <a:lstStyle/>
          <a:p>
            <a:r>
              <a:rPr lang="en-US" sz="4200" dirty="0">
                <a:latin typeface="Times New Roman" panose="02020603050405020304" pitchFamily="18" charset="0"/>
                <a:cs typeface="Times New Roman" panose="02020603050405020304" pitchFamily="18" charset="0"/>
              </a:rPr>
              <a:t>Results (contd..)</a:t>
            </a:r>
          </a:p>
        </p:txBody>
      </p:sp>
    </p:spTree>
    <p:extLst>
      <p:ext uri="{BB962C8B-B14F-4D97-AF65-F5344CB8AC3E}">
        <p14:creationId xmlns:p14="http://schemas.microsoft.com/office/powerpoint/2010/main" val="22896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6F19A0-7327-0D37-E6AB-39E322039D21}"/>
              </a:ext>
            </a:extLst>
          </p:cNvPr>
          <p:cNvSpPr>
            <a:spLocks noGrp="1"/>
          </p:cNvSpPr>
          <p:nvPr>
            <p:ph sz="half" idx="2"/>
          </p:nvPr>
        </p:nvSpPr>
        <p:spPr>
          <a:xfrm>
            <a:off x="467360" y="3599407"/>
            <a:ext cx="5191759" cy="463587"/>
          </a:xfrm>
        </p:spPr>
        <p:txBody>
          <a:bodyPr>
            <a:normAutofit/>
          </a:bodyPr>
          <a:lstStyle/>
          <a:p>
            <a:pPr marL="0" indent="0">
              <a:buNone/>
            </a:pPr>
            <a:r>
              <a:rPr lang="en-IN" sz="1400" b="1" dirty="0">
                <a:effectLst/>
                <a:latin typeface="Times New Roman" panose="02020603050405020304" pitchFamily="18" charset="0"/>
                <a:ea typeface="Calibri" panose="020F0502020204030204" pitchFamily="34" charset="0"/>
              </a:rPr>
              <a:t>Representing the design of Interpolation Dense and its results</a:t>
            </a:r>
            <a:endParaRPr lang="en-US" sz="1400" dirty="0"/>
          </a:p>
        </p:txBody>
      </p:sp>
      <p:sp>
        <p:nvSpPr>
          <p:cNvPr id="10" name="Content Placeholder 3">
            <a:extLst>
              <a:ext uri="{FF2B5EF4-FFF2-40B4-BE49-F238E27FC236}">
                <a16:creationId xmlns:a16="http://schemas.microsoft.com/office/drawing/2014/main" id="{0A5B3444-AF65-6041-4A6B-4DD86564B0C0}"/>
              </a:ext>
            </a:extLst>
          </p:cNvPr>
          <p:cNvSpPr txBox="1">
            <a:spLocks/>
          </p:cNvSpPr>
          <p:nvPr/>
        </p:nvSpPr>
        <p:spPr>
          <a:xfrm>
            <a:off x="6563360" y="6271487"/>
            <a:ext cx="5191759" cy="463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IN" sz="1500" b="1" dirty="0">
                <a:effectLst/>
                <a:latin typeface="Times New Roman" panose="02020603050405020304" pitchFamily="18" charset="0"/>
                <a:ea typeface="Calibri" panose="020F0502020204030204" pitchFamily="34" charset="0"/>
              </a:rPr>
              <a:t>Representing the design of </a:t>
            </a:r>
            <a:r>
              <a:rPr lang="en-IN" sz="1500" b="1" dirty="0" err="1">
                <a:effectLst/>
                <a:latin typeface="Times New Roman" panose="02020603050405020304" pitchFamily="18" charset="0"/>
                <a:ea typeface="Calibri" panose="020F0502020204030204" pitchFamily="34" charset="0"/>
              </a:rPr>
              <a:t>SHap</a:t>
            </a:r>
            <a:r>
              <a:rPr lang="en-IN" sz="1500" b="1" dirty="0">
                <a:effectLst/>
                <a:latin typeface="Times New Roman" panose="02020603050405020304" pitchFamily="18" charset="0"/>
                <a:ea typeface="Calibri" panose="020F0502020204030204" pitchFamily="34" charset="0"/>
              </a:rPr>
              <a:t> and its results</a:t>
            </a:r>
            <a:endParaRPr lang="en-US" sz="1500" dirty="0"/>
          </a:p>
        </p:txBody>
      </p:sp>
      <p:pic>
        <p:nvPicPr>
          <p:cNvPr id="2" name="Picture 1">
            <a:extLst>
              <a:ext uri="{FF2B5EF4-FFF2-40B4-BE49-F238E27FC236}">
                <a16:creationId xmlns:a16="http://schemas.microsoft.com/office/drawing/2014/main" id="{AEDAC5E2-F23A-F2DE-B276-A712EA11776F}"/>
              </a:ext>
            </a:extLst>
          </p:cNvPr>
          <p:cNvPicPr>
            <a:picLocks noChangeAspect="1"/>
          </p:cNvPicPr>
          <p:nvPr/>
        </p:nvPicPr>
        <p:blipFill>
          <a:blip r:embed="rId2"/>
          <a:stretch>
            <a:fillRect/>
          </a:stretch>
        </p:blipFill>
        <p:spPr>
          <a:xfrm>
            <a:off x="320357" y="980440"/>
            <a:ext cx="5024120" cy="2590800"/>
          </a:xfrm>
          <a:prstGeom prst="rect">
            <a:avLst/>
          </a:prstGeom>
        </p:spPr>
      </p:pic>
      <p:pic>
        <p:nvPicPr>
          <p:cNvPr id="3" name="Picture 2">
            <a:extLst>
              <a:ext uri="{FF2B5EF4-FFF2-40B4-BE49-F238E27FC236}">
                <a16:creationId xmlns:a16="http://schemas.microsoft.com/office/drawing/2014/main" id="{62DE5BB1-4F05-603B-CF1F-B62C7A47CED4}"/>
              </a:ext>
            </a:extLst>
          </p:cNvPr>
          <p:cNvPicPr>
            <a:picLocks noChangeAspect="1"/>
          </p:cNvPicPr>
          <p:nvPr/>
        </p:nvPicPr>
        <p:blipFill>
          <a:blip r:embed="rId3"/>
          <a:stretch>
            <a:fillRect/>
          </a:stretch>
        </p:blipFill>
        <p:spPr>
          <a:xfrm>
            <a:off x="311467" y="4012194"/>
            <a:ext cx="5290185" cy="2337806"/>
          </a:xfrm>
          <a:prstGeom prst="rect">
            <a:avLst/>
          </a:prstGeom>
        </p:spPr>
      </p:pic>
      <p:sp>
        <p:nvSpPr>
          <p:cNvPr id="12" name="Content Placeholder 3">
            <a:extLst>
              <a:ext uri="{FF2B5EF4-FFF2-40B4-BE49-F238E27FC236}">
                <a16:creationId xmlns:a16="http://schemas.microsoft.com/office/drawing/2014/main" id="{44319C53-2D5F-54A6-DAF8-A6D6127C9E0B}"/>
              </a:ext>
            </a:extLst>
          </p:cNvPr>
          <p:cNvSpPr txBox="1">
            <a:spLocks/>
          </p:cNvSpPr>
          <p:nvPr/>
        </p:nvSpPr>
        <p:spPr>
          <a:xfrm>
            <a:off x="518160" y="6393407"/>
            <a:ext cx="5191759" cy="463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IN" sz="1500" b="1" dirty="0">
                <a:effectLst/>
                <a:latin typeface="Times New Roman" panose="02020603050405020304" pitchFamily="18" charset="0"/>
                <a:ea typeface="Calibri" panose="020F0502020204030204" pitchFamily="34" charset="0"/>
              </a:rPr>
              <a:t>Representing the design of LIME and its results</a:t>
            </a:r>
            <a:endParaRPr lang="en-US" sz="1500" dirty="0"/>
          </a:p>
        </p:txBody>
      </p:sp>
      <p:pic>
        <p:nvPicPr>
          <p:cNvPr id="14" name="Picture 13">
            <a:extLst>
              <a:ext uri="{FF2B5EF4-FFF2-40B4-BE49-F238E27FC236}">
                <a16:creationId xmlns:a16="http://schemas.microsoft.com/office/drawing/2014/main" id="{583D4ECB-11E9-7D26-F777-B6D2EE89DEF0}"/>
              </a:ext>
            </a:extLst>
          </p:cNvPr>
          <p:cNvPicPr>
            <a:picLocks noChangeAspect="1"/>
          </p:cNvPicPr>
          <p:nvPr/>
        </p:nvPicPr>
        <p:blipFill>
          <a:blip r:embed="rId4"/>
          <a:stretch>
            <a:fillRect/>
          </a:stretch>
        </p:blipFill>
        <p:spPr>
          <a:xfrm>
            <a:off x="6197600" y="1071880"/>
            <a:ext cx="5290185" cy="5148359"/>
          </a:xfrm>
          <a:prstGeom prst="rect">
            <a:avLst/>
          </a:prstGeom>
        </p:spPr>
      </p:pic>
      <p:sp>
        <p:nvSpPr>
          <p:cNvPr id="15" name="Content Placeholder 3">
            <a:extLst>
              <a:ext uri="{FF2B5EF4-FFF2-40B4-BE49-F238E27FC236}">
                <a16:creationId xmlns:a16="http://schemas.microsoft.com/office/drawing/2014/main" id="{9BA23AD9-7360-6636-D8A5-6828CF1A82FC}"/>
              </a:ext>
            </a:extLst>
          </p:cNvPr>
          <p:cNvSpPr txBox="1">
            <a:spLocks/>
          </p:cNvSpPr>
          <p:nvPr/>
        </p:nvSpPr>
        <p:spPr>
          <a:xfrm>
            <a:off x="375920" y="1"/>
            <a:ext cx="5191759" cy="760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US" sz="4200" dirty="0">
                <a:latin typeface="Times New Roman" panose="02020603050405020304" pitchFamily="18" charset="0"/>
                <a:cs typeface="Times New Roman" panose="02020603050405020304" pitchFamily="18" charset="0"/>
              </a:rPr>
              <a:t>Results (contd..)</a:t>
            </a:r>
          </a:p>
          <a:p>
            <a:pPr marL="0" indent="0">
              <a:buFont typeface="Wingdings 3" charset="2"/>
              <a:buNone/>
            </a:pPr>
            <a:endParaRPr lang="en-US"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34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a:extLst>
              <a:ext uri="{FF2B5EF4-FFF2-40B4-BE49-F238E27FC236}">
                <a16:creationId xmlns:a16="http://schemas.microsoft.com/office/drawing/2014/main" id="{0A5B3444-AF65-6041-4A6B-4DD86564B0C0}"/>
              </a:ext>
            </a:extLst>
          </p:cNvPr>
          <p:cNvSpPr txBox="1">
            <a:spLocks/>
          </p:cNvSpPr>
          <p:nvPr/>
        </p:nvSpPr>
        <p:spPr>
          <a:xfrm>
            <a:off x="7609841" y="1473200"/>
            <a:ext cx="3911600" cy="504952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endParaRPr lang="en-US" sz="2000" dirty="0"/>
          </a:p>
        </p:txBody>
      </p:sp>
      <p:sp>
        <p:nvSpPr>
          <p:cNvPr id="15" name="Content Placeholder 3">
            <a:extLst>
              <a:ext uri="{FF2B5EF4-FFF2-40B4-BE49-F238E27FC236}">
                <a16:creationId xmlns:a16="http://schemas.microsoft.com/office/drawing/2014/main" id="{9BA23AD9-7360-6636-D8A5-6828CF1A82FC}"/>
              </a:ext>
            </a:extLst>
          </p:cNvPr>
          <p:cNvSpPr txBox="1">
            <a:spLocks/>
          </p:cNvSpPr>
          <p:nvPr/>
        </p:nvSpPr>
        <p:spPr>
          <a:xfrm>
            <a:off x="375920" y="1"/>
            <a:ext cx="5191759" cy="760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US" sz="4200" dirty="0">
                <a:latin typeface="Times New Roman" panose="02020603050405020304" pitchFamily="18" charset="0"/>
                <a:cs typeface="Times New Roman" panose="02020603050405020304" pitchFamily="18" charset="0"/>
              </a:rPr>
              <a:t>Results (contd..)</a:t>
            </a:r>
          </a:p>
          <a:p>
            <a:pPr marL="0" indent="0">
              <a:buFont typeface="Wingdings 3" charset="2"/>
              <a:buNone/>
            </a:pPr>
            <a:endParaRPr lang="en-US" sz="4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606BA55-AC98-AC0A-BF0A-C32E6C4AA919}"/>
              </a:ext>
            </a:extLst>
          </p:cNvPr>
          <p:cNvGraphicFramePr>
            <a:graphicFrameLocks noGrp="1"/>
          </p:cNvGraphicFramePr>
          <p:nvPr>
            <p:extLst>
              <p:ext uri="{D42A27DB-BD31-4B8C-83A1-F6EECF244321}">
                <p14:modId xmlns:p14="http://schemas.microsoft.com/office/powerpoint/2010/main" val="2627433321"/>
              </p:ext>
            </p:extLst>
          </p:nvPr>
        </p:nvGraphicFramePr>
        <p:xfrm>
          <a:off x="670560" y="1198881"/>
          <a:ext cx="6116321" cy="4378959"/>
        </p:xfrm>
        <a:graphic>
          <a:graphicData uri="http://schemas.openxmlformats.org/drawingml/2006/table">
            <a:tbl>
              <a:tblPr firstRow="1" firstCol="1" bandRow="1">
                <a:tableStyleId>{1E171933-4619-4E11-9A3F-F7608DF75F80}</a:tableStyleId>
              </a:tblPr>
              <a:tblGrid>
                <a:gridCol w="1426664">
                  <a:extLst>
                    <a:ext uri="{9D8B030D-6E8A-4147-A177-3AD203B41FA5}">
                      <a16:colId xmlns:a16="http://schemas.microsoft.com/office/drawing/2014/main" val="3134653970"/>
                    </a:ext>
                  </a:extLst>
                </a:gridCol>
                <a:gridCol w="2783121">
                  <a:extLst>
                    <a:ext uri="{9D8B030D-6E8A-4147-A177-3AD203B41FA5}">
                      <a16:colId xmlns:a16="http://schemas.microsoft.com/office/drawing/2014/main" val="2350515530"/>
                    </a:ext>
                  </a:extLst>
                </a:gridCol>
                <a:gridCol w="1906536">
                  <a:extLst>
                    <a:ext uri="{9D8B030D-6E8A-4147-A177-3AD203B41FA5}">
                      <a16:colId xmlns:a16="http://schemas.microsoft.com/office/drawing/2014/main" val="3000980565"/>
                    </a:ext>
                  </a:extLst>
                </a:gridCol>
              </a:tblGrid>
              <a:tr h="516356">
                <a:tc>
                  <a:txBody>
                    <a:bodyPr/>
                    <a:lstStyle/>
                    <a:p>
                      <a:pPr marL="0" marR="0" algn="ctr">
                        <a:lnSpc>
                          <a:spcPct val="107000"/>
                        </a:lnSpc>
                        <a:spcBef>
                          <a:spcPts val="0"/>
                        </a:spcBef>
                        <a:spcAft>
                          <a:spcPts val="800"/>
                        </a:spcAft>
                      </a:pPr>
                      <a:r>
                        <a:rPr lang="en-IN" sz="1200" kern="100" dirty="0">
                          <a:effectLst/>
                        </a:rPr>
                        <a:t>SNO</a:t>
                      </a:r>
                      <a:endParaRPr lang="en-US" sz="1200" kern="1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a:effectLst/>
                        </a:rPr>
                        <a:t>Existing Algorithm</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a:effectLst/>
                        </a:rPr>
                        <a:t>   Validation Accuracy</a:t>
                      </a:r>
                      <a:endParaRPr lang="en-US" sz="1200" kern="1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02199783"/>
                  </a:ext>
                </a:extLst>
              </a:tr>
              <a:tr h="316430">
                <a:tc>
                  <a:txBody>
                    <a:bodyPr/>
                    <a:lstStyle/>
                    <a:p>
                      <a:pPr marL="0" marR="0" algn="ctr">
                        <a:lnSpc>
                          <a:spcPct val="107000"/>
                        </a:lnSpc>
                        <a:spcBef>
                          <a:spcPts val="0"/>
                        </a:spcBef>
                        <a:spcAft>
                          <a:spcPts val="800"/>
                        </a:spcAft>
                      </a:pPr>
                      <a:r>
                        <a:rPr lang="en-IN" sz="1200" kern="100" dirty="0">
                          <a:effectLst/>
                          <a:highlight>
                            <a:srgbClr val="F2F2F2"/>
                          </a:highlight>
                        </a:rPr>
                        <a:t>0</a:t>
                      </a:r>
                      <a:endParaRPr lang="en-US" sz="1200" kern="100" dirty="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a:effectLst/>
                          <a:highlight>
                            <a:srgbClr val="F2F2F2"/>
                          </a:highlight>
                        </a:rPr>
                        <a:t>AdaBoost</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highlight>
                            <a:srgbClr val="F2F2F2"/>
                          </a:highlight>
                        </a:rPr>
                        <a:t>0.377778</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3924719"/>
                  </a:ext>
                </a:extLst>
              </a:tr>
              <a:tr h="325779">
                <a:tc>
                  <a:txBody>
                    <a:bodyPr/>
                    <a:lstStyle/>
                    <a:p>
                      <a:pPr marL="0" marR="0" algn="ctr">
                        <a:lnSpc>
                          <a:spcPct val="107000"/>
                        </a:lnSpc>
                        <a:spcBef>
                          <a:spcPts val="0"/>
                        </a:spcBef>
                        <a:spcAft>
                          <a:spcPts val="0"/>
                        </a:spcAft>
                      </a:pPr>
                      <a:r>
                        <a:rPr lang="en-IN" sz="1200" kern="100" dirty="0">
                          <a:effectLst/>
                        </a:rPr>
                        <a:t>1</a:t>
                      </a:r>
                      <a:endParaRPr lang="en-US" sz="1200" kern="1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a:effectLst/>
                        </a:rPr>
                        <a:t>Gradient Boosting</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rPr>
                        <a:t>0.555556</a:t>
                      </a:r>
                      <a:endParaRPr lang="en-US" sz="1200" kern="1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00449422"/>
                  </a:ext>
                </a:extLst>
              </a:tr>
              <a:tr h="316430">
                <a:tc>
                  <a:txBody>
                    <a:bodyPr/>
                    <a:lstStyle/>
                    <a:p>
                      <a:pPr marL="0" marR="0" algn="ctr">
                        <a:lnSpc>
                          <a:spcPct val="107000"/>
                        </a:lnSpc>
                        <a:spcBef>
                          <a:spcPts val="0"/>
                        </a:spcBef>
                        <a:spcAft>
                          <a:spcPts val="0"/>
                        </a:spcAft>
                      </a:pPr>
                      <a:r>
                        <a:rPr lang="en-IN" sz="1200" kern="100" dirty="0">
                          <a:effectLst/>
                          <a:highlight>
                            <a:srgbClr val="F2F2F2"/>
                          </a:highlight>
                        </a:rPr>
                        <a:t>2</a:t>
                      </a:r>
                      <a:endParaRPr lang="en-US" sz="1200" kern="100" dirty="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dirty="0">
                          <a:effectLst/>
                          <a:highlight>
                            <a:srgbClr val="F2F2F2"/>
                          </a:highlight>
                        </a:rPr>
                        <a:t>XG-Boost</a:t>
                      </a:r>
                      <a:endParaRPr lang="en-US" sz="1200" kern="100" dirty="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highlight>
                            <a:srgbClr val="F2F2F2"/>
                          </a:highlight>
                        </a:rPr>
                        <a:t>0.555556</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981895795"/>
                  </a:ext>
                </a:extLst>
              </a:tr>
              <a:tr h="316430">
                <a:tc>
                  <a:txBody>
                    <a:bodyPr/>
                    <a:lstStyle/>
                    <a:p>
                      <a:pPr marL="0" marR="0" algn="ctr">
                        <a:lnSpc>
                          <a:spcPct val="107000"/>
                        </a:lnSpc>
                        <a:spcBef>
                          <a:spcPts val="0"/>
                        </a:spcBef>
                        <a:spcAft>
                          <a:spcPts val="0"/>
                        </a:spcAft>
                      </a:pPr>
                      <a:r>
                        <a:rPr lang="en-IN" sz="1200" kern="100" dirty="0">
                          <a:effectLst/>
                        </a:rPr>
                        <a:t>3</a:t>
                      </a:r>
                      <a:endParaRPr lang="en-US" sz="1200" kern="1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a:effectLst/>
                        </a:rPr>
                        <a:t>Random Forest</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dirty="0">
                          <a:effectLst/>
                        </a:rPr>
                        <a:t>0.544444</a:t>
                      </a:r>
                      <a:endParaRPr lang="en-US" sz="1200" kern="1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933909070"/>
                  </a:ext>
                </a:extLst>
              </a:tr>
              <a:tr h="316430">
                <a:tc>
                  <a:txBody>
                    <a:bodyPr/>
                    <a:lstStyle/>
                    <a:p>
                      <a:pPr marL="0" marR="0" algn="ctr">
                        <a:lnSpc>
                          <a:spcPct val="107000"/>
                        </a:lnSpc>
                        <a:spcBef>
                          <a:spcPts val="0"/>
                        </a:spcBef>
                        <a:spcAft>
                          <a:spcPts val="0"/>
                        </a:spcAft>
                      </a:pPr>
                      <a:r>
                        <a:rPr lang="en-IN" sz="1200" kern="100" dirty="0">
                          <a:effectLst/>
                          <a:highlight>
                            <a:srgbClr val="F2F2F2"/>
                          </a:highlight>
                        </a:rPr>
                        <a:t>4</a:t>
                      </a:r>
                      <a:endParaRPr lang="en-US" sz="1200" kern="100" dirty="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a:effectLst/>
                          <a:highlight>
                            <a:srgbClr val="F2F2F2"/>
                          </a:highlight>
                        </a:rPr>
                        <a:t>KNN</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highlight>
                            <a:srgbClr val="F2F2F2"/>
                          </a:highlight>
                        </a:rPr>
                        <a:t>0.400000</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58389703"/>
                  </a:ext>
                </a:extLst>
              </a:tr>
              <a:tr h="316430">
                <a:tc>
                  <a:txBody>
                    <a:bodyPr/>
                    <a:lstStyle/>
                    <a:p>
                      <a:pPr marL="0" marR="0" algn="ctr">
                        <a:lnSpc>
                          <a:spcPct val="107000"/>
                        </a:lnSpc>
                        <a:spcBef>
                          <a:spcPts val="0"/>
                        </a:spcBef>
                        <a:spcAft>
                          <a:spcPts val="0"/>
                        </a:spcAft>
                      </a:pPr>
                      <a:r>
                        <a:rPr lang="en-IN" sz="1200" kern="100">
                          <a:effectLst/>
                        </a:rPr>
                        <a:t>5</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a:effectLst/>
                        </a:rPr>
                        <a:t>CNN_1</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dirty="0">
                          <a:effectLst/>
                        </a:rPr>
                        <a:t>0.377778</a:t>
                      </a:r>
                      <a:endParaRPr lang="en-US" sz="1200" kern="1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25773216"/>
                  </a:ext>
                </a:extLst>
              </a:tr>
              <a:tr h="325779">
                <a:tc>
                  <a:txBody>
                    <a:bodyPr/>
                    <a:lstStyle/>
                    <a:p>
                      <a:pPr marL="0" marR="0" algn="ctr">
                        <a:lnSpc>
                          <a:spcPct val="107000"/>
                        </a:lnSpc>
                        <a:spcBef>
                          <a:spcPts val="0"/>
                        </a:spcBef>
                        <a:spcAft>
                          <a:spcPts val="0"/>
                        </a:spcAft>
                      </a:pPr>
                      <a:r>
                        <a:rPr lang="en-IN" sz="1200" kern="100">
                          <a:effectLst/>
                          <a:highlight>
                            <a:srgbClr val="F2F2F2"/>
                          </a:highlight>
                        </a:rPr>
                        <a:t>6</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800"/>
                        </a:spcAft>
                      </a:pPr>
                      <a:r>
                        <a:rPr lang="en-IN" sz="1200" kern="100" dirty="0">
                          <a:effectLst/>
                          <a:highlight>
                            <a:srgbClr val="F2F2F2"/>
                          </a:highlight>
                        </a:rPr>
                        <a:t>LSTM_1</a:t>
                      </a:r>
                      <a:endParaRPr lang="en-US" sz="1200" kern="100" dirty="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highlight>
                            <a:srgbClr val="F2F2F2"/>
                          </a:highlight>
                        </a:rPr>
                        <a:t>0.222222</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11479913"/>
                  </a:ext>
                </a:extLst>
              </a:tr>
              <a:tr h="325779">
                <a:tc>
                  <a:txBody>
                    <a:bodyPr/>
                    <a:lstStyle/>
                    <a:p>
                      <a:pPr marL="0" marR="0" algn="ctr">
                        <a:lnSpc>
                          <a:spcPct val="107000"/>
                        </a:lnSpc>
                        <a:spcBef>
                          <a:spcPts val="0"/>
                        </a:spcBef>
                        <a:spcAft>
                          <a:spcPts val="0"/>
                        </a:spcAft>
                      </a:pPr>
                      <a:r>
                        <a:rPr lang="en-IN" sz="1200" kern="100">
                          <a:effectLst/>
                        </a:rPr>
                        <a:t>7</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rPr>
                        <a:t>GA+ENSEMBLE</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rPr>
                        <a:t>0.978</a:t>
                      </a:r>
                      <a:endParaRPr lang="en-US" sz="1200" kern="1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783658706"/>
                  </a:ext>
                </a:extLst>
              </a:tr>
              <a:tr h="325779">
                <a:tc>
                  <a:txBody>
                    <a:bodyPr/>
                    <a:lstStyle/>
                    <a:p>
                      <a:pPr marL="0" marR="0" algn="ctr">
                        <a:lnSpc>
                          <a:spcPct val="107000"/>
                        </a:lnSpc>
                        <a:spcBef>
                          <a:spcPts val="0"/>
                        </a:spcBef>
                        <a:spcAft>
                          <a:spcPts val="0"/>
                        </a:spcAft>
                      </a:pPr>
                      <a:r>
                        <a:rPr lang="en-IN" sz="1200" kern="100">
                          <a:effectLst/>
                          <a:highlight>
                            <a:srgbClr val="F2F2F2"/>
                          </a:highlight>
                        </a:rPr>
                        <a:t>8</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dirty="0">
                          <a:effectLst/>
                          <a:highlight>
                            <a:srgbClr val="F2F2F2"/>
                          </a:highlight>
                        </a:rPr>
                        <a:t>PSO+ENSEMBLE</a:t>
                      </a:r>
                      <a:endParaRPr lang="en-US" sz="1200" kern="100" dirty="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highlight>
                            <a:srgbClr val="F2F2F2"/>
                          </a:highlight>
                        </a:rPr>
                        <a:t>0.986</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075851151"/>
                  </a:ext>
                </a:extLst>
              </a:tr>
              <a:tr h="325779">
                <a:tc>
                  <a:txBody>
                    <a:bodyPr/>
                    <a:lstStyle/>
                    <a:p>
                      <a:pPr marL="0" marR="0" algn="ctr">
                        <a:lnSpc>
                          <a:spcPct val="107000"/>
                        </a:lnSpc>
                        <a:spcBef>
                          <a:spcPts val="0"/>
                        </a:spcBef>
                        <a:spcAft>
                          <a:spcPts val="0"/>
                        </a:spcAft>
                      </a:pPr>
                      <a:r>
                        <a:rPr lang="en-IN" sz="1200" kern="100">
                          <a:effectLst/>
                        </a:rPr>
                        <a:t>9</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rPr>
                        <a:t>LIME</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rPr>
                        <a:t>0.99</a:t>
                      </a:r>
                      <a:endParaRPr lang="en-US" sz="1200" kern="1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930156962"/>
                  </a:ext>
                </a:extLst>
              </a:tr>
              <a:tr h="325779">
                <a:tc>
                  <a:txBody>
                    <a:bodyPr/>
                    <a:lstStyle/>
                    <a:p>
                      <a:pPr marL="0" marR="0" algn="ctr">
                        <a:lnSpc>
                          <a:spcPct val="107000"/>
                        </a:lnSpc>
                        <a:spcBef>
                          <a:spcPts val="0"/>
                        </a:spcBef>
                        <a:spcAft>
                          <a:spcPts val="0"/>
                        </a:spcAft>
                      </a:pPr>
                      <a:r>
                        <a:rPr lang="en-IN" sz="1200" kern="100">
                          <a:effectLst/>
                          <a:highlight>
                            <a:srgbClr val="F2F2F2"/>
                          </a:highlight>
                        </a:rPr>
                        <a:t>10</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highlight>
                            <a:srgbClr val="F2F2F2"/>
                          </a:highlight>
                        </a:rPr>
                        <a:t>SHap</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highlight>
                            <a:srgbClr val="F2F2F2"/>
                          </a:highlight>
                        </a:rPr>
                        <a:t>1.00</a:t>
                      </a:r>
                      <a:endParaRPr lang="en-US" sz="1200" kern="100">
                        <a:effectLst/>
                        <a:highlight>
                          <a:srgbClr val="F2F2F2"/>
                        </a:highligh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718706919"/>
                  </a:ext>
                </a:extLst>
              </a:tr>
              <a:tr h="325779">
                <a:tc>
                  <a:txBody>
                    <a:bodyPr/>
                    <a:lstStyle/>
                    <a:p>
                      <a:pPr marL="0" marR="0" algn="ctr">
                        <a:lnSpc>
                          <a:spcPct val="107000"/>
                        </a:lnSpc>
                        <a:spcBef>
                          <a:spcPts val="0"/>
                        </a:spcBef>
                        <a:spcAft>
                          <a:spcPts val="0"/>
                        </a:spcAft>
                      </a:pPr>
                      <a:r>
                        <a:rPr lang="en-IN" sz="1200" kern="100">
                          <a:effectLst/>
                        </a:rPr>
                        <a:t>11</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a:effectLst/>
                        </a:rPr>
                        <a:t>Interpolation Dense</a:t>
                      </a:r>
                      <a:endParaRPr lang="en-US" sz="1200" kern="1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gn="ctr">
                        <a:lnSpc>
                          <a:spcPct val="107000"/>
                        </a:lnSpc>
                        <a:spcBef>
                          <a:spcPts val="0"/>
                        </a:spcBef>
                        <a:spcAft>
                          <a:spcPts val="0"/>
                        </a:spcAft>
                      </a:pPr>
                      <a:r>
                        <a:rPr lang="en-IN" sz="1200" kern="100" dirty="0">
                          <a:effectLst/>
                        </a:rPr>
                        <a:t>0.947599</a:t>
                      </a:r>
                      <a:endParaRPr lang="en-US" sz="1200" kern="1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802146850"/>
                  </a:ext>
                </a:extLst>
              </a:tr>
            </a:tbl>
          </a:graphicData>
        </a:graphic>
      </p:graphicFrame>
      <p:sp>
        <p:nvSpPr>
          <p:cNvPr id="8" name="Content Placeholder 3">
            <a:extLst>
              <a:ext uri="{FF2B5EF4-FFF2-40B4-BE49-F238E27FC236}">
                <a16:creationId xmlns:a16="http://schemas.microsoft.com/office/drawing/2014/main" id="{F4E4E8E7-CB21-018B-A524-E66C167247CA}"/>
              </a:ext>
            </a:extLst>
          </p:cNvPr>
          <p:cNvSpPr txBox="1">
            <a:spLocks/>
          </p:cNvSpPr>
          <p:nvPr/>
        </p:nvSpPr>
        <p:spPr>
          <a:xfrm>
            <a:off x="670562" y="5577840"/>
            <a:ext cx="6248398" cy="16865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IN" sz="2000" b="1" kern="100" dirty="0">
                <a:effectLst/>
                <a:latin typeface="Times New Roman" panose="02020603050405020304" pitchFamily="18" charset="0"/>
                <a:ea typeface="Calibri" panose="020F0502020204030204" pitchFamily="34" charset="0"/>
              </a:rPr>
              <a:t>Representing the overall comparison of the proposed validation accuracies of the design improvements from the existing algorithms.</a:t>
            </a:r>
            <a:endParaRPr lang="en-US" sz="2000" kern="100" dirty="0">
              <a:effectLst/>
              <a:latin typeface="Times New Roman" panose="02020603050405020304" pitchFamily="18" charset="0"/>
              <a:ea typeface="Calibri" panose="020F0502020204030204" pitchFamily="34" charset="0"/>
            </a:endParaRPr>
          </a:p>
          <a:p>
            <a:pPr marL="0" indent="0">
              <a:buFont typeface="Wingdings 3" charset="2"/>
              <a:buNone/>
            </a:pPr>
            <a:endParaRPr lang="en-US" sz="2000" dirty="0"/>
          </a:p>
        </p:txBody>
      </p:sp>
      <p:sp>
        <p:nvSpPr>
          <p:cNvPr id="11" name="TextBox 10">
            <a:extLst>
              <a:ext uri="{FF2B5EF4-FFF2-40B4-BE49-F238E27FC236}">
                <a16:creationId xmlns:a16="http://schemas.microsoft.com/office/drawing/2014/main" id="{520DF790-9682-0E8F-5677-66DD11B2AE66}"/>
              </a:ext>
            </a:extLst>
          </p:cNvPr>
          <p:cNvSpPr txBox="1"/>
          <p:nvPr/>
        </p:nvSpPr>
        <p:spPr>
          <a:xfrm>
            <a:off x="7274560" y="1368475"/>
            <a:ext cx="4561840" cy="5909310"/>
          </a:xfrm>
          <a:prstGeom prst="rect">
            <a:avLst/>
          </a:prstGeom>
          <a:noFill/>
        </p:spPr>
        <p:txBody>
          <a:bodyPr wrap="square">
            <a:spAutoFit/>
          </a:bodyPr>
          <a:lstStyle/>
          <a:p>
            <a:pPr marL="285750" indent="-285750">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Traditional methods fall short due to the complex and diverse nature of fraud instances in the dataset.</a:t>
            </a: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rPr>
              <a:t>The new models are much better at making accurate predictions compared to the existing methods.</a:t>
            </a: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rPr>
              <a:t>In contrast, the proposed models demonstrate remarkable improvements in accuracy, with GA+ENSEMBLE and PSO+ENSEMBLE achieving validation accuracies of 97.8% and 98.6%, respectively. </a:t>
            </a: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rPr>
              <a:t>Interpolation Dense, with a validation accuracy of 94.75%, also presents a notable enhancement over existing methods. LIME &amp; Shap also achieved accuracies of 0.99 and 1.00 respectively. </a:t>
            </a:r>
            <a:endParaRPr lang="en-IN" sz="1800" kern="100" dirty="0">
              <a:effectLst/>
              <a:latin typeface="Times New Roman" panose="02020603050405020304" pitchFamily="18" charset="0"/>
              <a:ea typeface="Calibri" panose="020F0502020204030204" pitchFamily="34" charset="0"/>
            </a:endParaRPr>
          </a:p>
          <a:p>
            <a:endParaRPr lang="en-US" dirty="0"/>
          </a:p>
          <a:p>
            <a:endParaRPr lang="en-IN"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7494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a:extLst>
              <a:ext uri="{FF2B5EF4-FFF2-40B4-BE49-F238E27FC236}">
                <a16:creationId xmlns:a16="http://schemas.microsoft.com/office/drawing/2014/main" id="{0A5B3444-AF65-6041-4A6B-4DD86564B0C0}"/>
              </a:ext>
            </a:extLst>
          </p:cNvPr>
          <p:cNvSpPr txBox="1">
            <a:spLocks/>
          </p:cNvSpPr>
          <p:nvPr/>
        </p:nvSpPr>
        <p:spPr>
          <a:xfrm>
            <a:off x="894080" y="5364480"/>
            <a:ext cx="5760720" cy="9683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IN" sz="1800" b="1" kern="100" dirty="0">
                <a:effectLst/>
                <a:latin typeface="Times New Roman" panose="02020603050405020304" pitchFamily="18" charset="0"/>
                <a:ea typeface="Calibri" panose="020F0502020204030204" pitchFamily="34" charset="0"/>
              </a:rPr>
              <a:t>Representing the overall IDM model performance Graph with interpolative model on PSO and GA model using Dense Layers.</a:t>
            </a:r>
            <a:endParaRPr lang="en-US" sz="1800" kern="100" dirty="0">
              <a:effectLst/>
              <a:latin typeface="Times New Roman" panose="02020603050405020304" pitchFamily="18" charset="0"/>
              <a:ea typeface="Calibri" panose="020F0502020204030204" pitchFamily="34" charset="0"/>
            </a:endParaRPr>
          </a:p>
          <a:p>
            <a:pPr marL="0" indent="0">
              <a:buFont typeface="Wingdings 3" charset="2"/>
              <a:buNone/>
            </a:pPr>
            <a:endParaRPr lang="en-US" sz="2000" dirty="0"/>
          </a:p>
        </p:txBody>
      </p:sp>
      <p:sp>
        <p:nvSpPr>
          <p:cNvPr id="15" name="Content Placeholder 3">
            <a:extLst>
              <a:ext uri="{FF2B5EF4-FFF2-40B4-BE49-F238E27FC236}">
                <a16:creationId xmlns:a16="http://schemas.microsoft.com/office/drawing/2014/main" id="{9BA23AD9-7360-6636-D8A5-6828CF1A82FC}"/>
              </a:ext>
            </a:extLst>
          </p:cNvPr>
          <p:cNvSpPr txBox="1">
            <a:spLocks/>
          </p:cNvSpPr>
          <p:nvPr/>
        </p:nvSpPr>
        <p:spPr>
          <a:xfrm>
            <a:off x="375920" y="1"/>
            <a:ext cx="5191759" cy="760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US" sz="4200" dirty="0">
                <a:latin typeface="Times New Roman" panose="02020603050405020304" pitchFamily="18" charset="0"/>
                <a:cs typeface="Times New Roman" panose="02020603050405020304" pitchFamily="18" charset="0"/>
              </a:rPr>
              <a:t>Results (contd..)</a:t>
            </a:r>
          </a:p>
          <a:p>
            <a:pPr marL="0" indent="0">
              <a:buFont typeface="Wingdings 3" charset="2"/>
              <a:buNone/>
            </a:pPr>
            <a:endParaRPr lang="en-US" sz="4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D3B5DC1-64CA-5EE8-E210-7A642C175D01}"/>
              </a:ext>
            </a:extLst>
          </p:cNvPr>
          <p:cNvPicPr>
            <a:picLocks noChangeAspect="1"/>
          </p:cNvPicPr>
          <p:nvPr/>
        </p:nvPicPr>
        <p:blipFill>
          <a:blip r:embed="rId2"/>
          <a:stretch>
            <a:fillRect/>
          </a:stretch>
        </p:blipFill>
        <p:spPr>
          <a:xfrm>
            <a:off x="660400" y="1370012"/>
            <a:ext cx="6217920" cy="3994468"/>
          </a:xfrm>
          <a:prstGeom prst="rect">
            <a:avLst/>
          </a:prstGeom>
        </p:spPr>
      </p:pic>
      <p:sp>
        <p:nvSpPr>
          <p:cNvPr id="3" name="Content Placeholder 3">
            <a:extLst>
              <a:ext uri="{FF2B5EF4-FFF2-40B4-BE49-F238E27FC236}">
                <a16:creationId xmlns:a16="http://schemas.microsoft.com/office/drawing/2014/main" id="{19EC4934-16D1-D79E-23CB-EFB94FBC396D}"/>
              </a:ext>
            </a:extLst>
          </p:cNvPr>
          <p:cNvSpPr txBox="1">
            <a:spLocks/>
          </p:cNvSpPr>
          <p:nvPr/>
        </p:nvSpPr>
        <p:spPr>
          <a:xfrm>
            <a:off x="7406640" y="1290320"/>
            <a:ext cx="4348480" cy="52120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algn="just">
              <a:lnSpc>
                <a:spcPct val="115000"/>
              </a:lnSpc>
              <a:spcBef>
                <a:spcPts val="0"/>
              </a:spcBef>
              <a:spcAft>
                <a:spcPts val="800"/>
              </a:spcAft>
              <a:buFont typeface="Wingdings" panose="05000000000000000000" pitchFamily="2" charset="2"/>
              <a:buChar char="§"/>
            </a:pPr>
            <a:r>
              <a:rPr lang="en-IN" sz="1700" kern="100" dirty="0">
                <a:effectLst/>
                <a:latin typeface="Times New Roman" panose="02020603050405020304" pitchFamily="18" charset="0"/>
                <a:ea typeface="Calibri" panose="020F0502020204030204" pitchFamily="34" charset="0"/>
              </a:rPr>
              <a:t>The proposed Interpolation Dense Model (IDM) demonstrates exceptional performance with a validation accuracy of 94.75% and a minimal validation loss of 0.1516. </a:t>
            </a:r>
          </a:p>
          <a:p>
            <a:pPr algn="just">
              <a:lnSpc>
                <a:spcPct val="115000"/>
              </a:lnSpc>
              <a:spcBef>
                <a:spcPts val="0"/>
              </a:spcBef>
              <a:spcAft>
                <a:spcPts val="800"/>
              </a:spcAft>
              <a:buFont typeface="Wingdings" panose="05000000000000000000" pitchFamily="2" charset="2"/>
              <a:buChar char="§"/>
            </a:pPr>
            <a:r>
              <a:rPr lang="en-IN" sz="1700" kern="100" dirty="0">
                <a:effectLst/>
                <a:latin typeface="Times New Roman" panose="02020603050405020304" pitchFamily="18" charset="0"/>
                <a:ea typeface="Calibri" panose="020F0502020204030204" pitchFamily="34" charset="0"/>
              </a:rPr>
              <a:t>The model exhibits a consistent improvement in accuracy over the training epochs, reaching a near-perfect accuracy by the end of the training period. Additionally, the validation loss steadily decreases throughout the training process, indicating effective convergence of the model. </a:t>
            </a:r>
          </a:p>
          <a:p>
            <a:pPr algn="just">
              <a:lnSpc>
                <a:spcPct val="115000"/>
              </a:lnSpc>
              <a:spcBef>
                <a:spcPts val="0"/>
              </a:spcBef>
              <a:spcAft>
                <a:spcPts val="800"/>
              </a:spcAft>
              <a:buFont typeface="Wingdings" panose="05000000000000000000" pitchFamily="2" charset="2"/>
              <a:buChar char="§"/>
            </a:pPr>
            <a:r>
              <a:rPr lang="en-IN" sz="1700" kern="100" dirty="0">
                <a:effectLst/>
                <a:latin typeface="Times New Roman" panose="02020603050405020304" pitchFamily="18" charset="0"/>
                <a:ea typeface="Calibri" panose="020F0502020204030204" pitchFamily="34" charset="0"/>
              </a:rPr>
              <a:t>Overall, IDM represents a well-designed model that achieves remarkable accuracy while avoiding overfitting.</a:t>
            </a:r>
            <a:endParaRPr lang="en-US" sz="1700" dirty="0"/>
          </a:p>
        </p:txBody>
      </p:sp>
    </p:spTree>
    <p:extLst>
      <p:ext uri="{BB962C8B-B14F-4D97-AF65-F5344CB8AC3E}">
        <p14:creationId xmlns:p14="http://schemas.microsoft.com/office/powerpoint/2010/main" val="122409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DDB3-F1FD-DAA5-D0E7-6F53C22C0549}"/>
              </a:ext>
            </a:extLst>
          </p:cNvPr>
          <p:cNvSpPr>
            <a:spLocks noGrp="1"/>
          </p:cNvSpPr>
          <p:nvPr>
            <p:ph type="title"/>
          </p:nvPr>
        </p:nvSpPr>
        <p:spPr>
          <a:xfrm>
            <a:off x="646111" y="137160"/>
            <a:ext cx="9404723" cy="1261872"/>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D94FA49-8267-2B44-3973-8C275039E3FB}"/>
              </a:ext>
            </a:extLst>
          </p:cNvPr>
          <p:cNvSpPr>
            <a:spLocks noGrp="1"/>
          </p:cNvSpPr>
          <p:nvPr>
            <p:ph sz="quarter" idx="13"/>
          </p:nvPr>
        </p:nvSpPr>
        <p:spPr>
          <a:xfrm>
            <a:off x="913774" y="1152144"/>
            <a:ext cx="10363826" cy="4639055"/>
          </a:xfrm>
        </p:spPr>
        <p:txBody>
          <a:bodyPr>
            <a:no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proposed approach integrates a Hybrid Probabilistic method combining Particle Swarm Optimization (PSO) and Genetic Algorithms (GA) to enhance fraud detection accuracy in financial transactions within the </a:t>
            </a:r>
            <a:r>
              <a:rPr lang="en-US" sz="1800" dirty="0" err="1">
                <a:latin typeface="Times New Roman" panose="02020603050405020304" pitchFamily="18" charset="0"/>
                <a:cs typeface="Times New Roman" panose="02020603050405020304" pitchFamily="18" charset="0"/>
              </a:rPr>
              <a:t>Visegrad</a:t>
            </a:r>
            <a:r>
              <a:rPr lang="en-US" sz="1800" dirty="0">
                <a:latin typeface="Times New Roman" panose="02020603050405020304" pitchFamily="18" charset="0"/>
                <a:cs typeface="Times New Roman" panose="02020603050405020304" pitchFamily="18" charset="0"/>
              </a:rPr>
              <a:t> Group.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Traditional methods fall short due to the complex and diverse nature of fraud instances in the dataset.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leveraging PSO and GA, the approach optimizes the fraud detection model across multiple objectives. The initialization phase tailors PSO and GA parameters to dataset characteristics, setting the stage for iterative refinement of model parameters until convergence criteria are met.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Explainable AI (XAI) features, particularly the </a:t>
            </a:r>
            <a:r>
              <a:rPr lang="en-US" sz="1800" dirty="0" err="1">
                <a:latin typeface="Times New Roman" panose="02020603050405020304" pitchFamily="18" charset="0"/>
                <a:cs typeface="Times New Roman" panose="02020603050405020304" pitchFamily="18" charset="0"/>
              </a:rPr>
              <a:t>SHapley</a:t>
            </a:r>
            <a:r>
              <a:rPr lang="en-US" sz="1800" dirty="0">
                <a:latin typeface="Times New Roman" panose="02020603050405020304" pitchFamily="18" charset="0"/>
                <a:cs typeface="Times New Roman" panose="02020603050405020304" pitchFamily="18" charset="0"/>
              </a:rPr>
              <a:t> Additive </a:t>
            </a:r>
            <a:r>
              <a:rPr lang="en-US" sz="1800" dirty="0" err="1">
                <a:latin typeface="Times New Roman" panose="02020603050405020304" pitchFamily="18" charset="0"/>
                <a:cs typeface="Times New Roman" panose="02020603050405020304" pitchFamily="18" charset="0"/>
              </a:rPr>
              <a:t>exPlanations</a:t>
            </a:r>
            <a:r>
              <a:rPr lang="en-US" sz="1800" dirty="0">
                <a:latin typeface="Times New Roman" panose="02020603050405020304" pitchFamily="18" charset="0"/>
                <a:cs typeface="Times New Roman" panose="02020603050405020304" pitchFamily="18" charset="0"/>
              </a:rPr>
              <a:t> (SHAP) method, enhance model interpretability by providing insights into feature contributions to predictions.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Experimental results demonstrate significant improvements in validation accuracy compared to existing algorithms, with GA+ENSEMBLE and PSO+ENSEMBLE achieving accuracies of 97.8% and 98.6%, respectively.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Overall, the proposed approach offers a comprehensive framework for fraud detection, combining metaheuristic optimization techniques with XAI features to mitigate financial risks effectively within the </a:t>
            </a:r>
            <a:r>
              <a:rPr lang="en-US" sz="1800" dirty="0" err="1">
                <a:latin typeface="Times New Roman" panose="02020603050405020304" pitchFamily="18" charset="0"/>
                <a:cs typeface="Times New Roman" panose="02020603050405020304" pitchFamily="18" charset="0"/>
              </a:rPr>
              <a:t>Visegrad</a:t>
            </a:r>
            <a:r>
              <a:rPr lang="en-US" sz="1800" dirty="0">
                <a:latin typeface="Times New Roman" panose="02020603050405020304" pitchFamily="18" charset="0"/>
                <a:cs typeface="Times New Roman" panose="02020603050405020304" pitchFamily="18" charset="0"/>
              </a:rPr>
              <a:t> Group dataset.</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13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307B6-2672-0EE3-6292-9BB442A2E855}"/>
              </a:ext>
            </a:extLst>
          </p:cNvPr>
          <p:cNvSpPr>
            <a:spLocks noGrp="1"/>
          </p:cNvSpPr>
          <p:nvPr>
            <p:ph type="title"/>
          </p:nvPr>
        </p:nvSpPr>
        <p:spPr>
          <a:xfrm>
            <a:off x="5411931" y="452718"/>
            <a:ext cx="4638903" cy="1400530"/>
          </a:xfrm>
        </p:spPr>
        <p:txBody>
          <a:bodyPr>
            <a:normAutofit/>
          </a:bodyPr>
          <a:lstStyle/>
          <a:p>
            <a:r>
              <a:rPr lang="en-US">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7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7" name="Picture 66" descr="Graphs on a display with reflection of office">
            <a:extLst>
              <a:ext uri="{FF2B5EF4-FFF2-40B4-BE49-F238E27FC236}">
                <a16:creationId xmlns:a16="http://schemas.microsoft.com/office/drawing/2014/main" id="{F22C4478-27D1-114F-7E3C-A769AD4B2B8C}"/>
              </a:ext>
            </a:extLst>
          </p:cNvPr>
          <p:cNvPicPr>
            <a:picLocks noChangeAspect="1"/>
          </p:cNvPicPr>
          <p:nvPr/>
        </p:nvPicPr>
        <p:blipFill rotWithShape="1">
          <a:blip r:embed="rId3"/>
          <a:srcRect l="18412" r="33183"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77" name="Rectangle 7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Content Placeholder 2">
            <a:extLst>
              <a:ext uri="{FF2B5EF4-FFF2-40B4-BE49-F238E27FC236}">
                <a16:creationId xmlns:a16="http://schemas.microsoft.com/office/drawing/2014/main" id="{368989D8-9774-F7FA-13AF-F8005DD87F37}"/>
              </a:ext>
            </a:extLst>
          </p:cNvPr>
          <p:cNvSpPr>
            <a:spLocks noGrp="1"/>
          </p:cNvSpPr>
          <p:nvPr>
            <p:ph idx="1"/>
          </p:nvPr>
        </p:nvSpPr>
        <p:spPr>
          <a:xfrm>
            <a:off x="5410950" y="1330960"/>
            <a:ext cx="4638903" cy="4917439"/>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Related works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15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4F3E-83B2-B9CA-250D-B4A3CA6A2BBB}"/>
              </a:ext>
            </a:extLst>
          </p:cNvPr>
          <p:cNvSpPr>
            <a:spLocks noGrp="1"/>
          </p:cNvSpPr>
          <p:nvPr>
            <p:ph type="title"/>
          </p:nvPr>
        </p:nvSpPr>
        <p:spPr>
          <a:xfrm>
            <a:off x="646111" y="233680"/>
            <a:ext cx="9404723" cy="1619568"/>
          </a:xfrm>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26BBB24B-E7FF-7285-4828-621DC423B0F8}"/>
              </a:ext>
            </a:extLst>
          </p:cNvPr>
          <p:cNvSpPr>
            <a:spLocks noGrp="1"/>
          </p:cNvSpPr>
          <p:nvPr>
            <p:ph sz="quarter" idx="13"/>
          </p:nvPr>
        </p:nvSpPr>
        <p:spPr>
          <a:xfrm>
            <a:off x="913774" y="1188720"/>
            <a:ext cx="10363826" cy="5506720"/>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We've used randomization to augment existing data, improving fraud detection with our models and achieving outstanding results.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Future plans involve combining generated random data with existing datasets to further boost fraud detection using our models.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Binary classification shows promise in accurately detecting all fraud cases generated by random processes, validating our models' effectiveness.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approach paves the way for refining fraud detection methods and improving overall accuracy.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future research, we aim to validate our models in real-world scenarios, explore technologies like blockchain and IoT, develop adaptive models for evolving fraud patterns, expand into new domains, enhance interpretability and transparency, collaborate with industry partners, and address ethical considerations.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efforts will advance fraud detection solutions and contribute to a safer financial environment.</a:t>
            </a:r>
          </a:p>
        </p:txBody>
      </p:sp>
    </p:spTree>
    <p:extLst>
      <p:ext uri="{BB962C8B-B14F-4D97-AF65-F5344CB8AC3E}">
        <p14:creationId xmlns:p14="http://schemas.microsoft.com/office/powerpoint/2010/main" val="296467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A5DB-4B78-10F6-7C89-6CDB760FF7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A00F4D0-9966-91EF-E023-30547A05069D}"/>
              </a:ext>
            </a:extLst>
          </p:cNvPr>
          <p:cNvSpPr>
            <a:spLocks noGrp="1"/>
          </p:cNvSpPr>
          <p:nvPr>
            <p:ph sz="quarter" idx="13"/>
          </p:nvPr>
        </p:nvSpPr>
        <p:spPr>
          <a:xfrm>
            <a:off x="913774" y="1853248"/>
            <a:ext cx="10363826" cy="3937951"/>
          </a:xfrm>
        </p:spPr>
        <p:txBody>
          <a:bodyPr/>
          <a:lstStyle/>
          <a:p>
            <a:r>
              <a:rPr lang="en-US" sz="1800" kern="100" dirty="0">
                <a:effectLst/>
                <a:latin typeface="Times New Roman" panose="02020603050405020304" pitchFamily="18" charset="0"/>
                <a:ea typeface="Times New Roman" panose="02020603050405020304" pitchFamily="18" charset="0"/>
              </a:rPr>
              <a:t>[4]	M. El Hajj and J. Hammoud, “Unveiling the Influence of Artificial Intelligence and Machine Learning on Financial Markets: A Comprehensive Analysis of AI Applications in Trading, Risk Management, and Financial Operations,” </a:t>
            </a:r>
            <a:r>
              <a:rPr lang="en-US" sz="1800" i="1" kern="100" dirty="0">
                <a:effectLst/>
                <a:latin typeface="Times New Roman" panose="02020603050405020304" pitchFamily="18" charset="0"/>
                <a:ea typeface="Times New Roman" panose="02020603050405020304" pitchFamily="18" charset="0"/>
              </a:rPr>
              <a:t>Journal of Risk and Financial Management</a:t>
            </a:r>
            <a:r>
              <a:rPr lang="en-US" sz="1800" kern="100" dirty="0">
                <a:effectLst/>
                <a:latin typeface="Times New Roman" panose="02020603050405020304" pitchFamily="18" charset="0"/>
                <a:ea typeface="Times New Roman" panose="02020603050405020304" pitchFamily="18" charset="0"/>
              </a:rPr>
              <a:t>, vol. 16, no. 10, Oct. 2023, </a:t>
            </a:r>
            <a:r>
              <a:rPr lang="en-US" sz="1800" kern="100" dirty="0" err="1">
                <a:effectLst/>
                <a:latin typeface="Times New Roman" panose="02020603050405020304" pitchFamily="18" charset="0"/>
                <a:ea typeface="Times New Roman" panose="02020603050405020304" pitchFamily="18" charset="0"/>
              </a:rPr>
              <a:t>doi</a:t>
            </a:r>
            <a:r>
              <a:rPr lang="en-US" sz="1800" kern="100" dirty="0">
                <a:effectLst/>
                <a:latin typeface="Times New Roman" panose="02020603050405020304" pitchFamily="18" charset="0"/>
                <a:ea typeface="Times New Roman" panose="02020603050405020304" pitchFamily="18" charset="0"/>
              </a:rPr>
              <a:t>: 10.3390/jrfm16100434.</a:t>
            </a:r>
            <a:endParaRPr lang="en-US" sz="1800" kern="1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[10]	J. Li and D. Yang, “Research on Financial Fraud Detection Models Integrating Multiple Relational Graphs,” </a:t>
            </a:r>
            <a:r>
              <a:rPr lang="en-US" sz="1800" i="1" dirty="0">
                <a:effectLst/>
                <a:latin typeface="Times New Roman" panose="02020603050405020304" pitchFamily="18" charset="0"/>
                <a:ea typeface="Times New Roman" panose="02020603050405020304" pitchFamily="18" charset="0"/>
              </a:rPr>
              <a:t>Systems</a:t>
            </a:r>
            <a:r>
              <a:rPr lang="en-US" sz="1800" dirty="0">
                <a:effectLst/>
                <a:latin typeface="Times New Roman" panose="02020603050405020304" pitchFamily="18" charset="0"/>
                <a:ea typeface="Times New Roman" panose="02020603050405020304" pitchFamily="18" charset="0"/>
              </a:rPr>
              <a:t>, vol. 11, no. 11, Nov. 2023,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10.3390/systems11110539</a:t>
            </a:r>
          </a:p>
          <a:p>
            <a:r>
              <a:rPr lang="en-US" sz="1800" dirty="0">
                <a:effectLst/>
                <a:latin typeface="Times New Roman" panose="02020603050405020304" pitchFamily="18" charset="0"/>
                <a:ea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rPr>
              <a:t>Pavlicko</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Durica</a:t>
            </a:r>
            <a:r>
              <a:rPr lang="en-US" sz="1800" dirty="0">
                <a:effectLst/>
                <a:latin typeface="Times New Roman" panose="02020603050405020304" pitchFamily="18" charset="0"/>
                <a:ea typeface="Times New Roman" panose="02020603050405020304" pitchFamily="18" charset="0"/>
              </a:rPr>
              <a:t>, and J. </a:t>
            </a:r>
            <a:r>
              <a:rPr lang="en-US" sz="1800" dirty="0" err="1">
                <a:effectLst/>
                <a:latin typeface="Times New Roman" panose="02020603050405020304" pitchFamily="18" charset="0"/>
                <a:ea typeface="Times New Roman" panose="02020603050405020304" pitchFamily="18" charset="0"/>
              </a:rPr>
              <a:t>Mazanec</a:t>
            </a:r>
            <a:r>
              <a:rPr lang="en-US" sz="1800" dirty="0">
                <a:effectLst/>
                <a:latin typeface="Times New Roman" panose="02020603050405020304" pitchFamily="18" charset="0"/>
                <a:ea typeface="Times New Roman" panose="02020603050405020304" pitchFamily="18" charset="0"/>
              </a:rPr>
              <a:t>, “Ensemble model of the financial distress prediction in </a:t>
            </a:r>
            <a:r>
              <a:rPr lang="en-US" sz="1800" dirty="0" err="1">
                <a:effectLst/>
                <a:latin typeface="Times New Roman" panose="02020603050405020304" pitchFamily="18" charset="0"/>
                <a:ea typeface="Times New Roman" panose="02020603050405020304" pitchFamily="18" charset="0"/>
              </a:rPr>
              <a:t>visegrad</a:t>
            </a:r>
            <a:r>
              <a:rPr lang="en-US" sz="1800" dirty="0">
                <a:effectLst/>
                <a:latin typeface="Times New Roman" panose="02020603050405020304" pitchFamily="18" charset="0"/>
                <a:ea typeface="Times New Roman" panose="02020603050405020304" pitchFamily="18" charset="0"/>
              </a:rPr>
              <a:t> group countries,” </a:t>
            </a:r>
            <a:r>
              <a:rPr lang="en-US" sz="1800" i="1" dirty="0">
                <a:effectLst/>
                <a:latin typeface="Times New Roman" panose="02020603050405020304" pitchFamily="18" charset="0"/>
                <a:ea typeface="Times New Roman" panose="02020603050405020304" pitchFamily="18" charset="0"/>
              </a:rPr>
              <a:t>Mathematics</a:t>
            </a:r>
            <a:r>
              <a:rPr lang="en-US" sz="1800" dirty="0">
                <a:effectLst/>
                <a:latin typeface="Times New Roman" panose="02020603050405020304" pitchFamily="18" charset="0"/>
                <a:ea typeface="Times New Roman" panose="02020603050405020304" pitchFamily="18" charset="0"/>
              </a:rPr>
              <a:t>, vol. 9, no. 16, Aug. 2</a:t>
            </a:r>
          </a:p>
          <a:p>
            <a:r>
              <a:rPr lang="en-US" sz="1800" kern="100" dirty="0">
                <a:effectLst/>
                <a:latin typeface="Times New Roman" panose="02020603050405020304" pitchFamily="18" charset="0"/>
                <a:ea typeface="Times New Roman" panose="02020603050405020304" pitchFamily="18" charset="0"/>
              </a:rPr>
              <a:t>[31]	K. Gu, “Deep Learning Techniques in Financial Fraud Detection,” in </a:t>
            </a:r>
            <a:r>
              <a:rPr lang="en-US" sz="1800" i="1" kern="100" dirty="0">
                <a:effectLst/>
                <a:latin typeface="Times New Roman" panose="02020603050405020304" pitchFamily="18" charset="0"/>
                <a:ea typeface="Times New Roman" panose="02020603050405020304" pitchFamily="18" charset="0"/>
              </a:rPr>
              <a:t>ACM International Conference Proceeding Series</a:t>
            </a:r>
            <a:r>
              <a:rPr lang="en-US" sz="1800" kern="100" dirty="0">
                <a:effectLst/>
                <a:latin typeface="Times New Roman" panose="02020603050405020304" pitchFamily="18" charset="0"/>
                <a:ea typeface="Times New Roman" panose="02020603050405020304" pitchFamily="18" charset="0"/>
              </a:rPr>
              <a:t>, Association for Computing Machinery, Sep. 2022, pp. 282–286. </a:t>
            </a:r>
            <a:r>
              <a:rPr lang="en-US" sz="1800" kern="100" dirty="0" err="1">
                <a:effectLst/>
                <a:latin typeface="Times New Roman" panose="02020603050405020304" pitchFamily="18" charset="0"/>
                <a:ea typeface="Times New Roman" panose="02020603050405020304" pitchFamily="18" charset="0"/>
              </a:rPr>
              <a:t>doi</a:t>
            </a:r>
            <a:r>
              <a:rPr lang="en-US" sz="1800" kern="100" dirty="0">
                <a:effectLst/>
                <a:latin typeface="Times New Roman" panose="02020603050405020304" pitchFamily="18" charset="0"/>
                <a:ea typeface="Times New Roman" panose="02020603050405020304" pitchFamily="18" charset="0"/>
              </a:rPr>
              <a:t>: 10.1145/3558819.3565093.</a:t>
            </a:r>
            <a:r>
              <a:rPr lang="en-US" sz="1800" dirty="0">
                <a:effectLst/>
                <a:latin typeface="Times New Roman" panose="02020603050405020304" pitchFamily="18" charset="0"/>
                <a:ea typeface="Times New Roman" panose="02020603050405020304" pitchFamily="18" charset="0"/>
              </a:rPr>
              <a:t>021,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10.3390/math9161886.</a:t>
            </a:r>
            <a:endParaRPr lang="en-US" dirty="0"/>
          </a:p>
        </p:txBody>
      </p:sp>
    </p:spTree>
    <p:extLst>
      <p:ext uri="{BB962C8B-B14F-4D97-AF65-F5344CB8AC3E}">
        <p14:creationId xmlns:p14="http://schemas.microsoft.com/office/powerpoint/2010/main" val="2477696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2" name="Picture 11" descr="Twisting road thorugh hills and a valley at sunset">
            <a:extLst>
              <a:ext uri="{FF2B5EF4-FFF2-40B4-BE49-F238E27FC236}">
                <a16:creationId xmlns:a16="http://schemas.microsoft.com/office/drawing/2014/main" id="{52A44E8C-ED21-E4B5-07E3-25412B71C5FD}"/>
              </a:ext>
            </a:extLst>
          </p:cNvPr>
          <p:cNvPicPr>
            <a:picLocks noChangeAspect="1"/>
          </p:cNvPicPr>
          <p:nvPr/>
        </p:nvPicPr>
        <p:blipFill rotWithShape="1">
          <a:blip r:embed="rId2">
            <a:alphaModFix amt="25000"/>
            <a:grayscl/>
          </a:blip>
          <a:srcRect l="2928" r="26850"/>
          <a:stretch/>
        </p:blipFill>
        <p:spPr>
          <a:xfrm>
            <a:off x="20" y="-1"/>
            <a:ext cx="12191980" cy="6858000"/>
          </a:xfrm>
          <a:prstGeom prst="rect">
            <a:avLst/>
          </a:prstGeom>
        </p:spPr>
      </p:pic>
      <p:sp>
        <p:nvSpPr>
          <p:cNvPr id="21" name="Rectangle 2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78FAAB0-BA02-B318-534C-7C7C0E7D4388}"/>
              </a:ext>
            </a:extLst>
          </p:cNvPr>
          <p:cNvSpPr>
            <a:spLocks noGrp="1"/>
          </p:cNvSpPr>
          <p:nvPr>
            <p:ph sz="quarter" idx="13"/>
          </p:nvPr>
        </p:nvSpPr>
        <p:spPr>
          <a:xfrm>
            <a:off x="3450272" y="1310938"/>
            <a:ext cx="8946541" cy="4195481"/>
          </a:xfrm>
        </p:spPr>
        <p:txBody>
          <a:bodyPr>
            <a:normAutofit/>
          </a:bodyPr>
          <a:lstStyle/>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2395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83426-660D-75D2-719F-5C135813C672}"/>
              </a:ext>
            </a:extLst>
          </p:cNvPr>
          <p:cNvSpPr>
            <a:spLocks noGrp="1"/>
          </p:cNvSpPr>
          <p:nvPr>
            <p:ph type="title"/>
          </p:nvPr>
        </p:nvSpPr>
        <p:spPr>
          <a:xfrm>
            <a:off x="648930" y="335281"/>
            <a:ext cx="6188190" cy="955040"/>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Abstract</a:t>
            </a:r>
          </a:p>
        </p:txBody>
      </p:sp>
      <p:sp>
        <p:nvSpPr>
          <p:cNvPr id="42" name="Content Placeholder 2">
            <a:extLst>
              <a:ext uri="{FF2B5EF4-FFF2-40B4-BE49-F238E27FC236}">
                <a16:creationId xmlns:a16="http://schemas.microsoft.com/office/drawing/2014/main" id="{2D85A799-ECFC-B740-D79D-24C17D5F37FA}"/>
              </a:ext>
            </a:extLst>
          </p:cNvPr>
          <p:cNvSpPr>
            <a:spLocks noGrp="1"/>
          </p:cNvSpPr>
          <p:nvPr>
            <p:ph sz="quarter" idx="13"/>
          </p:nvPr>
        </p:nvSpPr>
        <p:spPr>
          <a:xfrm>
            <a:off x="648930" y="1402080"/>
            <a:ext cx="7448590" cy="4821739"/>
          </a:xfrm>
        </p:spPr>
        <p:txBody>
          <a:bodyPr>
            <a:normAutofit/>
          </a:bodyPr>
          <a:lstStyle/>
          <a:p>
            <a:pPr marL="400050" lvl="1" algn="just">
              <a:lnSpc>
                <a:spcPct val="90000"/>
              </a:lnSpc>
              <a:spcBef>
                <a:spcPts val="0"/>
              </a:spcBef>
              <a:spcAft>
                <a:spcPts val="800"/>
              </a:spcAft>
              <a:buFont typeface="Wingdings" panose="05000000000000000000" pitchFamily="2" charset="2"/>
              <a:buChar char="§"/>
            </a:pPr>
            <a:r>
              <a:rPr lang="en-US" sz="20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 finance, fraud detection is </a:t>
            </a:r>
            <a:r>
              <a:rPr lang="en-US" sz="2000" kern="10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critical </a:t>
            </a:r>
            <a:r>
              <a:rPr lang="en-US" sz="20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for trust and security. Traditional methods struggle with evolving fraud tactics. </a:t>
            </a:r>
          </a:p>
          <a:p>
            <a:pPr marL="400050" lvl="1" algn="just">
              <a:lnSpc>
                <a:spcPct val="90000"/>
              </a:lnSpc>
              <a:spcBef>
                <a:spcPts val="0"/>
              </a:spcBef>
              <a:spcAft>
                <a:spcPts val="800"/>
              </a:spcAft>
              <a:buFont typeface="Wingdings" panose="05000000000000000000" pitchFamily="2" charset="2"/>
              <a:buChar char="§"/>
            </a:pPr>
            <a:r>
              <a:rPr lang="en-US" sz="20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This paper suggests a new way to improve fraud detection in finance by combining AI and metaheuristic techniques.</a:t>
            </a:r>
            <a:endParaRPr lang="en-IN" sz="2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algn="just">
              <a:lnSpc>
                <a:spcPct val="90000"/>
              </a:lnSpc>
              <a:spcBef>
                <a:spcPts val="0"/>
              </a:spcBef>
              <a:spcAft>
                <a:spcPts val="800"/>
              </a:spcAft>
              <a:buFont typeface="Wingdings" panose="05000000000000000000" pitchFamily="2" charset="2"/>
              <a:buChar char="§"/>
            </a:pPr>
            <a:r>
              <a:rPr lang="en-US" sz="2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proposed system uses AI algorithms like machine learning and 	deep learning to analyze large amounts of transaction data with 	high accuracy. The goal is to achieve over 90% accuracy in 	prediction and classification.</a:t>
            </a:r>
            <a:endParaRPr lang="en-IN" sz="2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algn="just">
              <a:lnSpc>
                <a:spcPct val="90000"/>
              </a:lnSpc>
              <a:spcBef>
                <a:spcPts val="0"/>
              </a:spcBef>
              <a:spcAft>
                <a:spcPts val="800"/>
              </a:spcAft>
              <a:buFont typeface="Wingdings" panose="05000000000000000000" pitchFamily="2" charset="2"/>
              <a:buChar char="§"/>
            </a:pPr>
            <a:r>
              <a:rPr lang="en-US" sz="2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AI model combines traditional machine learning with advanced 	techniques like Genetic Algorithms, Particle Swarm Optimization.</a:t>
            </a:r>
            <a:r>
              <a:rPr lang="en-IN" sz="2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00050" lvl="1" algn="just">
              <a:lnSpc>
                <a:spcPct val="90000"/>
              </a:lnSpc>
              <a:spcBef>
                <a:spcPts val="0"/>
              </a:spcBef>
              <a:spcAft>
                <a:spcPts val="800"/>
              </a:spcAft>
              <a:buFont typeface="Wingdings" panose="05000000000000000000" pitchFamily="2" charset="2"/>
              <a:buChar char="§"/>
            </a:pPr>
            <a:r>
              <a:rPr lang="en-US" sz="2000" dirty="0">
                <a:solidFill>
                  <a:srgbClr val="FFFFFF"/>
                </a:solidFill>
                <a:latin typeface="Times New Roman" panose="02020603050405020304" pitchFamily="18" charset="0"/>
                <a:cs typeface="Times New Roman" panose="02020603050405020304" pitchFamily="18" charset="0"/>
              </a:rPr>
              <a:t>The model focuses on being transparent and understandable, by 	using techniques like LIME and SHAP to explain decisions, 	building user trust and comprehension.</a:t>
            </a:r>
          </a:p>
        </p:txBody>
      </p:sp>
      <p:sp>
        <p:nvSpPr>
          <p:cNvPr id="4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0" name="Picture 39" descr="Calculator, pen, compass, money and a paper with graphs printed on it">
            <a:extLst>
              <a:ext uri="{FF2B5EF4-FFF2-40B4-BE49-F238E27FC236}">
                <a16:creationId xmlns:a16="http://schemas.microsoft.com/office/drawing/2014/main" id="{15B82BE1-4988-27DD-A90A-8053A9E48D21}"/>
              </a:ext>
            </a:extLst>
          </p:cNvPr>
          <p:cNvPicPr>
            <a:picLocks noChangeAspect="1"/>
          </p:cNvPicPr>
          <p:nvPr/>
        </p:nvPicPr>
        <p:blipFill rotWithShape="1">
          <a:blip r:embed="rId3"/>
          <a:srcRect l="29911" r="26484" b="-2"/>
          <a:stretch/>
        </p:blipFill>
        <p:spPr>
          <a:xfrm>
            <a:off x="8453120" y="1"/>
            <a:ext cx="3739300"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9167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623C-4B04-C8E8-C216-7B5D738FE7C8}"/>
              </a:ext>
            </a:extLst>
          </p:cNvPr>
          <p:cNvSpPr>
            <a:spLocks noGrp="1"/>
          </p:cNvSpPr>
          <p:nvPr>
            <p:ph type="title"/>
          </p:nvPr>
        </p:nvSpPr>
        <p:spPr>
          <a:xfrm>
            <a:off x="646111" y="128016"/>
            <a:ext cx="9404723" cy="938784"/>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F67DE15-C181-86AC-027F-A89408482C5E}"/>
              </a:ext>
            </a:extLst>
          </p:cNvPr>
          <p:cNvSpPr>
            <a:spLocks noGrp="1"/>
          </p:cNvSpPr>
          <p:nvPr>
            <p:ph sz="quarter" idx="13"/>
          </p:nvPr>
        </p:nvSpPr>
        <p:spPr>
          <a:xfrm>
            <a:off x="913774" y="904240"/>
            <a:ext cx="10506066" cy="5323840"/>
          </a:xfrm>
        </p:spPr>
        <p:txBody>
          <a:bodyPr>
            <a:normAutofit fontScale="92500" lnSpcReduction="10000"/>
          </a:bodyPr>
          <a:lstStyle/>
          <a:p>
            <a:pPr marL="0" indent="0" algn="just">
              <a:buNone/>
            </a:pPr>
            <a:r>
              <a:rPr lang="en-IN" sz="2100" dirty="0">
                <a:latin typeface="Times New Roman" panose="02020603050405020304" pitchFamily="18" charset="0"/>
                <a:cs typeface="Times New Roman" panose="02020603050405020304" pitchFamily="18" charset="0"/>
              </a:rPr>
              <a:t>This introduction provides a comprehensive overview of the current state of fraud detection in finance, emphasizing recent research efforts and advancements in leveraging metaheuristic techniques.</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b="1" dirty="0">
                <a:latin typeface="Times New Roman" panose="02020603050405020304" pitchFamily="18" charset="0"/>
                <a:cs typeface="Times New Roman" panose="02020603050405020304" pitchFamily="18" charset="0"/>
              </a:rPr>
              <a:t>Problem statement: </a:t>
            </a:r>
            <a:r>
              <a:rPr lang="en-US" sz="2100" dirty="0">
                <a:latin typeface="Times New Roman" panose="02020603050405020304" pitchFamily="18" charset="0"/>
                <a:cs typeface="Times New Roman" panose="02020603050405020304" pitchFamily="18" charset="0"/>
              </a:rPr>
              <a:t>Despite advancements, traditional fraud detection </a:t>
            </a:r>
            <a:r>
              <a:rPr lang="en-US" dirty="0">
                <a:latin typeface="Times New Roman" panose="02020603050405020304" pitchFamily="18" charset="0"/>
                <a:cs typeface="Times New Roman" panose="02020603050405020304" pitchFamily="18" charset="0"/>
              </a:rPr>
              <a:t>struggles to find the </a:t>
            </a:r>
            <a:r>
              <a:rPr lang="en-US">
                <a:latin typeface="Times New Roman" panose="02020603050405020304" pitchFamily="18" charset="0"/>
                <a:cs typeface="Times New Roman" panose="02020603050405020304" pitchFamily="18" charset="0"/>
              </a:rPr>
              <a:t>fraudulent cases in </a:t>
            </a:r>
            <a:r>
              <a:rPr lang="en-US" dirty="0">
                <a:latin typeface="Times New Roman" panose="02020603050405020304" pitchFamily="18" charset="0"/>
                <a:cs typeface="Times New Roman" panose="02020603050405020304" pitchFamily="18" charset="0"/>
              </a:rPr>
              <a:t>financial transactions. </a:t>
            </a:r>
            <a:r>
              <a:rPr lang="en-US" dirty="0" err="1">
                <a:latin typeface="Times New Roman" panose="02020603050405020304" pitchFamily="18" charset="0"/>
                <a:cs typeface="Times New Roman" panose="02020603050405020304" pitchFamily="18" charset="0"/>
              </a:rPr>
              <a:t>Visegrad</a:t>
            </a:r>
            <a:r>
              <a:rPr lang="en-US" dirty="0">
                <a:latin typeface="Times New Roman" panose="02020603050405020304" pitchFamily="18" charset="0"/>
                <a:cs typeface="Times New Roman" panose="02020603050405020304" pitchFamily="18" charset="0"/>
              </a:rPr>
              <a:t> Group listed companies face ineffective fraud detection due to multi-dimensional fraud and dataset imbalance.</a:t>
            </a:r>
          </a:p>
          <a:p>
            <a:pPr marL="0" indent="0" algn="just">
              <a:buNone/>
            </a:pPr>
            <a:r>
              <a:rPr lang="en-US" b="1" dirty="0">
                <a:latin typeface="Times New Roman" panose="02020603050405020304" pitchFamily="18" charset="0"/>
                <a:cs typeface="Times New Roman" panose="02020603050405020304" pitchFamily="18" charset="0"/>
              </a:rPr>
              <a:t>Proposed Model:</a:t>
            </a:r>
            <a:r>
              <a:rPr lang="en-US" dirty="0">
                <a:latin typeface="Times New Roman" panose="02020603050405020304" pitchFamily="18" charset="0"/>
                <a:cs typeface="Times New Roman" panose="02020603050405020304" pitchFamily="18" charset="0"/>
              </a:rPr>
              <a:t> It utilizes metaheuristic techniques, combining Particle Swarm Optimization and Genetic Algorithms for optimized performance.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Objectives:</a:t>
            </a:r>
          </a:p>
          <a:p>
            <a:pPr marL="0" indent="0">
              <a:buNone/>
            </a:pPr>
            <a:r>
              <a:rPr lang="en-US" b="1" dirty="0">
                <a:latin typeface="Times New Roman" panose="02020603050405020304" pitchFamily="18" charset="0"/>
                <a:cs typeface="Times New Roman" panose="02020603050405020304" pitchFamily="18" charset="0"/>
              </a:rPr>
              <a:t>Improve Detection Accuracy:</a:t>
            </a:r>
            <a:r>
              <a:rPr lang="en-US" dirty="0">
                <a:latin typeface="Times New Roman" panose="02020603050405020304" pitchFamily="18" charset="0"/>
                <a:cs typeface="Times New Roman" panose="02020603050405020304" pitchFamily="18" charset="0"/>
              </a:rPr>
              <a:t> Improved fraud detection in </a:t>
            </a:r>
            <a:r>
              <a:rPr lang="en-US" dirty="0" err="1">
                <a:latin typeface="Times New Roman" panose="02020603050405020304" pitchFamily="18" charset="0"/>
                <a:cs typeface="Times New Roman" panose="02020603050405020304" pitchFamily="18" charset="0"/>
              </a:rPr>
              <a:t>Visegrad</a:t>
            </a:r>
            <a:r>
              <a:rPr lang="en-US" dirty="0">
                <a:latin typeface="Times New Roman" panose="02020603050405020304" pitchFamily="18" charset="0"/>
                <a:cs typeface="Times New Roman" panose="02020603050405020304" pitchFamily="18" charset="0"/>
              </a:rPr>
              <a:t> Group company transactions by combining AI with traditional and smart techniques like Genetic Algorithms, Particle Swarm Optimization, and Simulated Annealing.</a:t>
            </a:r>
          </a:p>
          <a:p>
            <a:pPr marL="0" indent="0">
              <a:buNone/>
            </a:pPr>
            <a:r>
              <a:rPr lang="en-US" b="1" dirty="0">
                <a:latin typeface="Times New Roman" panose="02020603050405020304" pitchFamily="18" charset="0"/>
                <a:cs typeface="Times New Roman" panose="02020603050405020304" pitchFamily="18" charset="0"/>
              </a:rPr>
              <a:t>Address Imbalanced Datasets: </a:t>
            </a:r>
            <a:r>
              <a:rPr lang="en-US" dirty="0">
                <a:latin typeface="Times New Roman" panose="02020603050405020304" pitchFamily="18" charset="0"/>
                <a:cs typeface="Times New Roman" panose="02020603050405020304" pitchFamily="18" charset="0"/>
              </a:rPr>
              <a:t>Develop an AI model to address imbalanced financial datasets, ensuring unbiased identification and classification of fraud instances.</a:t>
            </a:r>
          </a:p>
          <a:p>
            <a:pPr marL="0" indent="0">
              <a:buNone/>
            </a:pPr>
            <a:r>
              <a:rPr lang="en-US" b="1" dirty="0">
                <a:latin typeface="Times New Roman" panose="02020603050405020304" pitchFamily="18" charset="0"/>
                <a:cs typeface="Times New Roman" panose="02020603050405020304" pitchFamily="18" charset="0"/>
              </a:rPr>
              <a:t>Enhance Transparency and Interpretability: </a:t>
            </a:r>
            <a:r>
              <a:rPr lang="en-US" dirty="0">
                <a:latin typeface="Times New Roman" panose="02020603050405020304" pitchFamily="18" charset="0"/>
                <a:cs typeface="Times New Roman" panose="02020603050405020304" pitchFamily="18" charset="0"/>
              </a:rPr>
              <a:t>Incorporate techniques like LIME and SHAP to improve transparency and interpretability in the AI model's decision-making process.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00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623C-4B04-C8E8-C216-7B5D738FE7C8}"/>
              </a:ext>
            </a:extLst>
          </p:cNvPr>
          <p:cNvSpPr>
            <a:spLocks noGrp="1"/>
          </p:cNvSpPr>
          <p:nvPr>
            <p:ph type="title"/>
          </p:nvPr>
        </p:nvSpPr>
        <p:spPr>
          <a:xfrm>
            <a:off x="646111" y="355600"/>
            <a:ext cx="9404723" cy="711200"/>
          </a:xfrm>
        </p:spPr>
        <p:txBody>
          <a:bodyPr/>
          <a:lstStyle/>
          <a:p>
            <a:r>
              <a:rPr lang="en-US" dirty="0">
                <a:latin typeface="Times New Roman" panose="02020603050405020304" pitchFamily="18" charset="0"/>
                <a:cs typeface="Times New Roman" panose="02020603050405020304" pitchFamily="18" charset="0"/>
              </a:rPr>
              <a:t>Related Works</a:t>
            </a:r>
          </a:p>
        </p:txBody>
      </p:sp>
      <p:sp>
        <p:nvSpPr>
          <p:cNvPr id="6" name="Content Placeholder 5">
            <a:extLst>
              <a:ext uri="{FF2B5EF4-FFF2-40B4-BE49-F238E27FC236}">
                <a16:creationId xmlns:a16="http://schemas.microsoft.com/office/drawing/2014/main" id="{BD97A75A-C327-D684-8648-BE6B6FE9352C}"/>
              </a:ext>
            </a:extLst>
          </p:cNvPr>
          <p:cNvSpPr>
            <a:spLocks noGrp="1"/>
          </p:cNvSpPr>
          <p:nvPr>
            <p:ph sz="quarter" idx="13"/>
          </p:nvPr>
        </p:nvSpPr>
        <p:spPr>
          <a:xfrm>
            <a:off x="913774" y="1300480"/>
            <a:ext cx="10363826" cy="5100320"/>
          </a:xfrm>
        </p:spPr>
        <p:txBody>
          <a:bodyPr>
            <a:normAutofit/>
          </a:bodyPr>
          <a:lstStyle/>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Comprehensive Analysis of AI applications in Trading, Risk Management and Financial Operations[4]: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 findings offer insights into the AI and ML adoption in finance, highlighting trends, challenges, and regulatory concerns for professionals and policymakers to consider.</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Research on Financial Fraud Detection Models Integrating Multiple Relational Graphs[10]: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study introduces Tri-RGCN-</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model enhancing fraudulent user detection in digital finance by analyzing user association patterns while identifying key behavioral associations for fraud pattern mining.</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Ensemble Model of the Financial Distress Prediction in </a:t>
            </a:r>
            <a:r>
              <a:rPr lang="en-US" b="1" dirty="0" err="1">
                <a:latin typeface="Times New Roman" panose="02020603050405020304" pitchFamily="18" charset="0"/>
                <a:cs typeface="Times New Roman" panose="02020603050405020304" pitchFamily="18" charset="0"/>
              </a:rPr>
              <a:t>Visegrad</a:t>
            </a:r>
            <a:r>
              <a:rPr lang="en-US" b="1" dirty="0">
                <a:latin typeface="Times New Roman" panose="02020603050405020304" pitchFamily="18" charset="0"/>
                <a:cs typeface="Times New Roman" panose="02020603050405020304" pitchFamily="18" charset="0"/>
              </a:rPr>
              <a:t> Group Countries[6]: </a:t>
            </a:r>
            <a:r>
              <a:rPr lang="en-US" dirty="0">
                <a:effectLst/>
                <a:latin typeface="Times New Roman" panose="02020603050405020304" pitchFamily="18" charset="0"/>
                <a:ea typeface="Calibri" panose="020F0502020204030204" pitchFamily="34" charset="0"/>
                <a:cs typeface="Times New Roman" panose="02020603050405020304" pitchFamily="18" charset="0"/>
              </a:rPr>
              <a:t>Proposed ensemble model significantly outperforms traditional machine learning methods in credit card fraud detection, addressing issues such as data imbalance and achieving superior accuracy, precision, recall, and F1-score metrics.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Deep Learning Techniques in Financial Fraud Detection[31]: </a:t>
            </a:r>
            <a:r>
              <a:rPr lang="en-IN" dirty="0">
                <a:effectLst/>
                <a:latin typeface="Times New Roman" panose="02020603050405020304" pitchFamily="18" charset="0"/>
                <a:ea typeface="Calibri" panose="020F0502020204030204" pitchFamily="34" charset="0"/>
                <a:cs typeface="Times New Roman" panose="02020603050405020304" pitchFamily="18" charset="0"/>
              </a:rPr>
              <a:t>Proposed a hybrid method with a Dynamic Weighted Entropy measurement for improving the efficiency of the whole model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71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16BE-3172-6CA9-8531-99C13DB391E3}"/>
              </a:ext>
            </a:extLst>
          </p:cNvPr>
          <p:cNvSpPr>
            <a:spLocks noGrp="1"/>
          </p:cNvSpPr>
          <p:nvPr>
            <p:ph type="title"/>
          </p:nvPr>
        </p:nvSpPr>
        <p:spPr>
          <a:xfrm>
            <a:off x="646111" y="237744"/>
            <a:ext cx="9404723" cy="941832"/>
          </a:xfrm>
        </p:spPr>
        <p:txBody>
          <a:bodyPr/>
          <a:lstStyle/>
          <a:p>
            <a:r>
              <a:rPr lang="en-US" dirty="0">
                <a:latin typeface="Times New Roman" panose="02020603050405020304" pitchFamily="18" charset="0"/>
                <a:cs typeface="Times New Roman" panose="02020603050405020304" pitchFamily="18" charset="0"/>
              </a:rPr>
              <a:t>Methodology </a:t>
            </a:r>
          </a:p>
        </p:txBody>
      </p:sp>
      <p:sp>
        <p:nvSpPr>
          <p:cNvPr id="3" name="Content Placeholder 2">
            <a:extLst>
              <a:ext uri="{FF2B5EF4-FFF2-40B4-BE49-F238E27FC236}">
                <a16:creationId xmlns:a16="http://schemas.microsoft.com/office/drawing/2014/main" id="{6D93E865-4653-A678-8664-F2FC529D25C8}"/>
              </a:ext>
            </a:extLst>
          </p:cNvPr>
          <p:cNvSpPr>
            <a:spLocks noGrp="1"/>
          </p:cNvSpPr>
          <p:nvPr>
            <p:ph sz="quarter" idx="13"/>
          </p:nvPr>
        </p:nvSpPr>
        <p:spPr>
          <a:xfrm>
            <a:off x="913774" y="1179576"/>
            <a:ext cx="10363826" cy="4611623"/>
          </a:xfrm>
        </p:spPr>
        <p:txBody>
          <a:bodyPr>
            <a:noAutofit/>
          </a:bodyPr>
          <a:lstStyle/>
          <a:p>
            <a:pPr>
              <a:buFont typeface="Wingdings" panose="05000000000000000000" pitchFamily="2" charset="2"/>
              <a:buChar char="§"/>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Data Acquisition and Preprocessing:</a:t>
            </a:r>
            <a:r>
              <a:rPr lang="en-US" b="1"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the initial phase, financial transaction data from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Visegrad</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Group listed companies is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gathered,</a:t>
            </a:r>
            <a:r>
              <a:rPr lang="en-US" kern="100" dirty="0" err="1">
                <a:latin typeface="Times New Roman" panose="02020603050405020304" pitchFamily="18" charset="0"/>
                <a:ea typeface="Calibri" panose="020F0502020204030204" pitchFamily="34" charset="0"/>
                <a:cs typeface="Times New Roman" panose="02020603050405020304" pitchFamily="18" charset="0"/>
              </a:rPr>
              <a:t>and</a:t>
            </a:r>
            <a:r>
              <a:rPr lang="en-US" kern="100" dirty="0">
                <a:latin typeface="Times New Roman" panose="02020603050405020304" pitchFamily="18" charset="0"/>
                <a:ea typeface="Calibri" panose="020F0502020204030204" pitchFamily="34" charset="0"/>
                <a:cs typeface="Times New Roman" panose="02020603050405020304" pitchFamily="18" charset="0"/>
              </a:rPr>
              <a:t> undergoes into preprocessing which handles missing values and encoding the categorical variables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prepare for fraud analysis.</a:t>
            </a:r>
          </a:p>
          <a:p>
            <a:pPr>
              <a:buFont typeface="Wingdings" panose="05000000000000000000" pitchFamily="2" charset="2"/>
              <a:buChar char="§"/>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this phase, statistical summaries, histograms, box plots, and scatter plots are used to understand data patterns, followed by feature engineering to extract relevant features for fraud detection.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b="1" u="sng" kern="100" dirty="0">
                <a:latin typeface="Times New Roman" panose="02020603050405020304" pitchFamily="18" charset="0"/>
                <a:ea typeface="Calibri" panose="020F0502020204030204" pitchFamily="34" charset="0"/>
                <a:cs typeface="Times New Roman" panose="02020603050405020304" pitchFamily="18" charset="0"/>
              </a:rPr>
              <a:t>Handling Imbalanced datasets: </a:t>
            </a:r>
            <a:r>
              <a:rPr lang="en-US" kern="100" dirty="0">
                <a:latin typeface="Times New Roman" panose="02020603050405020304" pitchFamily="18" charset="0"/>
                <a:ea typeface="Calibri" panose="020F0502020204030204" pitchFamily="34" charset="0"/>
                <a:cs typeface="Times New Roman" panose="02020603050405020304" pitchFamily="18" charset="0"/>
              </a:rPr>
              <a:t>Specialized techniques like SMOTE or ADASYN for oversampling minority class and adjusting model parameters to prioritize fraud detection are employed to address dataset imbalance in the AI model.</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Model Development with Integrated AI Techniques: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Preprocessed data is trained with various classification algorithms and metaheuristic techniques like Genetic Algorithms and Particle Swarm Optimization to achieve over 90% fraud detection accuracy, compared to traditional ML methods.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7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7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154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7C45-AFCB-5BB4-421B-E148302CED5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6524746-398A-8712-3412-F8A85636ABBD}"/>
              </a:ext>
            </a:extLst>
          </p:cNvPr>
          <p:cNvSpPr>
            <a:spLocks noGrp="1"/>
          </p:cNvSpPr>
          <p:nvPr>
            <p:ph sz="quarter" idx="13"/>
          </p:nvPr>
        </p:nvSpPr>
        <p:spPr>
          <a:xfrm>
            <a:off x="913774" y="1381760"/>
            <a:ext cx="10363826" cy="4409439"/>
          </a:xfrm>
        </p:spPr>
        <p:txBody>
          <a:bodyPr/>
          <a:lstStyle/>
          <a:p>
            <a:pPr>
              <a:buFont typeface="Wingdings" panose="05000000000000000000" pitchFamily="2" charset="2"/>
              <a:buChar char="§"/>
            </a:pPr>
            <a:r>
              <a:rPr lang="en-IN" sz="2000" b="1" u="sng" kern="100" dirty="0">
                <a:latin typeface="Times New Roman" panose="02020603050405020304" pitchFamily="18" charset="0"/>
                <a:ea typeface="Calibri" panose="020F0502020204030204" pitchFamily="34" charset="0"/>
                <a:cs typeface="Times New Roman" panose="02020603050405020304" pitchFamily="18" charset="0"/>
              </a:rPr>
              <a:t>Feature Selection and Engineering:</a:t>
            </a:r>
            <a:r>
              <a:rPr lang="en-IN" sz="2000" u="sng"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Feature selection picks important variables for fraud detection, while engineering creates or modifies features to enhance classification.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2000" b="1" u="sng" kern="100" dirty="0">
                <a:effectLst/>
                <a:latin typeface="Times New Roman" panose="02020603050405020304" pitchFamily="18" charset="0"/>
                <a:ea typeface="Calibri" panose="020F0502020204030204" pitchFamily="34" charset="0"/>
                <a:cs typeface="Times New Roman" panose="02020603050405020304" pitchFamily="18" charset="0"/>
              </a:rPr>
              <a:t>Enhancing Transparency and Interpretability:</a:t>
            </a: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Integrating LIME and SHAP techniques enhances transparency and interpretability of the AI model's decisions, fostering user trust and confidence through comparative analysis with existing methods.</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2000" b="1" u="sng" kern="100" dirty="0">
                <a:effectLst/>
                <a:latin typeface="Times New Roman" panose="02020603050405020304" pitchFamily="18" charset="0"/>
                <a:ea typeface="Calibri" panose="020F0502020204030204" pitchFamily="34" charset="0"/>
                <a:cs typeface="Times New Roman" panose="02020603050405020304" pitchFamily="18" charset="0"/>
              </a:rPr>
              <a:t>Evaluation </a:t>
            </a:r>
            <a:r>
              <a:rPr lang="en-IN" sz="2000" b="1" u="sng" kern="100" dirty="0">
                <a:latin typeface="Times New Roman" panose="02020603050405020304" pitchFamily="18" charset="0"/>
                <a:ea typeface="Calibri" panose="020F0502020204030204" pitchFamily="34" charset="0"/>
                <a:cs typeface="Times New Roman" panose="02020603050405020304" pitchFamily="18" charset="0"/>
              </a:rPr>
              <a:t>and Validation:</a:t>
            </a:r>
            <a:r>
              <a:rPr lang="en-IN" sz="2000" u="sng"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Performance metrics, including accuracy, precision, recall, F1-score, and ROC-AUC, assess fraud detection effectiveness, validated via cross-validation for robustness and generalization.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051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5711-896E-49BF-82A1-D03BB3B61CB3}"/>
              </a:ext>
            </a:extLst>
          </p:cNvPr>
          <p:cNvSpPr>
            <a:spLocks noGrp="1"/>
          </p:cNvSpPr>
          <p:nvPr>
            <p:ph type="title"/>
          </p:nvPr>
        </p:nvSpPr>
        <p:spPr>
          <a:xfrm>
            <a:off x="1154953" y="228600"/>
            <a:ext cx="8620418" cy="696686"/>
          </a:xfrm>
        </p:spPr>
        <p:txBody>
          <a:bodyPr/>
          <a:lstStyle/>
          <a:p>
            <a:r>
              <a:rPr lang="en-US" sz="4000" b="1">
                <a:latin typeface="Times New Roman" panose="02020603050405020304" pitchFamily="18" charset="0"/>
                <a:cs typeface="Times New Roman" panose="02020603050405020304" pitchFamily="18" charset="0"/>
              </a:rPr>
              <a:t>Block diagram</a:t>
            </a:r>
            <a:endParaRPr lang="en-US" sz="40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58327AF-C7D8-C199-9A96-39EF94D9D034}"/>
              </a:ext>
            </a:extLst>
          </p:cNvPr>
          <p:cNvSpPr>
            <a:spLocks noGrp="1"/>
          </p:cNvSpPr>
          <p:nvPr>
            <p:ph type="body" sz="half" idx="2"/>
          </p:nvPr>
        </p:nvSpPr>
        <p:spPr>
          <a:xfrm>
            <a:off x="1595120" y="5537199"/>
            <a:ext cx="9032240" cy="1041401"/>
          </a:xfrm>
        </p:spPr>
        <p:txBody>
          <a:bodyPr>
            <a:normAutofit/>
          </a:bodyPr>
          <a:lstStyle/>
          <a:p>
            <a:pPr marL="0" indent="0">
              <a:buNone/>
            </a:pPr>
            <a:endParaRPr lang="en-US" sz="1800" dirty="0">
              <a:latin typeface="Times New Roman" panose="02020603050405020304" pitchFamily="18" charset="0"/>
              <a:ea typeface="Calibri" panose="020F0502020204030204" pitchFamily="34" charset="0"/>
            </a:endParaRPr>
          </a:p>
          <a:p>
            <a:pPr marL="0" indent="0" algn="ctr">
              <a:buNone/>
            </a:pPr>
            <a:r>
              <a:rPr lang="en-US" sz="1800" b="1" dirty="0">
                <a:latin typeface="Times New Roman" panose="02020603050405020304" pitchFamily="18" charset="0"/>
                <a:ea typeface="Calibri" panose="020F0502020204030204" pitchFamily="34" charset="0"/>
              </a:rPr>
              <a:t>This i</a:t>
            </a:r>
            <a:r>
              <a:rPr lang="en-US" sz="1800" b="1" dirty="0">
                <a:effectLst/>
                <a:latin typeface="Times New Roman" panose="02020603050405020304" pitchFamily="18" charset="0"/>
                <a:ea typeface="Calibri" panose="020F0502020204030204" pitchFamily="34" charset="0"/>
              </a:rPr>
              <a:t>ndicates overall   block diagram for financial fraud detection with VISEGRAD group dataset.</a:t>
            </a:r>
            <a:endParaRPr lang="en-US" sz="1800" b="1" dirty="0"/>
          </a:p>
          <a:p>
            <a:endParaRPr lang="en-US" sz="1800" dirty="0"/>
          </a:p>
        </p:txBody>
      </p:sp>
      <p:pic>
        <p:nvPicPr>
          <p:cNvPr id="5" name="Picture 4">
            <a:extLst>
              <a:ext uri="{FF2B5EF4-FFF2-40B4-BE49-F238E27FC236}">
                <a16:creationId xmlns:a16="http://schemas.microsoft.com/office/drawing/2014/main" id="{1262C1ED-F3D9-C06E-AAFF-D4285A0A3B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794" y="1336039"/>
            <a:ext cx="7901577" cy="4485641"/>
          </a:xfrm>
          <a:prstGeom prst="rect">
            <a:avLst/>
          </a:prstGeom>
          <a:noFill/>
          <a:ln>
            <a:noFill/>
          </a:ln>
        </p:spPr>
      </p:pic>
    </p:spTree>
    <p:extLst>
      <p:ext uri="{BB962C8B-B14F-4D97-AF65-F5344CB8AC3E}">
        <p14:creationId xmlns:p14="http://schemas.microsoft.com/office/powerpoint/2010/main" val="151583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B416-10A3-3123-6076-134028403F2C}"/>
              </a:ext>
            </a:extLst>
          </p:cNvPr>
          <p:cNvSpPr>
            <a:spLocks noGrp="1"/>
          </p:cNvSpPr>
          <p:nvPr>
            <p:ph type="title"/>
          </p:nvPr>
        </p:nvSpPr>
        <p:spPr>
          <a:xfrm>
            <a:off x="646111" y="193040"/>
            <a:ext cx="9404723" cy="576262"/>
          </a:xfrm>
        </p:spPr>
        <p:txBody>
          <a:bodyPr/>
          <a:lstStyle/>
          <a:p>
            <a:r>
              <a:rPr lang="en-US" dirty="0">
                <a:latin typeface="Times New Roman" panose="02020603050405020304" pitchFamily="18" charset="0"/>
                <a:cs typeface="Times New Roman" panose="02020603050405020304" pitchFamily="18" charset="0"/>
              </a:rPr>
              <a:t>Algorithms</a:t>
            </a:r>
          </a:p>
        </p:txBody>
      </p:sp>
      <p:sp>
        <p:nvSpPr>
          <p:cNvPr id="3" name="Text Placeholder 2">
            <a:extLst>
              <a:ext uri="{FF2B5EF4-FFF2-40B4-BE49-F238E27FC236}">
                <a16:creationId xmlns:a16="http://schemas.microsoft.com/office/drawing/2014/main" id="{526E6CE5-CDAC-A689-1768-54A8CE0B42BA}"/>
              </a:ext>
            </a:extLst>
          </p:cNvPr>
          <p:cNvSpPr>
            <a:spLocks noGrp="1"/>
          </p:cNvSpPr>
          <p:nvPr>
            <p:ph type="body" idx="1"/>
          </p:nvPr>
        </p:nvSpPr>
        <p:spPr>
          <a:xfrm>
            <a:off x="1051578" y="1145222"/>
            <a:ext cx="4396338" cy="391160"/>
          </a:xfrm>
        </p:spPr>
        <p:txBody>
          <a:bodyPr/>
          <a:lstStyle/>
          <a:p>
            <a:r>
              <a:rPr lang="en-US" sz="2400" b="1" u="sng" dirty="0">
                <a:latin typeface="Times New Roman" panose="02020603050405020304" pitchFamily="18" charset="0"/>
                <a:cs typeface="Times New Roman" panose="02020603050405020304" pitchFamily="18" charset="0"/>
              </a:rPr>
              <a:t>Algorithm 1 - GA + Ensemble:</a:t>
            </a:r>
          </a:p>
        </p:txBody>
      </p:sp>
      <p:sp>
        <p:nvSpPr>
          <p:cNvPr id="4" name="Content Placeholder 3">
            <a:extLst>
              <a:ext uri="{FF2B5EF4-FFF2-40B4-BE49-F238E27FC236}">
                <a16:creationId xmlns:a16="http://schemas.microsoft.com/office/drawing/2014/main" id="{E028994D-90AE-EA47-313F-3ABCFF1A0DA9}"/>
              </a:ext>
            </a:extLst>
          </p:cNvPr>
          <p:cNvSpPr>
            <a:spLocks noGrp="1"/>
          </p:cNvSpPr>
          <p:nvPr>
            <p:ph sz="half" idx="2"/>
          </p:nvPr>
        </p:nvSpPr>
        <p:spPr>
          <a:xfrm>
            <a:off x="952134" y="1536382"/>
            <a:ext cx="4595225" cy="4521200"/>
          </a:xfrm>
        </p:spPr>
        <p:txBody>
          <a:bodyPr>
            <a:noAutofit/>
          </a:bodyPr>
          <a:lstStyle/>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Objective Function:</a:t>
            </a:r>
            <a:r>
              <a:rPr lang="en-US" sz="1500" dirty="0">
                <a:latin typeface="Times New Roman" panose="02020603050405020304" pitchFamily="18" charset="0"/>
                <a:cs typeface="Times New Roman" panose="02020603050405020304" pitchFamily="18" charset="0"/>
              </a:rPr>
              <a:t> Defines the goal using vector x and function f(x).</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Population initialization:</a:t>
            </a:r>
            <a:r>
              <a:rPr lang="en-US" sz="1500" dirty="0">
                <a:latin typeface="Times New Roman" panose="02020603050405020304" pitchFamily="18" charset="0"/>
                <a:cs typeface="Times New Roman" panose="02020603050405020304" pitchFamily="18" charset="0"/>
              </a:rPr>
              <a:t> selecting solutions using a heuristic approach, each represented by a vector P={x₁, x₂, ..., xₙ}, where N is the number of solutions.</a:t>
            </a:r>
          </a:p>
          <a:p>
            <a:pPr algn="just">
              <a:buFont typeface="Wingdings" panose="05000000000000000000" pitchFamily="2" charset="2"/>
              <a:buChar char="§"/>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Fitness Evaluation: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We check how good each solution is by plugging it into our objective function f(x). </a:t>
            </a:r>
          </a:p>
          <a:p>
            <a:pPr marL="0" indent="0" algn="just">
              <a:buNone/>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We make our solutions better over time using a process called a Genetic Algorithm (GA). </a:t>
            </a:r>
            <a:endParaRPr lang="en-US" sz="15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  Selection:</a:t>
            </a:r>
            <a:r>
              <a:rPr lang="en-US" sz="1500" dirty="0">
                <a:latin typeface="Times New Roman" panose="02020603050405020304" pitchFamily="18" charset="0"/>
                <a:cs typeface="Times New Roman" panose="02020603050405020304" pitchFamily="18" charset="0"/>
              </a:rPr>
              <a:t> Picks individuals based on fitness.</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  Crossover:</a:t>
            </a:r>
            <a:r>
              <a:rPr lang="en-US" sz="1500" dirty="0">
                <a:latin typeface="Times New Roman" panose="02020603050405020304" pitchFamily="18" charset="0"/>
                <a:cs typeface="Times New Roman" panose="02020603050405020304" pitchFamily="18" charset="0"/>
              </a:rPr>
              <a:t> Combines genetic material from selected individuals.</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  Mutation:</a:t>
            </a:r>
            <a:r>
              <a:rPr lang="en-US" sz="1500" dirty="0">
                <a:latin typeface="Times New Roman" panose="02020603050405020304" pitchFamily="18" charset="0"/>
                <a:cs typeface="Times New Roman" panose="02020603050405020304" pitchFamily="18" charset="0"/>
              </a:rPr>
              <a:t> Introduces random changes to offspring's genetic material.</a:t>
            </a:r>
          </a:p>
          <a:p>
            <a:pPr marL="0" indent="0" algn="just">
              <a:buNone/>
            </a:pPr>
            <a:r>
              <a:rPr lang="en-US" sz="1500" dirty="0">
                <a:latin typeface="Times New Roman" panose="02020603050405020304" pitchFamily="18" charset="0"/>
                <a:cs typeface="Times New Roman" panose="02020603050405020304" pitchFamily="18" charset="0"/>
              </a:rPr>
              <a:t>Finally,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we replace old solutions in our population with these new and improved ones.</a:t>
            </a:r>
            <a:endParaRPr lang="en-US" sz="1500" dirty="0">
              <a:latin typeface="Times New Roman" panose="02020603050405020304" pitchFamily="18" charset="0"/>
              <a:cs typeface="Times New Roman" panose="02020603050405020304" pitchFamily="18" charset="0"/>
            </a:endParaRPr>
          </a:p>
          <a:p>
            <a:endParaRPr lang="en-US" sz="1500" dirty="0"/>
          </a:p>
        </p:txBody>
      </p:sp>
      <p:sp>
        <p:nvSpPr>
          <p:cNvPr id="5" name="Text Placeholder 4">
            <a:extLst>
              <a:ext uri="{FF2B5EF4-FFF2-40B4-BE49-F238E27FC236}">
                <a16:creationId xmlns:a16="http://schemas.microsoft.com/office/drawing/2014/main" id="{309EA967-3F98-1E9C-A216-94D4A88F914F}"/>
              </a:ext>
            </a:extLst>
          </p:cNvPr>
          <p:cNvSpPr>
            <a:spLocks noGrp="1"/>
          </p:cNvSpPr>
          <p:nvPr>
            <p:ph type="body" sz="quarter" idx="3"/>
          </p:nvPr>
        </p:nvSpPr>
        <p:spPr>
          <a:xfrm>
            <a:off x="6258562" y="1316197"/>
            <a:ext cx="4467458" cy="700086"/>
          </a:xfrm>
        </p:spPr>
        <p:txBody>
          <a:bodyPr/>
          <a:lstStyle/>
          <a:p>
            <a:r>
              <a:rPr lang="en-US" sz="2400" b="1" u="sng" dirty="0">
                <a:latin typeface="Times New Roman" panose="02020603050405020304" pitchFamily="18" charset="0"/>
                <a:cs typeface="Times New Roman" panose="02020603050405020304" pitchFamily="18" charset="0"/>
              </a:rPr>
              <a:t>Algorithm 2 - PSO + Ensemble:</a:t>
            </a:r>
          </a:p>
          <a:p>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3436E90-AE28-A315-45A3-BA1C0818D78D}"/>
                  </a:ext>
                </a:extLst>
              </p:cNvPr>
              <p:cNvSpPr>
                <a:spLocks noGrp="1"/>
              </p:cNvSpPr>
              <p:nvPr>
                <p:ph sz="quarter" idx="4"/>
              </p:nvPr>
            </p:nvSpPr>
            <p:spPr>
              <a:xfrm>
                <a:off x="6167120" y="1666240"/>
                <a:ext cx="5405120" cy="4592320"/>
              </a:xfrm>
            </p:spPr>
            <p:txBody>
              <a:bodyPr>
                <a:noAutofit/>
              </a:bodyPr>
              <a:lstStyle/>
              <a:p>
                <a:pPr algn="just">
                  <a:buFont typeface="Wingdings" panose="05000000000000000000" pitchFamily="2" charset="2"/>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we have a group of candidate solutions, called particles, moving around in a search space looking for the optimal solution to a given problem.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Update rules adjust particle position and velocity.</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Velocity update formula involves personal best position and swarm's best position.</a:t>
                </a:r>
              </a:p>
              <a:p>
                <a:pPr marL="0" indent="0" algn="just">
                  <a:buNone/>
                </a:pPr>
                <a:r>
                  <a:rPr lang="en-US" sz="1600" kern="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US" sz="1200" i="1" kern="0">
                            <a:effectLst/>
                            <a:latin typeface="Cambria Math" panose="02040503050406030204" pitchFamily="18" charset="0"/>
                            <a:ea typeface="Calibri" panose="020F0502020204030204" pitchFamily="34" charset="0"/>
                          </a:rPr>
                        </m:ctrlPr>
                      </m:sSubSupPr>
                      <m:e>
                        <m:r>
                          <a:rPr lang="en-IN" sz="1200" i="1" kern="0">
                            <a:effectLst/>
                            <a:latin typeface="Cambria Math" panose="02040503050406030204" pitchFamily="18" charset="0"/>
                            <a:ea typeface="Calibri" panose="020F0502020204030204" pitchFamily="34" charset="0"/>
                          </a:rPr>
                          <m:t>𝑣</m:t>
                        </m:r>
                      </m:e>
                      <m:sub>
                        <m:r>
                          <a:rPr lang="en-IN" sz="1200" i="1" kern="0">
                            <a:effectLst/>
                            <a:latin typeface="Cambria Math" panose="02040503050406030204" pitchFamily="18" charset="0"/>
                            <a:ea typeface="Calibri" panose="020F0502020204030204" pitchFamily="34" charset="0"/>
                          </a:rPr>
                          <m:t>𝑖</m:t>
                        </m:r>
                      </m:sub>
                      <m:sup>
                        <m:r>
                          <a:rPr lang="en-IN" sz="1200" kern="0">
                            <a:effectLst/>
                            <a:latin typeface="Cambria Math" panose="02040503050406030204" pitchFamily="18" charset="0"/>
                            <a:ea typeface="Calibri" panose="020F0502020204030204" pitchFamily="34" charset="0"/>
                          </a:rPr>
                          <m:t>​</m:t>
                        </m:r>
                        <m:d>
                          <m:dPr>
                            <m:ctrlPr>
                              <a:rPr lang="en-US" sz="1200" i="1" kern="0">
                                <a:effectLst/>
                                <a:latin typeface="Cambria Math" panose="02040503050406030204" pitchFamily="18" charset="0"/>
                                <a:ea typeface="Calibri" panose="020F0502020204030204" pitchFamily="34" charset="0"/>
                              </a:rPr>
                            </m:ctrlPr>
                          </m:dPr>
                          <m:e>
                            <m:r>
                              <a:rPr lang="en-IN" sz="1200" i="1" kern="0">
                                <a:effectLst/>
                                <a:latin typeface="Cambria Math" panose="02040503050406030204" pitchFamily="18" charset="0"/>
                                <a:ea typeface="Calibri" panose="020F0502020204030204" pitchFamily="34" charset="0"/>
                              </a:rPr>
                              <m:t>𝑡</m:t>
                            </m:r>
                            <m:r>
                              <a:rPr lang="en-IN" sz="1200" kern="0">
                                <a:effectLst/>
                                <a:latin typeface="Cambria Math" panose="02040503050406030204" pitchFamily="18" charset="0"/>
                                <a:ea typeface="Calibri" panose="020F0502020204030204" pitchFamily="34" charset="0"/>
                              </a:rPr>
                              <m:t>+1</m:t>
                            </m:r>
                          </m:e>
                        </m:d>
                      </m:sup>
                    </m:sSubSup>
                    <m:r>
                      <a:rPr lang="en-IN" sz="1200" kern="0">
                        <a:effectLst/>
                        <a:latin typeface="Cambria Math" panose="02040503050406030204" pitchFamily="18" charset="0"/>
                        <a:ea typeface="Calibri" panose="020F0502020204030204" pitchFamily="34" charset="0"/>
                      </a:rPr>
                      <m:t>=</m:t>
                    </m:r>
                    <m:r>
                      <a:rPr lang="en-IN" sz="1200" i="1" kern="0">
                        <a:effectLst/>
                        <a:latin typeface="Cambria Math" panose="02040503050406030204" pitchFamily="18" charset="0"/>
                        <a:ea typeface="Calibri" panose="020F0502020204030204" pitchFamily="34" charset="0"/>
                      </a:rPr>
                      <m:t>𝑤</m:t>
                    </m:r>
                    <m:sSubSup>
                      <m:sSubSupPr>
                        <m:ctrlPr>
                          <a:rPr lang="en-US" sz="1200" i="1" kern="0">
                            <a:effectLst/>
                            <a:latin typeface="Cambria Math" panose="02040503050406030204" pitchFamily="18" charset="0"/>
                            <a:ea typeface="Calibri" panose="020F0502020204030204" pitchFamily="34" charset="0"/>
                          </a:rPr>
                        </m:ctrlPr>
                      </m:sSubSupPr>
                      <m:e>
                        <m:r>
                          <a:rPr lang="en-IN" sz="1200" i="1" kern="0">
                            <a:effectLst/>
                            <a:latin typeface="Cambria Math" panose="02040503050406030204" pitchFamily="18" charset="0"/>
                            <a:ea typeface="Calibri" panose="020F0502020204030204" pitchFamily="34" charset="0"/>
                          </a:rPr>
                          <m:t>𝑣</m:t>
                        </m:r>
                      </m:e>
                      <m:sub>
                        <m:r>
                          <a:rPr lang="en-IN" sz="1200" i="1" kern="0">
                            <a:effectLst/>
                            <a:latin typeface="Cambria Math" panose="02040503050406030204" pitchFamily="18" charset="0"/>
                            <a:ea typeface="Calibri" panose="020F0502020204030204" pitchFamily="34" charset="0"/>
                          </a:rPr>
                          <m:t>𝑖</m:t>
                        </m:r>
                      </m:sub>
                      <m:sup>
                        <m:r>
                          <a:rPr lang="en-IN" sz="1200" kern="0">
                            <a:effectLst/>
                            <a:latin typeface="Cambria Math" panose="02040503050406030204" pitchFamily="18" charset="0"/>
                            <a:ea typeface="Calibri" panose="020F0502020204030204" pitchFamily="34" charset="0"/>
                          </a:rPr>
                          <m:t>​</m:t>
                        </m:r>
                        <m:d>
                          <m:dPr>
                            <m:ctrlPr>
                              <a:rPr lang="en-US" sz="1200" i="1" kern="0">
                                <a:effectLst/>
                                <a:latin typeface="Cambria Math" panose="02040503050406030204" pitchFamily="18" charset="0"/>
                                <a:ea typeface="Calibri" panose="020F0502020204030204" pitchFamily="34" charset="0"/>
                              </a:rPr>
                            </m:ctrlPr>
                          </m:dPr>
                          <m:e>
                            <m:r>
                              <a:rPr lang="en-IN" sz="1200" i="1" kern="0">
                                <a:effectLst/>
                                <a:latin typeface="Cambria Math" panose="02040503050406030204" pitchFamily="18" charset="0"/>
                                <a:ea typeface="Calibri" panose="020F0502020204030204" pitchFamily="34" charset="0"/>
                              </a:rPr>
                              <m:t>𝑡</m:t>
                            </m:r>
                          </m:e>
                        </m:d>
                      </m:sup>
                    </m:sSubSup>
                    <m:r>
                      <a:rPr lang="en-IN" sz="1200" kern="0">
                        <a:effectLst/>
                        <a:latin typeface="Cambria Math" panose="02040503050406030204" pitchFamily="18" charset="0"/>
                        <a:ea typeface="Calibri" panose="020F0502020204030204" pitchFamily="34" charset="0"/>
                      </a:rPr>
                      <m:t>+</m:t>
                    </m:r>
                    <m:sSub>
                      <m:sSubPr>
                        <m:ctrlPr>
                          <a:rPr lang="en-US" sz="1200" i="1" kern="0">
                            <a:effectLst/>
                            <a:latin typeface="Cambria Math" panose="02040503050406030204" pitchFamily="18" charset="0"/>
                            <a:ea typeface="Calibri" panose="020F0502020204030204" pitchFamily="34" charset="0"/>
                          </a:rPr>
                        </m:ctrlPr>
                      </m:sSubPr>
                      <m:e>
                        <m:r>
                          <a:rPr lang="en-IN" sz="1200" i="1" kern="0">
                            <a:effectLst/>
                            <a:latin typeface="Cambria Math" panose="02040503050406030204" pitchFamily="18" charset="0"/>
                            <a:ea typeface="Calibri" panose="020F0502020204030204" pitchFamily="34" charset="0"/>
                          </a:rPr>
                          <m:t>𝑐</m:t>
                        </m:r>
                      </m:e>
                      <m:sub>
                        <m:r>
                          <a:rPr lang="en-IN" sz="1200" kern="0">
                            <a:effectLst/>
                            <a:latin typeface="Cambria Math" panose="02040503050406030204" pitchFamily="18" charset="0"/>
                            <a:ea typeface="Calibri" panose="020F0502020204030204" pitchFamily="34" charset="0"/>
                          </a:rPr>
                          <m:t>1</m:t>
                        </m:r>
                      </m:sub>
                    </m:sSub>
                    <m:r>
                      <a:rPr lang="en-IN" sz="1200" kern="0">
                        <a:effectLst/>
                        <a:latin typeface="Cambria Math" panose="02040503050406030204" pitchFamily="18" charset="0"/>
                        <a:ea typeface="Calibri" panose="020F0502020204030204" pitchFamily="34" charset="0"/>
                      </a:rPr>
                      <m:t>​</m:t>
                    </m:r>
                    <m:sSub>
                      <m:sSubPr>
                        <m:ctrlPr>
                          <a:rPr lang="en-US" sz="1200" i="1" kern="0">
                            <a:effectLst/>
                            <a:latin typeface="Cambria Math" panose="02040503050406030204" pitchFamily="18" charset="0"/>
                            <a:ea typeface="Calibri" panose="020F0502020204030204" pitchFamily="34" charset="0"/>
                          </a:rPr>
                        </m:ctrlPr>
                      </m:sSubPr>
                      <m:e>
                        <m:r>
                          <a:rPr lang="en-IN" sz="1200" i="1" kern="0">
                            <a:effectLst/>
                            <a:latin typeface="Cambria Math" panose="02040503050406030204" pitchFamily="18" charset="0"/>
                            <a:ea typeface="Calibri" panose="020F0502020204030204" pitchFamily="34" charset="0"/>
                          </a:rPr>
                          <m:t>𝑟</m:t>
                        </m:r>
                      </m:e>
                      <m:sub>
                        <m:r>
                          <a:rPr lang="en-IN" sz="1200" kern="0">
                            <a:effectLst/>
                            <a:latin typeface="Cambria Math" panose="02040503050406030204" pitchFamily="18" charset="0"/>
                            <a:ea typeface="Calibri" panose="020F0502020204030204" pitchFamily="34" charset="0"/>
                          </a:rPr>
                          <m:t>1</m:t>
                        </m:r>
                      </m:sub>
                    </m:sSub>
                    <m:r>
                      <a:rPr lang="en-IN" sz="1200" kern="0">
                        <a:effectLst/>
                        <a:latin typeface="Cambria Math" panose="02040503050406030204" pitchFamily="18" charset="0"/>
                        <a:ea typeface="Calibri" panose="020F0502020204030204" pitchFamily="34" charset="0"/>
                      </a:rPr>
                      <m:t>​</m:t>
                    </m:r>
                    <m:d>
                      <m:dPr>
                        <m:ctrlPr>
                          <a:rPr lang="en-US" sz="1200" i="1" kern="0">
                            <a:effectLst/>
                            <a:latin typeface="Cambria Math" panose="02040503050406030204" pitchFamily="18" charset="0"/>
                            <a:ea typeface="Calibri" panose="020F0502020204030204" pitchFamily="34" charset="0"/>
                          </a:rPr>
                        </m:ctrlPr>
                      </m:dPr>
                      <m:e>
                        <m:sSubSup>
                          <m:sSubSupPr>
                            <m:ctrlPr>
                              <a:rPr lang="en-US" sz="1200" i="1" kern="0">
                                <a:effectLst/>
                                <a:latin typeface="Cambria Math" panose="02040503050406030204" pitchFamily="18" charset="0"/>
                                <a:ea typeface="Calibri" panose="020F0502020204030204" pitchFamily="34" charset="0"/>
                              </a:rPr>
                            </m:ctrlPr>
                          </m:sSubSupPr>
                          <m:e>
                            <m:r>
                              <a:rPr lang="en-IN" sz="1200" i="1" kern="0">
                                <a:effectLst/>
                                <a:latin typeface="Cambria Math" panose="02040503050406030204" pitchFamily="18" charset="0"/>
                                <a:ea typeface="Calibri" panose="020F0502020204030204" pitchFamily="34" charset="0"/>
                              </a:rPr>
                              <m:t>𝑥</m:t>
                            </m:r>
                          </m:e>
                          <m:sub>
                            <m:r>
                              <a:rPr lang="en-IN" sz="1200" i="1" kern="0">
                                <a:effectLst/>
                                <a:latin typeface="Cambria Math" panose="02040503050406030204" pitchFamily="18" charset="0"/>
                                <a:ea typeface="Calibri" panose="020F0502020204030204" pitchFamily="34" charset="0"/>
                              </a:rPr>
                              <m:t>𝑖</m:t>
                            </m:r>
                          </m:sub>
                          <m:sup>
                            <m:r>
                              <a:rPr lang="en-IN" sz="1200" i="1" kern="0">
                                <a:effectLst/>
                                <a:latin typeface="Cambria Math" panose="02040503050406030204" pitchFamily="18" charset="0"/>
                                <a:ea typeface="Calibri" panose="020F0502020204030204" pitchFamily="34" charset="0"/>
                              </a:rPr>
                              <m:t>𝑝𝑏𝑒𝑠𝑡</m:t>
                            </m:r>
                          </m:sup>
                        </m:sSubSup>
                        <m:r>
                          <a:rPr lang="en-IN" sz="1200" kern="0">
                            <a:effectLst/>
                            <a:latin typeface="Cambria Math" panose="02040503050406030204" pitchFamily="18" charset="0"/>
                            <a:ea typeface="Calibri" panose="020F0502020204030204" pitchFamily="34" charset="0"/>
                          </a:rPr>
                          <m:t>​</m:t>
                        </m:r>
                        <m:r>
                          <a:rPr lang="en-IN" sz="1200" i="1" kern="0">
                            <a:effectLst/>
                            <a:latin typeface="Cambria Math" panose="02040503050406030204" pitchFamily="18" charset="0"/>
                            <a:ea typeface="Calibri" panose="020F0502020204030204" pitchFamily="34" charset="0"/>
                          </a:rPr>
                          <m:t>−</m:t>
                        </m:r>
                        <m:sSubSup>
                          <m:sSubSupPr>
                            <m:ctrlPr>
                              <a:rPr lang="en-US" sz="1200" i="1" kern="0">
                                <a:effectLst/>
                                <a:latin typeface="Cambria Math" panose="02040503050406030204" pitchFamily="18" charset="0"/>
                                <a:ea typeface="Calibri" panose="020F0502020204030204" pitchFamily="34" charset="0"/>
                              </a:rPr>
                            </m:ctrlPr>
                          </m:sSubSupPr>
                          <m:e>
                            <m:r>
                              <a:rPr lang="en-IN" sz="1200" i="1" kern="0">
                                <a:effectLst/>
                                <a:latin typeface="Cambria Math" panose="02040503050406030204" pitchFamily="18" charset="0"/>
                                <a:ea typeface="Calibri" panose="020F0502020204030204" pitchFamily="34" charset="0"/>
                              </a:rPr>
                              <m:t>𝑥</m:t>
                            </m:r>
                          </m:e>
                          <m:sub>
                            <m:r>
                              <a:rPr lang="en-IN" sz="1200" i="1" kern="0">
                                <a:effectLst/>
                                <a:latin typeface="Cambria Math" panose="02040503050406030204" pitchFamily="18" charset="0"/>
                                <a:ea typeface="Calibri" panose="020F0502020204030204" pitchFamily="34" charset="0"/>
                              </a:rPr>
                              <m:t>𝑖</m:t>
                            </m:r>
                          </m:sub>
                          <m:sup>
                            <m:r>
                              <a:rPr lang="en-IN" sz="1200" kern="0">
                                <a:effectLst/>
                                <a:latin typeface="Cambria Math" panose="02040503050406030204" pitchFamily="18" charset="0"/>
                                <a:ea typeface="Calibri" panose="020F0502020204030204" pitchFamily="34" charset="0"/>
                              </a:rPr>
                              <m:t>​</m:t>
                            </m:r>
                            <m:d>
                              <m:dPr>
                                <m:ctrlPr>
                                  <a:rPr lang="en-US" sz="1200" i="1" kern="0">
                                    <a:effectLst/>
                                    <a:latin typeface="Cambria Math" panose="02040503050406030204" pitchFamily="18" charset="0"/>
                                    <a:ea typeface="Calibri" panose="020F0502020204030204" pitchFamily="34" charset="0"/>
                                  </a:rPr>
                                </m:ctrlPr>
                              </m:dPr>
                              <m:e>
                                <m:r>
                                  <a:rPr lang="en-IN" sz="1200" i="1" kern="0">
                                    <a:effectLst/>
                                    <a:latin typeface="Cambria Math" panose="02040503050406030204" pitchFamily="18" charset="0"/>
                                    <a:ea typeface="Calibri" panose="020F0502020204030204" pitchFamily="34" charset="0"/>
                                  </a:rPr>
                                  <m:t>𝑡</m:t>
                                </m:r>
                              </m:e>
                            </m:d>
                          </m:sup>
                        </m:sSubSup>
                      </m:e>
                    </m:d>
                    <m:r>
                      <a:rPr lang="en-IN" sz="1200" kern="0">
                        <a:effectLst/>
                        <a:latin typeface="Cambria Math" panose="02040503050406030204" pitchFamily="18" charset="0"/>
                        <a:ea typeface="Calibri" panose="020F0502020204030204" pitchFamily="34" charset="0"/>
                      </a:rPr>
                      <m:t>+</m:t>
                    </m:r>
                    <m:sSub>
                      <m:sSubPr>
                        <m:ctrlPr>
                          <a:rPr lang="en-US" sz="1200" i="1" kern="0">
                            <a:effectLst/>
                            <a:latin typeface="Cambria Math" panose="02040503050406030204" pitchFamily="18" charset="0"/>
                            <a:ea typeface="Calibri" panose="020F0502020204030204" pitchFamily="34" charset="0"/>
                          </a:rPr>
                        </m:ctrlPr>
                      </m:sSubPr>
                      <m:e>
                        <m:r>
                          <a:rPr lang="en-IN" sz="1200" i="1" kern="0">
                            <a:effectLst/>
                            <a:latin typeface="Cambria Math" panose="02040503050406030204" pitchFamily="18" charset="0"/>
                            <a:ea typeface="Calibri" panose="020F0502020204030204" pitchFamily="34" charset="0"/>
                          </a:rPr>
                          <m:t>𝑐</m:t>
                        </m:r>
                      </m:e>
                      <m:sub>
                        <m:r>
                          <a:rPr lang="en-IN" sz="1200" kern="0">
                            <a:effectLst/>
                            <a:latin typeface="Cambria Math" panose="02040503050406030204" pitchFamily="18" charset="0"/>
                            <a:ea typeface="Calibri" panose="020F0502020204030204" pitchFamily="34" charset="0"/>
                          </a:rPr>
                          <m:t>2</m:t>
                        </m:r>
                      </m:sub>
                    </m:sSub>
                    <m:r>
                      <a:rPr lang="en-IN" sz="1200" kern="0">
                        <a:effectLst/>
                        <a:latin typeface="Cambria Math" panose="02040503050406030204" pitchFamily="18" charset="0"/>
                        <a:ea typeface="Calibri" panose="020F0502020204030204" pitchFamily="34" charset="0"/>
                      </a:rPr>
                      <m:t>​</m:t>
                    </m:r>
                    <m:sSub>
                      <m:sSubPr>
                        <m:ctrlPr>
                          <a:rPr lang="en-US" sz="1200" i="1" kern="0">
                            <a:effectLst/>
                            <a:latin typeface="Cambria Math" panose="02040503050406030204" pitchFamily="18" charset="0"/>
                            <a:ea typeface="Calibri" panose="020F0502020204030204" pitchFamily="34" charset="0"/>
                          </a:rPr>
                        </m:ctrlPr>
                      </m:sSubPr>
                      <m:e>
                        <m:r>
                          <a:rPr lang="en-IN" sz="1200" i="1" kern="0">
                            <a:effectLst/>
                            <a:latin typeface="Cambria Math" panose="02040503050406030204" pitchFamily="18" charset="0"/>
                            <a:ea typeface="Calibri" panose="020F0502020204030204" pitchFamily="34" charset="0"/>
                          </a:rPr>
                          <m:t>𝑟</m:t>
                        </m:r>
                      </m:e>
                      <m:sub>
                        <m:r>
                          <a:rPr lang="en-IN" sz="1200" kern="0">
                            <a:effectLst/>
                            <a:latin typeface="Cambria Math" panose="02040503050406030204" pitchFamily="18" charset="0"/>
                            <a:ea typeface="Calibri" panose="020F0502020204030204" pitchFamily="34" charset="0"/>
                          </a:rPr>
                          <m:t>2</m:t>
                        </m:r>
                      </m:sub>
                    </m:sSub>
                    <m:r>
                      <a:rPr lang="en-IN" sz="1200" kern="0">
                        <a:effectLst/>
                        <a:latin typeface="Cambria Math" panose="02040503050406030204" pitchFamily="18" charset="0"/>
                        <a:ea typeface="Calibri" panose="020F0502020204030204" pitchFamily="34" charset="0"/>
                      </a:rPr>
                      <m:t>​(</m:t>
                    </m:r>
                    <m:sSubSup>
                      <m:sSubSupPr>
                        <m:ctrlPr>
                          <a:rPr lang="en-US" sz="1200" i="1" kern="0">
                            <a:effectLst/>
                            <a:latin typeface="Cambria Math" panose="02040503050406030204" pitchFamily="18" charset="0"/>
                            <a:ea typeface="Calibri" panose="020F0502020204030204" pitchFamily="34" charset="0"/>
                          </a:rPr>
                        </m:ctrlPr>
                      </m:sSubSupPr>
                      <m:e>
                        <m:r>
                          <a:rPr lang="en-IN" sz="1200" i="1" kern="0">
                            <a:effectLst/>
                            <a:latin typeface="Cambria Math" panose="02040503050406030204" pitchFamily="18" charset="0"/>
                            <a:ea typeface="Calibri" panose="020F0502020204030204" pitchFamily="34" charset="0"/>
                          </a:rPr>
                          <m:t>𝑥</m:t>
                        </m:r>
                      </m:e>
                      <m:sub>
                        <m:r>
                          <a:rPr lang="en-IN" sz="1200" i="1" kern="0">
                            <a:effectLst/>
                            <a:latin typeface="Cambria Math" panose="02040503050406030204" pitchFamily="18" charset="0"/>
                            <a:ea typeface="Calibri" panose="020F0502020204030204" pitchFamily="34" charset="0"/>
                          </a:rPr>
                          <m:t>𝑔</m:t>
                        </m:r>
                      </m:sub>
                      <m:sup>
                        <m:r>
                          <a:rPr lang="en-IN" sz="1200" i="1" kern="0">
                            <a:effectLst/>
                            <a:latin typeface="Cambria Math" panose="02040503050406030204" pitchFamily="18" charset="0"/>
                            <a:ea typeface="Calibri" panose="020F0502020204030204" pitchFamily="34" charset="0"/>
                          </a:rPr>
                          <m:t>𝑏𝑒𝑠𝑡</m:t>
                        </m:r>
                      </m:sup>
                    </m:sSubSup>
                    <m:r>
                      <a:rPr lang="en-IN" sz="1200" kern="0">
                        <a:effectLst/>
                        <a:latin typeface="Cambria Math" panose="02040503050406030204" pitchFamily="18" charset="0"/>
                        <a:ea typeface="Calibri" panose="020F0502020204030204" pitchFamily="34" charset="0"/>
                      </a:rPr>
                      <m:t>​</m:t>
                    </m:r>
                    <m:r>
                      <a:rPr lang="en-IN" sz="1200" i="1" kern="0">
                        <a:effectLst/>
                        <a:latin typeface="Cambria Math" panose="02040503050406030204" pitchFamily="18" charset="0"/>
                        <a:ea typeface="Calibri" panose="020F0502020204030204" pitchFamily="34" charset="0"/>
                      </a:rPr>
                      <m:t>−</m:t>
                    </m:r>
                    <m:sSubSup>
                      <m:sSubSupPr>
                        <m:ctrlPr>
                          <a:rPr lang="en-US" sz="1200" i="1" kern="0">
                            <a:effectLst/>
                            <a:latin typeface="Cambria Math" panose="02040503050406030204" pitchFamily="18" charset="0"/>
                            <a:ea typeface="Calibri" panose="020F0502020204030204" pitchFamily="34" charset="0"/>
                          </a:rPr>
                        </m:ctrlPr>
                      </m:sSubSupPr>
                      <m:e>
                        <m:r>
                          <a:rPr lang="en-IN" sz="1200" i="1" kern="0">
                            <a:effectLst/>
                            <a:latin typeface="Cambria Math" panose="02040503050406030204" pitchFamily="18" charset="0"/>
                            <a:ea typeface="Calibri" panose="020F0502020204030204" pitchFamily="34" charset="0"/>
                          </a:rPr>
                          <m:t>𝑥</m:t>
                        </m:r>
                      </m:e>
                      <m:sub>
                        <m:r>
                          <a:rPr lang="en-IN" sz="1200" i="1" kern="0">
                            <a:effectLst/>
                            <a:latin typeface="Cambria Math" panose="02040503050406030204" pitchFamily="18" charset="0"/>
                            <a:ea typeface="Calibri" panose="020F0502020204030204" pitchFamily="34" charset="0"/>
                          </a:rPr>
                          <m:t>𝑖</m:t>
                        </m:r>
                      </m:sub>
                      <m:sup>
                        <m:r>
                          <a:rPr lang="en-IN" sz="1200" kern="0">
                            <a:effectLst/>
                            <a:latin typeface="Cambria Math" panose="02040503050406030204" pitchFamily="18" charset="0"/>
                            <a:ea typeface="Calibri" panose="020F0502020204030204" pitchFamily="34" charset="0"/>
                          </a:rPr>
                          <m:t>​</m:t>
                        </m:r>
                        <m:d>
                          <m:dPr>
                            <m:ctrlPr>
                              <a:rPr lang="en-US" sz="1200" i="1" kern="0">
                                <a:effectLst/>
                                <a:latin typeface="Cambria Math" panose="02040503050406030204" pitchFamily="18" charset="0"/>
                                <a:ea typeface="Calibri" panose="020F0502020204030204" pitchFamily="34" charset="0"/>
                              </a:rPr>
                            </m:ctrlPr>
                          </m:dPr>
                          <m:e>
                            <m:r>
                              <a:rPr lang="en-IN" sz="1200" i="1" kern="0">
                                <a:effectLst/>
                                <a:latin typeface="Cambria Math" panose="02040503050406030204" pitchFamily="18" charset="0"/>
                                <a:ea typeface="Calibri" panose="020F0502020204030204" pitchFamily="34" charset="0"/>
                              </a:rPr>
                              <m:t>𝑡</m:t>
                            </m:r>
                          </m:e>
                        </m:d>
                      </m:sup>
                    </m:sSubSup>
                    <m:r>
                      <a:rPr lang="en-IN" sz="1200" kern="0">
                        <a:effectLst/>
                        <a:latin typeface="Cambria Math" panose="02040503050406030204" pitchFamily="18" charset="0"/>
                        <a:ea typeface="Calibri" panose="020F0502020204030204" pitchFamily="34" charset="0"/>
                      </a:rPr>
                      <m:t>)</m:t>
                    </m:r>
                  </m:oMath>
                </a14:m>
                <a:r>
                  <a:rPr lang="en-IN" sz="1200" kern="0" dirty="0">
                    <a:effectLst/>
                    <a:latin typeface="Times New Roman" panose="02020603050405020304" pitchFamily="18" charset="0"/>
                    <a:ea typeface="Malgun Gothic" panose="020B0503020000020004" pitchFamily="34" charset="-127"/>
                    <a:cs typeface="Times New Roman" panose="02020603050405020304" pitchFamily="18" charset="0"/>
                  </a:rPr>
                  <a:t>	-- (1)</a:t>
                </a:r>
              </a:p>
              <a:p>
                <a:pPr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lnSpc>
                    <a:spcPct val="107000"/>
                  </a:lnSpc>
                  <a:spcBef>
                    <a:spcPts val="0"/>
                  </a:spcBef>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Position update moves particles based on updated velocity.      </a:t>
                </a:r>
              </a:p>
              <a:p>
                <a:pPr marL="0" indent="0" algn="just">
                  <a:lnSpc>
                    <a:spcPct val="107000"/>
                  </a:lnSpc>
                  <a:spcBef>
                    <a:spcPts val="0"/>
                  </a:spcBef>
                  <a:spcAft>
                    <a:spcPts val="600"/>
                  </a:spcAft>
                  <a:buNone/>
                </a:pPr>
                <a:r>
                  <a:rPr lang="en-US" sz="1600" kern="0" dirty="0">
                    <a:effectLst/>
                    <a:ea typeface="Calibri" panose="020F0502020204030204" pitchFamily="34" charset="0"/>
                  </a:rPr>
                  <a:t>			</a:t>
                </a:r>
                <a14:m>
                  <m:oMath xmlns:m="http://schemas.openxmlformats.org/officeDocument/2006/math">
                    <m:sSubSup>
                      <m:sSubSupPr>
                        <m:ctrlPr>
                          <a:rPr lang="en-US" sz="1600" i="1" kern="0">
                            <a:effectLst/>
                            <a:latin typeface="Cambria Math" panose="02040503050406030204" pitchFamily="18" charset="0"/>
                            <a:ea typeface="Calibri" panose="020F0502020204030204" pitchFamily="34" charset="0"/>
                          </a:rPr>
                        </m:ctrlPr>
                      </m:sSubSupPr>
                      <m:e>
                        <m:r>
                          <a:rPr lang="en-IN" sz="1600" i="1" kern="0">
                            <a:effectLst/>
                            <a:latin typeface="Cambria Math" panose="02040503050406030204" pitchFamily="18" charset="0"/>
                            <a:ea typeface="Calibri" panose="020F0502020204030204" pitchFamily="34" charset="0"/>
                          </a:rPr>
                          <m:t>𝑥</m:t>
                        </m:r>
                      </m:e>
                      <m:sub>
                        <m:r>
                          <a:rPr lang="en-IN" sz="1600" i="1" kern="0">
                            <a:effectLst/>
                            <a:latin typeface="Cambria Math" panose="02040503050406030204" pitchFamily="18" charset="0"/>
                            <a:ea typeface="Calibri" panose="020F0502020204030204" pitchFamily="34" charset="0"/>
                          </a:rPr>
                          <m:t>𝑖</m:t>
                        </m:r>
                      </m:sub>
                      <m:sup>
                        <m:r>
                          <a:rPr lang="en-IN" sz="1600" kern="0">
                            <a:effectLst/>
                            <a:latin typeface="Cambria Math" panose="02040503050406030204" pitchFamily="18" charset="0"/>
                            <a:ea typeface="Calibri" panose="020F0502020204030204" pitchFamily="34" charset="0"/>
                          </a:rPr>
                          <m:t>​</m:t>
                        </m:r>
                        <m:d>
                          <m:dPr>
                            <m:ctrlPr>
                              <a:rPr lang="en-US" sz="1600" i="1" kern="0">
                                <a:effectLst/>
                                <a:latin typeface="Cambria Math" panose="02040503050406030204" pitchFamily="18" charset="0"/>
                                <a:ea typeface="Calibri" panose="020F0502020204030204" pitchFamily="34" charset="0"/>
                              </a:rPr>
                            </m:ctrlPr>
                          </m:dPr>
                          <m:e>
                            <m:r>
                              <a:rPr lang="en-IN" sz="1600" i="1" kern="0">
                                <a:effectLst/>
                                <a:latin typeface="Cambria Math" panose="02040503050406030204" pitchFamily="18" charset="0"/>
                                <a:ea typeface="Calibri" panose="020F0502020204030204" pitchFamily="34" charset="0"/>
                              </a:rPr>
                              <m:t>𝑡</m:t>
                            </m:r>
                            <m:r>
                              <a:rPr lang="en-IN" sz="1600" kern="0">
                                <a:effectLst/>
                                <a:latin typeface="Cambria Math" panose="02040503050406030204" pitchFamily="18" charset="0"/>
                                <a:ea typeface="Calibri" panose="020F0502020204030204" pitchFamily="34" charset="0"/>
                              </a:rPr>
                              <m:t>+1</m:t>
                            </m:r>
                          </m:e>
                        </m:d>
                      </m:sup>
                    </m:sSubSup>
                    <m:r>
                      <a:rPr lang="en-IN" sz="1600" kern="0">
                        <a:effectLst/>
                        <a:latin typeface="Cambria Math" panose="02040503050406030204" pitchFamily="18" charset="0"/>
                        <a:ea typeface="Calibri" panose="020F0502020204030204" pitchFamily="34" charset="0"/>
                      </a:rPr>
                      <m:t>=</m:t>
                    </m:r>
                    <m:sSubSup>
                      <m:sSubSupPr>
                        <m:ctrlPr>
                          <a:rPr lang="en-US" sz="1600" i="1" kern="0">
                            <a:effectLst/>
                            <a:latin typeface="Cambria Math" panose="02040503050406030204" pitchFamily="18" charset="0"/>
                            <a:ea typeface="Calibri" panose="020F0502020204030204" pitchFamily="34" charset="0"/>
                          </a:rPr>
                        </m:ctrlPr>
                      </m:sSubSupPr>
                      <m:e>
                        <m:r>
                          <a:rPr lang="en-IN" sz="1600" i="1" kern="0">
                            <a:effectLst/>
                            <a:latin typeface="Cambria Math" panose="02040503050406030204" pitchFamily="18" charset="0"/>
                            <a:ea typeface="Calibri" panose="020F0502020204030204" pitchFamily="34" charset="0"/>
                          </a:rPr>
                          <m:t>𝑥</m:t>
                        </m:r>
                      </m:e>
                      <m:sub>
                        <m:r>
                          <a:rPr lang="en-IN" sz="1600" i="1" kern="0">
                            <a:effectLst/>
                            <a:latin typeface="Cambria Math" panose="02040503050406030204" pitchFamily="18" charset="0"/>
                            <a:ea typeface="Calibri" panose="020F0502020204030204" pitchFamily="34" charset="0"/>
                          </a:rPr>
                          <m:t>𝑖</m:t>
                        </m:r>
                      </m:sub>
                      <m:sup>
                        <m:r>
                          <a:rPr lang="en-IN" sz="1600" kern="0">
                            <a:effectLst/>
                            <a:latin typeface="Cambria Math" panose="02040503050406030204" pitchFamily="18" charset="0"/>
                            <a:ea typeface="Calibri" panose="020F0502020204030204" pitchFamily="34" charset="0"/>
                          </a:rPr>
                          <m:t>​</m:t>
                        </m:r>
                        <m:d>
                          <m:dPr>
                            <m:ctrlPr>
                              <a:rPr lang="en-US" sz="1600" i="1" kern="0">
                                <a:effectLst/>
                                <a:latin typeface="Cambria Math" panose="02040503050406030204" pitchFamily="18" charset="0"/>
                                <a:ea typeface="Calibri" panose="020F0502020204030204" pitchFamily="34" charset="0"/>
                              </a:rPr>
                            </m:ctrlPr>
                          </m:dPr>
                          <m:e>
                            <m:r>
                              <a:rPr lang="en-IN" sz="1600" i="1" kern="0">
                                <a:effectLst/>
                                <a:latin typeface="Cambria Math" panose="02040503050406030204" pitchFamily="18" charset="0"/>
                                <a:ea typeface="Calibri" panose="020F0502020204030204" pitchFamily="34" charset="0"/>
                              </a:rPr>
                              <m:t>𝑡</m:t>
                            </m:r>
                          </m:e>
                        </m:d>
                      </m:sup>
                    </m:sSubSup>
                    <m:r>
                      <a:rPr lang="en-IN" sz="1600" kern="0">
                        <a:effectLst/>
                        <a:latin typeface="Cambria Math" panose="02040503050406030204" pitchFamily="18" charset="0"/>
                        <a:ea typeface="Calibri" panose="020F0502020204030204" pitchFamily="34" charset="0"/>
                      </a:rPr>
                      <m:t>+</m:t>
                    </m:r>
                    <m:sSubSup>
                      <m:sSubSupPr>
                        <m:ctrlPr>
                          <a:rPr lang="en-US" sz="1600" i="1" kern="0">
                            <a:effectLst/>
                            <a:latin typeface="Cambria Math" panose="02040503050406030204" pitchFamily="18" charset="0"/>
                            <a:ea typeface="Calibri" panose="020F0502020204030204" pitchFamily="34" charset="0"/>
                          </a:rPr>
                        </m:ctrlPr>
                      </m:sSubSupPr>
                      <m:e>
                        <m:r>
                          <a:rPr lang="en-IN" sz="1600" i="1" kern="0">
                            <a:effectLst/>
                            <a:latin typeface="Cambria Math" panose="02040503050406030204" pitchFamily="18" charset="0"/>
                            <a:ea typeface="Calibri" panose="020F0502020204030204" pitchFamily="34" charset="0"/>
                          </a:rPr>
                          <m:t>𝑣</m:t>
                        </m:r>
                      </m:e>
                      <m:sub>
                        <m:r>
                          <a:rPr lang="en-IN" sz="1600" i="1" kern="0">
                            <a:effectLst/>
                            <a:latin typeface="Cambria Math" panose="02040503050406030204" pitchFamily="18" charset="0"/>
                            <a:ea typeface="Calibri" panose="020F0502020204030204" pitchFamily="34" charset="0"/>
                          </a:rPr>
                          <m:t>𝑖</m:t>
                        </m:r>
                      </m:sub>
                      <m:sup>
                        <m:r>
                          <a:rPr lang="en-IN" sz="1600" kern="0">
                            <a:effectLst/>
                            <a:latin typeface="Cambria Math" panose="02040503050406030204" pitchFamily="18" charset="0"/>
                            <a:ea typeface="Calibri" panose="020F0502020204030204" pitchFamily="34" charset="0"/>
                          </a:rPr>
                          <m:t>​</m:t>
                        </m:r>
                        <m:d>
                          <m:dPr>
                            <m:ctrlPr>
                              <a:rPr lang="en-US" sz="1600" i="1" kern="0">
                                <a:effectLst/>
                                <a:latin typeface="Cambria Math" panose="02040503050406030204" pitchFamily="18" charset="0"/>
                                <a:ea typeface="Calibri" panose="020F0502020204030204" pitchFamily="34" charset="0"/>
                              </a:rPr>
                            </m:ctrlPr>
                          </m:dPr>
                          <m:e>
                            <m:r>
                              <a:rPr lang="en-IN" sz="1600" i="1" kern="0">
                                <a:effectLst/>
                                <a:latin typeface="Cambria Math" panose="02040503050406030204" pitchFamily="18" charset="0"/>
                                <a:ea typeface="Calibri" panose="020F0502020204030204" pitchFamily="34" charset="0"/>
                              </a:rPr>
                              <m:t>𝑡</m:t>
                            </m:r>
                            <m:r>
                              <a:rPr lang="en-IN" sz="1600" kern="0">
                                <a:effectLst/>
                                <a:latin typeface="Cambria Math" panose="02040503050406030204" pitchFamily="18" charset="0"/>
                                <a:ea typeface="Calibri" panose="020F0502020204030204" pitchFamily="34" charset="0"/>
                              </a:rPr>
                              <m:t>+1</m:t>
                            </m:r>
                          </m:e>
                        </m:d>
                      </m:sup>
                    </m:sSubSup>
                    <m:r>
                      <a:rPr lang="en-IN" sz="1600" kern="0">
                        <a:effectLst/>
                        <a:latin typeface="Cambria Math" panose="02040503050406030204" pitchFamily="18" charset="0"/>
                        <a:ea typeface="Calibri" panose="020F0502020204030204" pitchFamily="34" charset="0"/>
                      </a:rPr>
                      <m:t> </m:t>
                    </m:r>
                  </m:oMath>
                </a14:m>
                <a:r>
                  <a:rPr lang="en-IN" sz="1600" kern="0" dirty="0">
                    <a:effectLst/>
                    <a:latin typeface="Times New Roman" panose="02020603050405020304" pitchFamily="18" charset="0"/>
                    <a:ea typeface="Malgun Gothic" panose="020B0503020000020004" pitchFamily="34" charset="-127"/>
                    <a:cs typeface="Times New Roman" panose="02020603050405020304" pitchFamily="18" charset="0"/>
                  </a:rPr>
                  <a:t>		-- (2)</a:t>
                </a:r>
              </a:p>
              <a:p>
                <a:pPr algn="just">
                  <a:lnSpc>
                    <a:spcPct val="107000"/>
                  </a:lnSpc>
                  <a:spcBef>
                    <a:spcPts val="0"/>
                  </a:spcBef>
                  <a:spcAft>
                    <a:spcPts val="600"/>
                  </a:spcAf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Heuristic Guidance:</a:t>
                </a:r>
                <a:r>
                  <a:rPr lang="en-US" sz="1600" dirty="0">
                    <a:latin typeface="Times New Roman" panose="02020603050405020304" pitchFamily="18" charset="0"/>
                    <a:cs typeface="Times New Roman" panose="02020603050405020304" pitchFamily="18" charset="0"/>
                  </a:rPr>
                  <a:t> Utilizes problem-specific knowledge to refine solution search.</a:t>
                </a:r>
              </a:p>
              <a:p>
                <a:pPr algn="just">
                  <a:lnSpc>
                    <a:spcPct val="107000"/>
                  </a:lnSpc>
                  <a:spcBef>
                    <a:spcPts val="0"/>
                  </a:spcBef>
                  <a:spcAft>
                    <a:spcPts val="600"/>
                  </a:spcAf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Termination Criterion:</a:t>
                </a:r>
                <a:r>
                  <a:rPr lang="en-US" sz="1600" dirty="0">
                    <a:latin typeface="Times New Roman" panose="02020603050405020304" pitchFamily="18" charset="0"/>
                    <a:cs typeface="Times New Roman" panose="02020603050405020304" pitchFamily="18" charset="0"/>
                  </a:rPr>
                  <a:t> Halt iterations based on conditions like maximum iterations or convergence.</a:t>
                </a: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D3436E90-AE28-A315-45A3-BA1C0818D78D}"/>
                  </a:ext>
                </a:extLst>
              </p:cNvPr>
              <p:cNvSpPr>
                <a:spLocks noGrp="1" noRot="1" noChangeAspect="1" noMove="1" noResize="1" noEditPoints="1" noAdjustHandles="1" noChangeArrowheads="1" noChangeShapeType="1" noTextEdit="1"/>
              </p:cNvSpPr>
              <p:nvPr>
                <p:ph sz="quarter" idx="4"/>
              </p:nvPr>
            </p:nvSpPr>
            <p:spPr>
              <a:xfrm>
                <a:off x="6167120" y="1666240"/>
                <a:ext cx="5405120" cy="4592320"/>
              </a:xfrm>
              <a:blipFill>
                <a:blip r:embed="rId2"/>
                <a:stretch>
                  <a:fillRect l="-113" t="-398" r="-677"/>
                </a:stretch>
              </a:blipFill>
            </p:spPr>
            <p:txBody>
              <a:bodyPr/>
              <a:lstStyle/>
              <a:p>
                <a:r>
                  <a:rPr lang="en-US">
                    <a:noFill/>
                  </a:rPr>
                  <a:t> </a:t>
                </a:r>
              </a:p>
            </p:txBody>
          </p:sp>
        </mc:Fallback>
      </mc:AlternateContent>
    </p:spTree>
    <p:extLst>
      <p:ext uri="{BB962C8B-B14F-4D97-AF65-F5344CB8AC3E}">
        <p14:creationId xmlns:p14="http://schemas.microsoft.com/office/powerpoint/2010/main" val="3285831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1750</TotalTime>
  <Words>2678</Words>
  <Application>Microsoft Office PowerPoint</Application>
  <PresentationFormat>Widescreen</PresentationFormat>
  <Paragraphs>203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Calibri</vt:lpstr>
      <vt:lpstr>Cambria Math</vt:lpstr>
      <vt:lpstr>Century Gothic</vt:lpstr>
      <vt:lpstr>Symbol</vt:lpstr>
      <vt:lpstr>Times New Roman</vt:lpstr>
      <vt:lpstr>Wingdings</vt:lpstr>
      <vt:lpstr>Wingdings 3</vt:lpstr>
      <vt:lpstr>Ion</vt:lpstr>
      <vt:lpstr>Team: 16  An Intuitive Projective Model with Probabilities with PSO+GA on Visegrad features with Multi domain Applicative Fraud Detections</vt:lpstr>
      <vt:lpstr>Agenda</vt:lpstr>
      <vt:lpstr>Abstract</vt:lpstr>
      <vt:lpstr>Introduction</vt:lpstr>
      <vt:lpstr>Related Works</vt:lpstr>
      <vt:lpstr>Methodology </vt:lpstr>
      <vt:lpstr>Contd…</vt:lpstr>
      <vt:lpstr>Block diagram</vt:lpstr>
      <vt:lpstr>Algorithms</vt:lpstr>
      <vt:lpstr>PowerPoint Presentation</vt:lpstr>
      <vt:lpstr>Algorithms (contd..)</vt:lpstr>
      <vt:lpstr>Implementation</vt:lpstr>
      <vt:lpstr>Representing the overall preprocessed dataset</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Intuitive Projective Model with Probabilities with PSO+GA on Visegrad features with Multi domain Applicative Fraud Detections</dc:title>
  <dc:creator>Snehasri Manda</dc:creator>
  <cp:lastModifiedBy>Sai shilpa Padmanabula</cp:lastModifiedBy>
  <cp:revision>9</cp:revision>
  <dcterms:created xsi:type="dcterms:W3CDTF">2024-04-30T23:46:33Z</dcterms:created>
  <dcterms:modified xsi:type="dcterms:W3CDTF">2024-05-03T03:54:19Z</dcterms:modified>
</cp:coreProperties>
</file>