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CB275C-0C34-43B1-B36D-681E56D69D27}" v="76" dt="2023-05-02T02:20:10.2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shilpa Padmanabula" userId="550eeecf211c50be" providerId="LiveId" clId="{7FCB275C-0C34-43B1-B36D-681E56D69D27}"/>
    <pc:docChg chg="undo redo custSel addSld delSld modSld">
      <pc:chgData name="Sai shilpa Padmanabula" userId="550eeecf211c50be" providerId="LiveId" clId="{7FCB275C-0C34-43B1-B36D-681E56D69D27}" dt="2023-05-02T02:20:40.935" v="1340" actId="27636"/>
      <pc:docMkLst>
        <pc:docMk/>
      </pc:docMkLst>
      <pc:sldChg chg="modSp mod">
        <pc:chgData name="Sai shilpa Padmanabula" userId="550eeecf211c50be" providerId="LiveId" clId="{7FCB275C-0C34-43B1-B36D-681E56D69D27}" dt="2023-05-02T02:19:58.714" v="1320" actId="20577"/>
        <pc:sldMkLst>
          <pc:docMk/>
          <pc:sldMk cId="3446512460" sldId="256"/>
        </pc:sldMkLst>
        <pc:spChg chg="mod">
          <ac:chgData name="Sai shilpa Padmanabula" userId="550eeecf211c50be" providerId="LiveId" clId="{7FCB275C-0C34-43B1-B36D-681E56D69D27}" dt="2023-05-02T02:19:58.714" v="1320" actId="20577"/>
          <ac:spMkLst>
            <pc:docMk/>
            <pc:sldMk cId="3446512460" sldId="256"/>
            <ac:spMk id="3" creationId="{24CB24CC-C465-81BB-1E71-8EFD6D2A2E4C}"/>
          </ac:spMkLst>
        </pc:spChg>
      </pc:sldChg>
      <pc:sldChg chg="modSp new mod">
        <pc:chgData name="Sai shilpa Padmanabula" userId="550eeecf211c50be" providerId="LiveId" clId="{7FCB275C-0C34-43B1-B36D-681E56D69D27}" dt="2023-05-01T20:22:24.555" v="1284" actId="20577"/>
        <pc:sldMkLst>
          <pc:docMk/>
          <pc:sldMk cId="1683270129" sldId="257"/>
        </pc:sldMkLst>
        <pc:spChg chg="mod">
          <ac:chgData name="Sai shilpa Padmanabula" userId="550eeecf211c50be" providerId="LiveId" clId="{7FCB275C-0C34-43B1-B36D-681E56D69D27}" dt="2023-05-01T20:22:21.255" v="1283" actId="255"/>
          <ac:spMkLst>
            <pc:docMk/>
            <pc:sldMk cId="1683270129" sldId="257"/>
            <ac:spMk id="2" creationId="{0477758E-FB7B-632F-04FA-5335C8157FBC}"/>
          </ac:spMkLst>
        </pc:spChg>
        <pc:spChg chg="mod">
          <ac:chgData name="Sai shilpa Padmanabula" userId="550eeecf211c50be" providerId="LiveId" clId="{7FCB275C-0C34-43B1-B36D-681E56D69D27}" dt="2023-05-01T20:22:24.555" v="1284" actId="20577"/>
          <ac:spMkLst>
            <pc:docMk/>
            <pc:sldMk cId="1683270129" sldId="257"/>
            <ac:spMk id="3" creationId="{03C32B5C-20BA-D8E3-DB8E-F71C39D1B9F9}"/>
          </ac:spMkLst>
        </pc:spChg>
      </pc:sldChg>
      <pc:sldChg chg="addSp modSp new mod">
        <pc:chgData name="Sai shilpa Padmanabula" userId="550eeecf211c50be" providerId="LiveId" clId="{7FCB275C-0C34-43B1-B36D-681E56D69D27}" dt="2023-05-01T16:00:17.528" v="41" actId="1076"/>
        <pc:sldMkLst>
          <pc:docMk/>
          <pc:sldMk cId="3992230140" sldId="258"/>
        </pc:sldMkLst>
        <pc:spChg chg="mod">
          <ac:chgData name="Sai shilpa Padmanabula" userId="550eeecf211c50be" providerId="LiveId" clId="{7FCB275C-0C34-43B1-B36D-681E56D69D27}" dt="2023-05-01T15:56:32.380" v="26" actId="14100"/>
          <ac:spMkLst>
            <pc:docMk/>
            <pc:sldMk cId="3992230140" sldId="258"/>
            <ac:spMk id="2" creationId="{5121A33D-0AE8-E612-7F68-1939A6362AE1}"/>
          </ac:spMkLst>
        </pc:spChg>
        <pc:spChg chg="mod">
          <ac:chgData name="Sai shilpa Padmanabula" userId="550eeecf211c50be" providerId="LiveId" clId="{7FCB275C-0C34-43B1-B36D-681E56D69D27}" dt="2023-05-01T15:59:11.259" v="34" actId="20577"/>
          <ac:spMkLst>
            <pc:docMk/>
            <pc:sldMk cId="3992230140" sldId="258"/>
            <ac:spMk id="3" creationId="{3E2CA406-C35B-D313-0189-F612668648C6}"/>
          </ac:spMkLst>
        </pc:spChg>
        <pc:picChg chg="add mod">
          <ac:chgData name="Sai shilpa Padmanabula" userId="550eeecf211c50be" providerId="LiveId" clId="{7FCB275C-0C34-43B1-B36D-681E56D69D27}" dt="2023-05-01T16:00:17.528" v="41" actId="1076"/>
          <ac:picMkLst>
            <pc:docMk/>
            <pc:sldMk cId="3992230140" sldId="258"/>
            <ac:picMk id="5" creationId="{8C11CECE-1E7C-65CA-A2FC-29A0979B6228}"/>
          </ac:picMkLst>
        </pc:picChg>
      </pc:sldChg>
      <pc:sldChg chg="modSp new mod">
        <pc:chgData name="Sai shilpa Padmanabula" userId="550eeecf211c50be" providerId="LiveId" clId="{7FCB275C-0C34-43B1-B36D-681E56D69D27}" dt="2023-05-01T16:28:00.857" v="303" actId="14100"/>
        <pc:sldMkLst>
          <pc:docMk/>
          <pc:sldMk cId="4195290429" sldId="259"/>
        </pc:sldMkLst>
        <pc:spChg chg="mod">
          <ac:chgData name="Sai shilpa Padmanabula" userId="550eeecf211c50be" providerId="LiveId" clId="{7FCB275C-0C34-43B1-B36D-681E56D69D27}" dt="2023-05-01T16:22:13.342" v="44" actId="14100"/>
          <ac:spMkLst>
            <pc:docMk/>
            <pc:sldMk cId="4195290429" sldId="259"/>
            <ac:spMk id="2" creationId="{A301AAA4-CCF3-055E-A942-25A1E0701807}"/>
          </ac:spMkLst>
        </pc:spChg>
        <pc:spChg chg="mod">
          <ac:chgData name="Sai shilpa Padmanabula" userId="550eeecf211c50be" providerId="LiveId" clId="{7FCB275C-0C34-43B1-B36D-681E56D69D27}" dt="2023-05-01T16:28:00.857" v="303" actId="14100"/>
          <ac:spMkLst>
            <pc:docMk/>
            <pc:sldMk cId="4195290429" sldId="259"/>
            <ac:spMk id="3" creationId="{D67C74A9-EA3E-FF4B-DB8D-E309D59087CA}"/>
          </ac:spMkLst>
        </pc:spChg>
      </pc:sldChg>
      <pc:sldChg chg="addSp delSp modSp new mod">
        <pc:chgData name="Sai shilpa Padmanabula" userId="550eeecf211c50be" providerId="LiveId" clId="{7FCB275C-0C34-43B1-B36D-681E56D69D27}" dt="2023-05-01T20:55:11.834" v="1300" actId="20577"/>
        <pc:sldMkLst>
          <pc:docMk/>
          <pc:sldMk cId="1488076441" sldId="260"/>
        </pc:sldMkLst>
        <pc:spChg chg="mod">
          <ac:chgData name="Sai shilpa Padmanabula" userId="550eeecf211c50be" providerId="LiveId" clId="{7FCB275C-0C34-43B1-B36D-681E56D69D27}" dt="2023-05-01T20:55:11.834" v="1300" actId="20577"/>
          <ac:spMkLst>
            <pc:docMk/>
            <pc:sldMk cId="1488076441" sldId="260"/>
            <ac:spMk id="2" creationId="{0C04707E-1A2D-6AC6-2B13-4AB101F20168}"/>
          </ac:spMkLst>
        </pc:spChg>
        <pc:spChg chg="del mod">
          <ac:chgData name="Sai shilpa Padmanabula" userId="550eeecf211c50be" providerId="LiveId" clId="{7FCB275C-0C34-43B1-B36D-681E56D69D27}" dt="2023-05-01T17:32:30.767" v="334"/>
          <ac:spMkLst>
            <pc:docMk/>
            <pc:sldMk cId="1488076441" sldId="260"/>
            <ac:spMk id="3" creationId="{2EADD8E7-CB53-A620-9300-D67B7BA53F17}"/>
          </ac:spMkLst>
        </pc:spChg>
        <pc:picChg chg="add mod">
          <ac:chgData name="Sai shilpa Padmanabula" userId="550eeecf211c50be" providerId="LiveId" clId="{7FCB275C-0C34-43B1-B36D-681E56D69D27}" dt="2023-05-01T17:32:30.767" v="334"/>
          <ac:picMkLst>
            <pc:docMk/>
            <pc:sldMk cId="1488076441" sldId="260"/>
            <ac:picMk id="4" creationId="{4C496E63-91B4-D2A8-1BE7-A4B22ADC287D}"/>
          </ac:picMkLst>
        </pc:picChg>
      </pc:sldChg>
      <pc:sldChg chg="addSp delSp modSp new mod">
        <pc:chgData name="Sai shilpa Padmanabula" userId="550eeecf211c50be" providerId="LiveId" clId="{7FCB275C-0C34-43B1-B36D-681E56D69D27}" dt="2023-05-01T17:34:14.036" v="358" actId="1076"/>
        <pc:sldMkLst>
          <pc:docMk/>
          <pc:sldMk cId="1640063386" sldId="261"/>
        </pc:sldMkLst>
        <pc:spChg chg="mod">
          <ac:chgData name="Sai shilpa Padmanabula" userId="550eeecf211c50be" providerId="LiveId" clId="{7FCB275C-0C34-43B1-B36D-681E56D69D27}" dt="2023-05-01T17:34:12.597" v="357" actId="14100"/>
          <ac:spMkLst>
            <pc:docMk/>
            <pc:sldMk cId="1640063386" sldId="261"/>
            <ac:spMk id="2" creationId="{208E93B6-03E8-330B-A2F4-B402B65AB14D}"/>
          </ac:spMkLst>
        </pc:spChg>
        <pc:spChg chg="del mod">
          <ac:chgData name="Sai shilpa Padmanabula" userId="550eeecf211c50be" providerId="LiveId" clId="{7FCB275C-0C34-43B1-B36D-681E56D69D27}" dt="2023-05-01T17:33:56.540" v="355" actId="931"/>
          <ac:spMkLst>
            <pc:docMk/>
            <pc:sldMk cId="1640063386" sldId="261"/>
            <ac:spMk id="3" creationId="{FF2D6A75-5281-3F04-ED8A-C18A4E230616}"/>
          </ac:spMkLst>
        </pc:spChg>
        <pc:picChg chg="add mod">
          <ac:chgData name="Sai shilpa Padmanabula" userId="550eeecf211c50be" providerId="LiveId" clId="{7FCB275C-0C34-43B1-B36D-681E56D69D27}" dt="2023-05-01T17:34:14.036" v="358" actId="1076"/>
          <ac:picMkLst>
            <pc:docMk/>
            <pc:sldMk cId="1640063386" sldId="261"/>
            <ac:picMk id="5" creationId="{B856F932-3A81-F633-570A-378E0EA6A8C0}"/>
          </ac:picMkLst>
        </pc:picChg>
      </pc:sldChg>
      <pc:sldChg chg="addSp delSp modSp new mod">
        <pc:chgData name="Sai shilpa Padmanabula" userId="550eeecf211c50be" providerId="LiveId" clId="{7FCB275C-0C34-43B1-B36D-681E56D69D27}" dt="2023-05-01T20:23:07.005" v="1299" actId="20577"/>
        <pc:sldMkLst>
          <pc:docMk/>
          <pc:sldMk cId="353638170" sldId="262"/>
        </pc:sldMkLst>
        <pc:spChg chg="mod">
          <ac:chgData name="Sai shilpa Padmanabula" userId="550eeecf211c50be" providerId="LiveId" clId="{7FCB275C-0C34-43B1-B36D-681E56D69D27}" dt="2023-05-01T18:47:15.012" v="564" actId="20577"/>
          <ac:spMkLst>
            <pc:docMk/>
            <pc:sldMk cId="353638170" sldId="262"/>
            <ac:spMk id="2" creationId="{1390A773-C4C2-FBBA-3163-F8AA5F82F7CB}"/>
          </ac:spMkLst>
        </pc:spChg>
        <pc:spChg chg="del">
          <ac:chgData name="Sai shilpa Padmanabula" userId="550eeecf211c50be" providerId="LiveId" clId="{7FCB275C-0C34-43B1-B36D-681E56D69D27}" dt="2023-05-01T18:35:59.560" v="395"/>
          <ac:spMkLst>
            <pc:docMk/>
            <pc:sldMk cId="353638170" sldId="262"/>
            <ac:spMk id="3" creationId="{3E519A93-E5F2-7BA0-5390-3F497E44CB6F}"/>
          </ac:spMkLst>
        </pc:spChg>
        <pc:spChg chg="add mod">
          <ac:chgData name="Sai shilpa Padmanabula" userId="550eeecf211c50be" providerId="LiveId" clId="{7FCB275C-0C34-43B1-B36D-681E56D69D27}" dt="2023-05-01T20:23:07.005" v="1299" actId="20577"/>
          <ac:spMkLst>
            <pc:docMk/>
            <pc:sldMk cId="353638170" sldId="262"/>
            <ac:spMk id="7" creationId="{78090507-D5CD-779E-5927-8F62B8A9BE53}"/>
          </ac:spMkLst>
        </pc:spChg>
        <pc:spChg chg="add mod">
          <ac:chgData name="Sai shilpa Padmanabula" userId="550eeecf211c50be" providerId="LiveId" clId="{7FCB275C-0C34-43B1-B36D-681E56D69D27}" dt="2023-05-01T18:44:35.837" v="533" actId="1076"/>
          <ac:spMkLst>
            <pc:docMk/>
            <pc:sldMk cId="353638170" sldId="262"/>
            <ac:spMk id="9" creationId="{BA08AA4C-761B-FEFA-42ED-40D6D038BE61}"/>
          </ac:spMkLst>
        </pc:spChg>
        <pc:spChg chg="add mod">
          <ac:chgData name="Sai shilpa Padmanabula" userId="550eeecf211c50be" providerId="LiveId" clId="{7FCB275C-0C34-43B1-B36D-681E56D69D27}" dt="2023-05-01T18:45:15.798" v="538" actId="1076"/>
          <ac:spMkLst>
            <pc:docMk/>
            <pc:sldMk cId="353638170" sldId="262"/>
            <ac:spMk id="11" creationId="{FD7BAD7F-F11F-72F3-1ACA-5F1DE7E74935}"/>
          </ac:spMkLst>
        </pc:spChg>
        <pc:picChg chg="add mod">
          <ac:chgData name="Sai shilpa Padmanabula" userId="550eeecf211c50be" providerId="LiveId" clId="{7FCB275C-0C34-43B1-B36D-681E56D69D27}" dt="2023-05-01T18:44:24.836" v="530" actId="1076"/>
          <ac:picMkLst>
            <pc:docMk/>
            <pc:sldMk cId="353638170" sldId="262"/>
            <ac:picMk id="4" creationId="{43090CF3-4299-95C2-EB6E-840729D08543}"/>
          </ac:picMkLst>
        </pc:picChg>
        <pc:picChg chg="add mod">
          <ac:chgData name="Sai shilpa Padmanabula" userId="550eeecf211c50be" providerId="LiveId" clId="{7FCB275C-0C34-43B1-B36D-681E56D69D27}" dt="2023-05-01T18:44:30.274" v="532" actId="1076"/>
          <ac:picMkLst>
            <pc:docMk/>
            <pc:sldMk cId="353638170" sldId="262"/>
            <ac:picMk id="5" creationId="{D402DFB2-32EA-69A4-B00E-82479A0B973E}"/>
          </ac:picMkLst>
        </pc:picChg>
        <pc:picChg chg="add mod">
          <ac:chgData name="Sai shilpa Padmanabula" userId="550eeecf211c50be" providerId="LiveId" clId="{7FCB275C-0C34-43B1-B36D-681E56D69D27}" dt="2023-05-01T18:44:40.110" v="534" actId="1076"/>
          <ac:picMkLst>
            <pc:docMk/>
            <pc:sldMk cId="353638170" sldId="262"/>
            <ac:picMk id="10" creationId="{2D699ED6-EFE9-67E9-40D0-A2DE6F440C1C}"/>
          </ac:picMkLst>
        </pc:picChg>
      </pc:sldChg>
      <pc:sldChg chg="addSp delSp modSp new mod">
        <pc:chgData name="Sai shilpa Padmanabula" userId="550eeecf211c50be" providerId="LiveId" clId="{7FCB275C-0C34-43B1-B36D-681E56D69D27}" dt="2023-05-01T18:43:38.036" v="526" actId="20577"/>
        <pc:sldMkLst>
          <pc:docMk/>
          <pc:sldMk cId="637242333" sldId="263"/>
        </pc:sldMkLst>
        <pc:spChg chg="mod">
          <ac:chgData name="Sai shilpa Padmanabula" userId="550eeecf211c50be" providerId="LiveId" clId="{7FCB275C-0C34-43B1-B36D-681E56D69D27}" dt="2023-05-01T18:37:41.584" v="420" actId="14100"/>
          <ac:spMkLst>
            <pc:docMk/>
            <pc:sldMk cId="637242333" sldId="263"/>
            <ac:spMk id="2" creationId="{D4FCC7B1-9B40-DB18-45C5-744F5CA07A6D}"/>
          </ac:spMkLst>
        </pc:spChg>
        <pc:spChg chg="del mod">
          <ac:chgData name="Sai shilpa Padmanabula" userId="550eeecf211c50be" providerId="LiveId" clId="{7FCB275C-0C34-43B1-B36D-681E56D69D27}" dt="2023-05-01T18:38:22.856" v="422"/>
          <ac:spMkLst>
            <pc:docMk/>
            <pc:sldMk cId="637242333" sldId="263"/>
            <ac:spMk id="3" creationId="{CF5CFE7E-50EE-C866-D208-436953BBCAEB}"/>
          </ac:spMkLst>
        </pc:spChg>
        <pc:spChg chg="add mod">
          <ac:chgData name="Sai shilpa Padmanabula" userId="550eeecf211c50be" providerId="LiveId" clId="{7FCB275C-0C34-43B1-B36D-681E56D69D27}" dt="2023-05-01T18:42:57.700" v="514" actId="14100"/>
          <ac:spMkLst>
            <pc:docMk/>
            <pc:sldMk cId="637242333" sldId="263"/>
            <ac:spMk id="7" creationId="{B2462457-510E-5E18-F544-3DF20EE4A181}"/>
          </ac:spMkLst>
        </pc:spChg>
        <pc:spChg chg="add mod">
          <ac:chgData name="Sai shilpa Padmanabula" userId="550eeecf211c50be" providerId="LiveId" clId="{7FCB275C-0C34-43B1-B36D-681E56D69D27}" dt="2023-05-01T18:43:05.829" v="516" actId="14100"/>
          <ac:spMkLst>
            <pc:docMk/>
            <pc:sldMk cId="637242333" sldId="263"/>
            <ac:spMk id="9" creationId="{0F6883A8-25A7-92E6-6DDF-E9026D7D21F8}"/>
          </ac:spMkLst>
        </pc:spChg>
        <pc:spChg chg="add mod">
          <ac:chgData name="Sai shilpa Padmanabula" userId="550eeecf211c50be" providerId="LiveId" clId="{7FCB275C-0C34-43B1-B36D-681E56D69D27}" dt="2023-05-01T18:43:38.036" v="526" actId="20577"/>
          <ac:spMkLst>
            <pc:docMk/>
            <pc:sldMk cId="637242333" sldId="263"/>
            <ac:spMk id="12" creationId="{D64BE8A3-AB93-7902-8CBB-228368B28163}"/>
          </ac:spMkLst>
        </pc:spChg>
        <pc:picChg chg="add mod">
          <ac:chgData name="Sai shilpa Padmanabula" userId="550eeecf211c50be" providerId="LiveId" clId="{7FCB275C-0C34-43B1-B36D-681E56D69D27}" dt="2023-05-01T18:42:42.928" v="510" actId="14100"/>
          <ac:picMkLst>
            <pc:docMk/>
            <pc:sldMk cId="637242333" sldId="263"/>
            <ac:picMk id="4" creationId="{B5A36EE1-8819-3CA0-1143-EC936522F3F8}"/>
          </ac:picMkLst>
        </pc:picChg>
        <pc:picChg chg="add mod">
          <ac:chgData name="Sai shilpa Padmanabula" userId="550eeecf211c50be" providerId="LiveId" clId="{7FCB275C-0C34-43B1-B36D-681E56D69D27}" dt="2023-05-01T18:42:49.089" v="512" actId="1076"/>
          <ac:picMkLst>
            <pc:docMk/>
            <pc:sldMk cId="637242333" sldId="263"/>
            <ac:picMk id="5" creationId="{08B969CA-3F31-DEE1-647C-6DCBDC4434DB}"/>
          </ac:picMkLst>
        </pc:picChg>
        <pc:picChg chg="add mod">
          <ac:chgData name="Sai shilpa Padmanabula" userId="550eeecf211c50be" providerId="LiveId" clId="{7FCB275C-0C34-43B1-B36D-681E56D69D27}" dt="2023-05-01T18:43:15.444" v="520" actId="1076"/>
          <ac:picMkLst>
            <pc:docMk/>
            <pc:sldMk cId="637242333" sldId="263"/>
            <ac:picMk id="10" creationId="{F391A5C2-B9C4-ABEB-230E-448A7B05A033}"/>
          </ac:picMkLst>
        </pc:picChg>
      </pc:sldChg>
      <pc:sldChg chg="addSp delSp modSp new del mod">
        <pc:chgData name="Sai shilpa Padmanabula" userId="550eeecf211c50be" providerId="LiveId" clId="{7FCB275C-0C34-43B1-B36D-681E56D69D27}" dt="2023-05-01T18:46:47.665" v="556" actId="2696"/>
        <pc:sldMkLst>
          <pc:docMk/>
          <pc:sldMk cId="3091262628" sldId="264"/>
        </pc:sldMkLst>
        <pc:spChg chg="mod">
          <ac:chgData name="Sai shilpa Padmanabula" userId="550eeecf211c50be" providerId="LiveId" clId="{7FCB275C-0C34-43B1-B36D-681E56D69D27}" dt="2023-05-01T18:39:36.995" v="450" actId="14100"/>
          <ac:spMkLst>
            <pc:docMk/>
            <pc:sldMk cId="3091262628" sldId="264"/>
            <ac:spMk id="2" creationId="{4DD784DF-074A-A9B9-8C2D-070C1B6C2C02}"/>
          </ac:spMkLst>
        </pc:spChg>
        <pc:spChg chg="del mod">
          <ac:chgData name="Sai shilpa Padmanabula" userId="550eeecf211c50be" providerId="LiveId" clId="{7FCB275C-0C34-43B1-B36D-681E56D69D27}" dt="2023-05-01T18:39:51.573" v="452"/>
          <ac:spMkLst>
            <pc:docMk/>
            <pc:sldMk cId="3091262628" sldId="264"/>
            <ac:spMk id="3" creationId="{0F661664-C886-B492-9FEC-B65B54656C0D}"/>
          </ac:spMkLst>
        </pc:spChg>
        <pc:spChg chg="add del mod">
          <ac:chgData name="Sai shilpa Padmanabula" userId="550eeecf211c50be" providerId="LiveId" clId="{7FCB275C-0C34-43B1-B36D-681E56D69D27}" dt="2023-05-01T18:45:31.654" v="539" actId="478"/>
          <ac:spMkLst>
            <pc:docMk/>
            <pc:sldMk cId="3091262628" sldId="264"/>
            <ac:spMk id="7" creationId="{19327476-92A4-E560-97E7-A6CA2463E3A6}"/>
          </ac:spMkLst>
        </pc:spChg>
        <pc:spChg chg="add del mod">
          <ac:chgData name="Sai shilpa Padmanabula" userId="550eeecf211c50be" providerId="LiveId" clId="{7FCB275C-0C34-43B1-B36D-681E56D69D27}" dt="2023-05-01T18:46:36.058" v="553" actId="21"/>
          <ac:spMkLst>
            <pc:docMk/>
            <pc:sldMk cId="3091262628" sldId="264"/>
            <ac:spMk id="9" creationId="{BAF7CF83-47D2-93E5-0362-6649BE364040}"/>
          </ac:spMkLst>
        </pc:spChg>
        <pc:spChg chg="add del mod">
          <ac:chgData name="Sai shilpa Padmanabula" userId="550eeecf211c50be" providerId="LiveId" clId="{7FCB275C-0C34-43B1-B36D-681E56D69D27}" dt="2023-05-01T18:45:48.216" v="542" actId="478"/>
          <ac:spMkLst>
            <pc:docMk/>
            <pc:sldMk cId="3091262628" sldId="264"/>
            <ac:spMk id="11" creationId="{B9DC5C8E-2B5F-14D7-415B-961FE8669076}"/>
          </ac:spMkLst>
        </pc:spChg>
        <pc:picChg chg="add del mod">
          <ac:chgData name="Sai shilpa Padmanabula" userId="550eeecf211c50be" providerId="LiveId" clId="{7FCB275C-0C34-43B1-B36D-681E56D69D27}" dt="2023-05-01T18:44:53.275" v="535" actId="478"/>
          <ac:picMkLst>
            <pc:docMk/>
            <pc:sldMk cId="3091262628" sldId="264"/>
            <ac:picMk id="4" creationId="{B2B7A526-A923-B530-59B5-27FB3596CB57}"/>
          </ac:picMkLst>
        </pc:picChg>
        <pc:picChg chg="add del mod">
          <ac:chgData name="Sai shilpa Padmanabula" userId="550eeecf211c50be" providerId="LiveId" clId="{7FCB275C-0C34-43B1-B36D-681E56D69D27}" dt="2023-05-01T18:46:26.403" v="550" actId="21"/>
          <ac:picMkLst>
            <pc:docMk/>
            <pc:sldMk cId="3091262628" sldId="264"/>
            <ac:picMk id="5" creationId="{80189823-33CE-904A-9F67-43EBF6679CD4}"/>
          </ac:picMkLst>
        </pc:picChg>
      </pc:sldChg>
      <pc:sldChg chg="addSp delSp modSp new mod">
        <pc:chgData name="Sai shilpa Padmanabula" userId="550eeecf211c50be" providerId="LiveId" clId="{7FCB275C-0C34-43B1-B36D-681E56D69D27}" dt="2023-05-01T22:35:39.907" v="1304" actId="1076"/>
        <pc:sldMkLst>
          <pc:docMk/>
          <pc:sldMk cId="2234063337" sldId="265"/>
        </pc:sldMkLst>
        <pc:spChg chg="mod">
          <ac:chgData name="Sai shilpa Padmanabula" userId="550eeecf211c50be" providerId="LiveId" clId="{7FCB275C-0C34-43B1-B36D-681E56D69D27}" dt="2023-05-01T18:40:54.275" v="476" actId="14100"/>
          <ac:spMkLst>
            <pc:docMk/>
            <pc:sldMk cId="2234063337" sldId="265"/>
            <ac:spMk id="2" creationId="{4DB3B9EB-FE87-5BD2-C5A1-EF2A2A1DE02E}"/>
          </ac:spMkLst>
        </pc:spChg>
        <pc:spChg chg="del mod">
          <ac:chgData name="Sai shilpa Padmanabula" userId="550eeecf211c50be" providerId="LiveId" clId="{7FCB275C-0C34-43B1-B36D-681E56D69D27}" dt="2023-05-01T18:41:04.772" v="478"/>
          <ac:spMkLst>
            <pc:docMk/>
            <pc:sldMk cId="2234063337" sldId="265"/>
            <ac:spMk id="3" creationId="{1EA82CB2-9E31-E5DB-8BAE-A68D68ACEA15}"/>
          </ac:spMkLst>
        </pc:spChg>
        <pc:spChg chg="add mod">
          <ac:chgData name="Sai shilpa Padmanabula" userId="550eeecf211c50be" providerId="LiveId" clId="{7FCB275C-0C34-43B1-B36D-681E56D69D27}" dt="2023-05-01T18:46:17.419" v="549" actId="1076"/>
          <ac:spMkLst>
            <pc:docMk/>
            <pc:sldMk cId="2234063337" sldId="265"/>
            <ac:spMk id="7" creationId="{E139ACAD-806E-8336-4691-94A2CE3DFCB6}"/>
          </ac:spMkLst>
        </pc:spChg>
        <pc:spChg chg="add mod">
          <ac:chgData name="Sai shilpa Padmanabula" userId="550eeecf211c50be" providerId="LiveId" clId="{7FCB275C-0C34-43B1-B36D-681E56D69D27}" dt="2023-05-01T18:46:09.600" v="547" actId="1076"/>
          <ac:spMkLst>
            <pc:docMk/>
            <pc:sldMk cId="2234063337" sldId="265"/>
            <ac:spMk id="9" creationId="{D480A59B-1CFF-6F21-65CA-42D4BB716BC1}"/>
          </ac:spMkLst>
        </pc:spChg>
        <pc:spChg chg="add mod">
          <ac:chgData name="Sai shilpa Padmanabula" userId="550eeecf211c50be" providerId="LiveId" clId="{7FCB275C-0C34-43B1-B36D-681E56D69D27}" dt="2023-05-01T18:46:42.950" v="555" actId="1076"/>
          <ac:spMkLst>
            <pc:docMk/>
            <pc:sldMk cId="2234063337" sldId="265"/>
            <ac:spMk id="11" creationId="{69D49A6F-F11C-87AD-53B4-315885C055F8}"/>
          </ac:spMkLst>
        </pc:spChg>
        <pc:picChg chg="add mod">
          <ac:chgData name="Sai shilpa Padmanabula" userId="550eeecf211c50be" providerId="LiveId" clId="{7FCB275C-0C34-43B1-B36D-681E56D69D27}" dt="2023-05-01T22:35:39.907" v="1304" actId="1076"/>
          <ac:picMkLst>
            <pc:docMk/>
            <pc:sldMk cId="2234063337" sldId="265"/>
            <ac:picMk id="4" creationId="{9C82FDB1-E7D3-2CF2-BE17-8478F3A427A6}"/>
          </ac:picMkLst>
        </pc:picChg>
        <pc:picChg chg="add mod">
          <ac:chgData name="Sai shilpa Padmanabula" userId="550eeecf211c50be" providerId="LiveId" clId="{7FCB275C-0C34-43B1-B36D-681E56D69D27}" dt="2023-05-01T18:46:06.434" v="546" actId="1076"/>
          <ac:picMkLst>
            <pc:docMk/>
            <pc:sldMk cId="2234063337" sldId="265"/>
            <ac:picMk id="5" creationId="{AB0C7AF2-A8A4-EE3E-D7AB-2A456F65CFA3}"/>
          </ac:picMkLst>
        </pc:picChg>
        <pc:picChg chg="add mod">
          <ac:chgData name="Sai shilpa Padmanabula" userId="550eeecf211c50be" providerId="LiveId" clId="{7FCB275C-0C34-43B1-B36D-681E56D69D27}" dt="2023-05-01T18:46:30.768" v="552" actId="1076"/>
          <ac:picMkLst>
            <pc:docMk/>
            <pc:sldMk cId="2234063337" sldId="265"/>
            <ac:picMk id="10" creationId="{68BCC583-2C79-6777-74BB-325BE60E9EF3}"/>
          </ac:picMkLst>
        </pc:picChg>
      </pc:sldChg>
      <pc:sldChg chg="modSp new del mod">
        <pc:chgData name="Sai shilpa Padmanabula" userId="550eeecf211c50be" providerId="LiveId" clId="{7FCB275C-0C34-43B1-B36D-681E56D69D27}" dt="2023-05-01T18:47:42.543" v="565" actId="2696"/>
        <pc:sldMkLst>
          <pc:docMk/>
          <pc:sldMk cId="629113778" sldId="266"/>
        </pc:sldMkLst>
        <pc:spChg chg="mod">
          <ac:chgData name="Sai shilpa Padmanabula" userId="550eeecf211c50be" providerId="LiveId" clId="{7FCB275C-0C34-43B1-B36D-681E56D69D27}" dt="2023-05-01T18:47:05.068" v="557"/>
          <ac:spMkLst>
            <pc:docMk/>
            <pc:sldMk cId="629113778" sldId="266"/>
            <ac:spMk id="2" creationId="{2ACEE28C-6196-6B59-9877-A2ADDDF2F68A}"/>
          </ac:spMkLst>
        </pc:spChg>
        <pc:spChg chg="mod">
          <ac:chgData name="Sai shilpa Padmanabula" userId="550eeecf211c50be" providerId="LiveId" clId="{7FCB275C-0C34-43B1-B36D-681E56D69D27}" dt="2023-05-01T18:42:15.016" v="509" actId="14100"/>
          <ac:spMkLst>
            <pc:docMk/>
            <pc:sldMk cId="629113778" sldId="266"/>
            <ac:spMk id="3" creationId="{9C4F37E7-9AE6-3011-3C70-B3CB29EC2E73}"/>
          </ac:spMkLst>
        </pc:spChg>
      </pc:sldChg>
      <pc:sldChg chg="addSp delSp modSp new mod">
        <pc:chgData name="Sai shilpa Padmanabula" userId="550eeecf211c50be" providerId="LiveId" clId="{7FCB275C-0C34-43B1-B36D-681E56D69D27}" dt="2023-05-01T18:50:19.369" v="622" actId="1076"/>
        <pc:sldMkLst>
          <pc:docMk/>
          <pc:sldMk cId="3362705719" sldId="266"/>
        </pc:sldMkLst>
        <pc:spChg chg="mod">
          <ac:chgData name="Sai shilpa Padmanabula" userId="550eeecf211c50be" providerId="LiveId" clId="{7FCB275C-0C34-43B1-B36D-681E56D69D27}" dt="2023-05-01T18:47:59.420" v="599" actId="14100"/>
          <ac:spMkLst>
            <pc:docMk/>
            <pc:sldMk cId="3362705719" sldId="266"/>
            <ac:spMk id="2" creationId="{5B9735E8-5665-6C85-2B58-8ED95502B118}"/>
          </ac:spMkLst>
        </pc:spChg>
        <pc:spChg chg="del mod">
          <ac:chgData name="Sai shilpa Padmanabula" userId="550eeecf211c50be" providerId="LiveId" clId="{7FCB275C-0C34-43B1-B36D-681E56D69D27}" dt="2023-05-01T18:48:11.717" v="601"/>
          <ac:spMkLst>
            <pc:docMk/>
            <pc:sldMk cId="3362705719" sldId="266"/>
            <ac:spMk id="3" creationId="{6C6B0E0A-A181-C504-E3E0-BE80FCFC91E8}"/>
          </ac:spMkLst>
        </pc:spChg>
        <pc:spChg chg="add mod">
          <ac:chgData name="Sai shilpa Padmanabula" userId="550eeecf211c50be" providerId="LiveId" clId="{7FCB275C-0C34-43B1-B36D-681E56D69D27}" dt="2023-05-01T18:49:37.387" v="617" actId="1076"/>
          <ac:spMkLst>
            <pc:docMk/>
            <pc:sldMk cId="3362705719" sldId="266"/>
            <ac:spMk id="6" creationId="{D3C439FF-9767-B3F8-5B83-671A6C5FF115}"/>
          </ac:spMkLst>
        </pc:spChg>
        <pc:spChg chg="add mod">
          <ac:chgData name="Sai shilpa Padmanabula" userId="550eeecf211c50be" providerId="LiveId" clId="{7FCB275C-0C34-43B1-B36D-681E56D69D27}" dt="2023-05-01T18:49:42.089" v="618" actId="1076"/>
          <ac:spMkLst>
            <pc:docMk/>
            <pc:sldMk cId="3362705719" sldId="266"/>
            <ac:spMk id="9" creationId="{FAE66BD3-7016-0765-8BCB-E6D209CD312A}"/>
          </ac:spMkLst>
        </pc:spChg>
        <pc:spChg chg="add mod">
          <ac:chgData name="Sai shilpa Padmanabula" userId="550eeecf211c50be" providerId="LiveId" clId="{7FCB275C-0C34-43B1-B36D-681E56D69D27}" dt="2023-05-01T18:50:19.369" v="622" actId="1076"/>
          <ac:spMkLst>
            <pc:docMk/>
            <pc:sldMk cId="3362705719" sldId="266"/>
            <ac:spMk id="12" creationId="{7880ECAE-9266-A0C3-A280-7D83BDDFDC2F}"/>
          </ac:spMkLst>
        </pc:spChg>
        <pc:picChg chg="add mod">
          <ac:chgData name="Sai shilpa Padmanabula" userId="550eeecf211c50be" providerId="LiveId" clId="{7FCB275C-0C34-43B1-B36D-681E56D69D27}" dt="2023-05-01T18:49:28.631" v="614" actId="14100"/>
          <ac:picMkLst>
            <pc:docMk/>
            <pc:sldMk cId="3362705719" sldId="266"/>
            <ac:picMk id="4" creationId="{F55036D4-8AE3-9103-4FAC-B0C4DF13563A}"/>
          </ac:picMkLst>
        </pc:picChg>
        <pc:picChg chg="add mod">
          <ac:chgData name="Sai shilpa Padmanabula" userId="550eeecf211c50be" providerId="LiveId" clId="{7FCB275C-0C34-43B1-B36D-681E56D69D27}" dt="2023-05-01T18:49:34.221" v="616" actId="1076"/>
          <ac:picMkLst>
            <pc:docMk/>
            <pc:sldMk cId="3362705719" sldId="266"/>
            <ac:picMk id="7" creationId="{B59B07E9-8BFB-45E3-9B6C-FBA5FBEFB2CF}"/>
          </ac:picMkLst>
        </pc:picChg>
        <pc:picChg chg="add mod">
          <ac:chgData name="Sai shilpa Padmanabula" userId="550eeecf211c50be" providerId="LiveId" clId="{7FCB275C-0C34-43B1-B36D-681E56D69D27}" dt="2023-05-01T18:50:04.310" v="620" actId="1076"/>
          <ac:picMkLst>
            <pc:docMk/>
            <pc:sldMk cId="3362705719" sldId="266"/>
            <ac:picMk id="10" creationId="{8A496066-3406-401C-49E8-6A1D5F0B723D}"/>
          </ac:picMkLst>
        </pc:picChg>
      </pc:sldChg>
      <pc:sldChg chg="addSp delSp modSp new mod">
        <pc:chgData name="Sai shilpa Padmanabula" userId="550eeecf211c50be" providerId="LiveId" clId="{7FCB275C-0C34-43B1-B36D-681E56D69D27}" dt="2023-05-01T18:52:37.719" v="656" actId="1076"/>
        <pc:sldMkLst>
          <pc:docMk/>
          <pc:sldMk cId="4046880479" sldId="267"/>
        </pc:sldMkLst>
        <pc:spChg chg="mod">
          <ac:chgData name="Sai shilpa Padmanabula" userId="550eeecf211c50be" providerId="LiveId" clId="{7FCB275C-0C34-43B1-B36D-681E56D69D27}" dt="2023-05-01T18:50:27.328" v="634" actId="14100"/>
          <ac:spMkLst>
            <pc:docMk/>
            <pc:sldMk cId="4046880479" sldId="267"/>
            <ac:spMk id="2" creationId="{13B26507-EB9B-946B-944E-BA4309C9E06C}"/>
          </ac:spMkLst>
        </pc:spChg>
        <pc:spChg chg="del mod">
          <ac:chgData name="Sai shilpa Padmanabula" userId="550eeecf211c50be" providerId="LiveId" clId="{7FCB275C-0C34-43B1-B36D-681E56D69D27}" dt="2023-05-01T18:50:51.998" v="636"/>
          <ac:spMkLst>
            <pc:docMk/>
            <pc:sldMk cId="4046880479" sldId="267"/>
            <ac:spMk id="3" creationId="{AB208CCF-0239-241B-6F9E-608930D0CA87}"/>
          </ac:spMkLst>
        </pc:spChg>
        <pc:spChg chg="add mod">
          <ac:chgData name="Sai shilpa Padmanabula" userId="550eeecf211c50be" providerId="LiveId" clId="{7FCB275C-0C34-43B1-B36D-681E56D69D27}" dt="2023-05-01T18:52:08.345" v="651" actId="1076"/>
          <ac:spMkLst>
            <pc:docMk/>
            <pc:sldMk cId="4046880479" sldId="267"/>
            <ac:spMk id="6" creationId="{DB6A9932-865A-2E59-C59D-A77B5D294259}"/>
          </ac:spMkLst>
        </pc:spChg>
        <pc:spChg chg="add mod">
          <ac:chgData name="Sai shilpa Padmanabula" userId="550eeecf211c50be" providerId="LiveId" clId="{7FCB275C-0C34-43B1-B36D-681E56D69D27}" dt="2023-05-01T18:51:56.584" v="648" actId="1076"/>
          <ac:spMkLst>
            <pc:docMk/>
            <pc:sldMk cId="4046880479" sldId="267"/>
            <ac:spMk id="9" creationId="{600E3BE2-A53A-6C05-8ACF-183BF8F43028}"/>
          </ac:spMkLst>
        </pc:spChg>
        <pc:spChg chg="add mod">
          <ac:chgData name="Sai shilpa Padmanabula" userId="550eeecf211c50be" providerId="LiveId" clId="{7FCB275C-0C34-43B1-B36D-681E56D69D27}" dt="2023-05-01T18:52:37.719" v="656" actId="1076"/>
          <ac:spMkLst>
            <pc:docMk/>
            <pc:sldMk cId="4046880479" sldId="267"/>
            <ac:spMk id="12" creationId="{A7B82426-1F9F-427C-EBE7-C39B4B113660}"/>
          </ac:spMkLst>
        </pc:spChg>
        <pc:picChg chg="add mod">
          <ac:chgData name="Sai shilpa Padmanabula" userId="550eeecf211c50be" providerId="LiveId" clId="{7FCB275C-0C34-43B1-B36D-681E56D69D27}" dt="2023-05-01T18:52:04.743" v="650" actId="14100"/>
          <ac:picMkLst>
            <pc:docMk/>
            <pc:sldMk cId="4046880479" sldId="267"/>
            <ac:picMk id="4" creationId="{65A8A456-1645-9AE1-3883-ACA354C15787}"/>
          </ac:picMkLst>
        </pc:picChg>
        <pc:picChg chg="add mod">
          <ac:chgData name="Sai shilpa Padmanabula" userId="550eeecf211c50be" providerId="LiveId" clId="{7FCB275C-0C34-43B1-B36D-681E56D69D27}" dt="2023-05-01T18:51:37.351" v="644" actId="1076"/>
          <ac:picMkLst>
            <pc:docMk/>
            <pc:sldMk cId="4046880479" sldId="267"/>
            <ac:picMk id="7" creationId="{3355E9B9-C8C9-73B6-3EFD-9FEE5AC09EF6}"/>
          </ac:picMkLst>
        </pc:picChg>
        <pc:picChg chg="add mod">
          <ac:chgData name="Sai shilpa Padmanabula" userId="550eeecf211c50be" providerId="LiveId" clId="{7FCB275C-0C34-43B1-B36D-681E56D69D27}" dt="2023-05-01T18:52:24.784" v="654" actId="14100"/>
          <ac:picMkLst>
            <pc:docMk/>
            <pc:sldMk cId="4046880479" sldId="267"/>
            <ac:picMk id="10" creationId="{0492C0A2-C7CE-8CFB-3446-FD5A02F2F0A9}"/>
          </ac:picMkLst>
        </pc:picChg>
      </pc:sldChg>
      <pc:sldChg chg="addSp delSp modSp new mod">
        <pc:chgData name="Sai shilpa Padmanabula" userId="550eeecf211c50be" providerId="LiveId" clId="{7FCB275C-0C34-43B1-B36D-681E56D69D27}" dt="2023-05-01T18:54:29.118" v="721" actId="1076"/>
        <pc:sldMkLst>
          <pc:docMk/>
          <pc:sldMk cId="2718432640" sldId="268"/>
        </pc:sldMkLst>
        <pc:spChg chg="mod">
          <ac:chgData name="Sai shilpa Padmanabula" userId="550eeecf211c50be" providerId="LiveId" clId="{7FCB275C-0C34-43B1-B36D-681E56D69D27}" dt="2023-05-01T18:53:17.520" v="701" actId="14100"/>
          <ac:spMkLst>
            <pc:docMk/>
            <pc:sldMk cId="2718432640" sldId="268"/>
            <ac:spMk id="2" creationId="{1835E117-0F8F-283C-C868-B8511A25C63A}"/>
          </ac:spMkLst>
        </pc:spChg>
        <pc:spChg chg="del mod">
          <ac:chgData name="Sai shilpa Padmanabula" userId="550eeecf211c50be" providerId="LiveId" clId="{7FCB275C-0C34-43B1-B36D-681E56D69D27}" dt="2023-05-01T18:53:28.227" v="703"/>
          <ac:spMkLst>
            <pc:docMk/>
            <pc:sldMk cId="2718432640" sldId="268"/>
            <ac:spMk id="3" creationId="{0E70554E-9AA5-A4F4-1923-567E3E9FB0DA}"/>
          </ac:spMkLst>
        </pc:spChg>
        <pc:spChg chg="add mod">
          <ac:chgData name="Sai shilpa Padmanabula" userId="550eeecf211c50be" providerId="LiveId" clId="{7FCB275C-0C34-43B1-B36D-681E56D69D27}" dt="2023-05-01T18:54:15.913" v="717"/>
          <ac:spMkLst>
            <pc:docMk/>
            <pc:sldMk cId="2718432640" sldId="268"/>
            <ac:spMk id="7" creationId="{415A7A22-729A-DD03-C9A4-66CC2DBB310D}"/>
          </ac:spMkLst>
        </pc:spChg>
        <pc:spChg chg="add mod">
          <ac:chgData name="Sai shilpa Padmanabula" userId="550eeecf211c50be" providerId="LiveId" clId="{7FCB275C-0C34-43B1-B36D-681E56D69D27}" dt="2023-05-01T18:54:29.118" v="721" actId="1076"/>
          <ac:spMkLst>
            <pc:docMk/>
            <pc:sldMk cId="2718432640" sldId="268"/>
            <ac:spMk id="9" creationId="{692C7A0F-99E7-16F6-00C9-D98F57F59535}"/>
          </ac:spMkLst>
        </pc:spChg>
        <pc:picChg chg="add mod">
          <ac:chgData name="Sai shilpa Padmanabula" userId="550eeecf211c50be" providerId="LiveId" clId="{7FCB275C-0C34-43B1-B36D-681E56D69D27}" dt="2023-05-01T18:53:33.067" v="705" actId="14100"/>
          <ac:picMkLst>
            <pc:docMk/>
            <pc:sldMk cId="2718432640" sldId="268"/>
            <ac:picMk id="4" creationId="{15DC0FBC-D0C7-F8A5-16D1-ACF37D86235F}"/>
          </ac:picMkLst>
        </pc:picChg>
        <pc:picChg chg="add mod">
          <ac:chgData name="Sai shilpa Padmanabula" userId="550eeecf211c50be" providerId="LiveId" clId="{7FCB275C-0C34-43B1-B36D-681E56D69D27}" dt="2023-05-01T18:53:52.834" v="712" actId="14100"/>
          <ac:picMkLst>
            <pc:docMk/>
            <pc:sldMk cId="2718432640" sldId="268"/>
            <ac:picMk id="5" creationId="{941787CE-BDFD-138C-E9FD-F18E5CF4C694}"/>
          </ac:picMkLst>
        </pc:picChg>
      </pc:sldChg>
      <pc:sldChg chg="modSp new mod">
        <pc:chgData name="Sai shilpa Padmanabula" userId="550eeecf211c50be" providerId="LiveId" clId="{7FCB275C-0C34-43B1-B36D-681E56D69D27}" dt="2023-05-01T18:55:19.393" v="727" actId="27636"/>
        <pc:sldMkLst>
          <pc:docMk/>
          <pc:sldMk cId="3518275371" sldId="269"/>
        </pc:sldMkLst>
        <pc:spChg chg="mod">
          <ac:chgData name="Sai shilpa Padmanabula" userId="550eeecf211c50be" providerId="LiveId" clId="{7FCB275C-0C34-43B1-B36D-681E56D69D27}" dt="2023-05-01T18:55:05.822" v="724" actId="14100"/>
          <ac:spMkLst>
            <pc:docMk/>
            <pc:sldMk cId="3518275371" sldId="269"/>
            <ac:spMk id="2" creationId="{5D0FB083-3435-5DCB-B1B4-63D94C8D2031}"/>
          </ac:spMkLst>
        </pc:spChg>
        <pc:spChg chg="mod">
          <ac:chgData name="Sai shilpa Padmanabula" userId="550eeecf211c50be" providerId="LiveId" clId="{7FCB275C-0C34-43B1-B36D-681E56D69D27}" dt="2023-05-01T18:55:19.393" v="727" actId="27636"/>
          <ac:spMkLst>
            <pc:docMk/>
            <pc:sldMk cId="3518275371" sldId="269"/>
            <ac:spMk id="3" creationId="{144739B6-E8EB-461F-7D6D-BEB90081D227}"/>
          </ac:spMkLst>
        </pc:spChg>
      </pc:sldChg>
      <pc:sldChg chg="addSp delSp modSp new mod">
        <pc:chgData name="Sai shilpa Padmanabula" userId="550eeecf211c50be" providerId="LiveId" clId="{7FCB275C-0C34-43B1-B36D-681E56D69D27}" dt="2023-05-01T19:10:28.910" v="1088" actId="108"/>
        <pc:sldMkLst>
          <pc:docMk/>
          <pc:sldMk cId="3852888929" sldId="270"/>
        </pc:sldMkLst>
        <pc:spChg chg="mod">
          <ac:chgData name="Sai shilpa Padmanabula" userId="550eeecf211c50be" providerId="LiveId" clId="{7FCB275C-0C34-43B1-B36D-681E56D69D27}" dt="2023-05-01T18:55:34.302" v="739" actId="14100"/>
          <ac:spMkLst>
            <pc:docMk/>
            <pc:sldMk cId="3852888929" sldId="270"/>
            <ac:spMk id="2" creationId="{2920115C-AA2C-D04F-97FA-DE0FFC57EAEB}"/>
          </ac:spMkLst>
        </pc:spChg>
        <pc:spChg chg="mod">
          <ac:chgData name="Sai shilpa Padmanabula" userId="550eeecf211c50be" providerId="LiveId" clId="{7FCB275C-0C34-43B1-B36D-681E56D69D27}" dt="2023-05-01T19:10:28.910" v="1088" actId="108"/>
          <ac:spMkLst>
            <pc:docMk/>
            <pc:sldMk cId="3852888929" sldId="270"/>
            <ac:spMk id="3" creationId="{8969D5E1-C574-F99B-84E3-896BF2D127B1}"/>
          </ac:spMkLst>
        </pc:spChg>
        <pc:spChg chg="add del mod">
          <ac:chgData name="Sai shilpa Padmanabula" userId="550eeecf211c50be" providerId="LiveId" clId="{7FCB275C-0C34-43B1-B36D-681E56D69D27}" dt="2023-05-01T18:56:11.143" v="744"/>
          <ac:spMkLst>
            <pc:docMk/>
            <pc:sldMk cId="3852888929" sldId="270"/>
            <ac:spMk id="4" creationId="{C57169A6-D676-6F5E-8146-DF54861F90D9}"/>
          </ac:spMkLst>
        </pc:spChg>
        <pc:spChg chg="add del mod">
          <ac:chgData name="Sai shilpa Padmanabula" userId="550eeecf211c50be" providerId="LiveId" clId="{7FCB275C-0C34-43B1-B36D-681E56D69D27}" dt="2023-05-01T18:56:11.143" v="744"/>
          <ac:spMkLst>
            <pc:docMk/>
            <pc:sldMk cId="3852888929" sldId="270"/>
            <ac:spMk id="6" creationId="{4CFE8220-15A3-FFFD-1F05-4F887D0C3F01}"/>
          </ac:spMkLst>
        </pc:spChg>
        <pc:spChg chg="add del mod">
          <ac:chgData name="Sai shilpa Padmanabula" userId="550eeecf211c50be" providerId="LiveId" clId="{7FCB275C-0C34-43B1-B36D-681E56D69D27}" dt="2023-05-01T18:56:32.018" v="749"/>
          <ac:spMkLst>
            <pc:docMk/>
            <pc:sldMk cId="3852888929" sldId="270"/>
            <ac:spMk id="7" creationId="{89A605FA-5D21-D2D2-FBB6-0DA98E9E1E36}"/>
          </ac:spMkLst>
        </pc:spChg>
        <pc:spChg chg="add del mod">
          <ac:chgData name="Sai shilpa Padmanabula" userId="550eeecf211c50be" providerId="LiveId" clId="{7FCB275C-0C34-43B1-B36D-681E56D69D27}" dt="2023-05-01T18:56:32.018" v="749"/>
          <ac:spMkLst>
            <pc:docMk/>
            <pc:sldMk cId="3852888929" sldId="270"/>
            <ac:spMk id="9" creationId="{1097CCEC-E789-BBC8-3AF3-6FBAB31BDE07}"/>
          </ac:spMkLst>
        </pc:spChg>
        <pc:spChg chg="add del">
          <ac:chgData name="Sai shilpa Padmanabula" userId="550eeecf211c50be" providerId="LiveId" clId="{7FCB275C-0C34-43B1-B36D-681E56D69D27}" dt="2023-05-01T18:56:36.080" v="752"/>
          <ac:spMkLst>
            <pc:docMk/>
            <pc:sldMk cId="3852888929" sldId="270"/>
            <ac:spMk id="10" creationId="{0CA8B630-DAFD-F175-4209-3DF24F5A019E}"/>
          </ac:spMkLst>
        </pc:spChg>
        <pc:spChg chg="add del">
          <ac:chgData name="Sai shilpa Padmanabula" userId="550eeecf211c50be" providerId="LiveId" clId="{7FCB275C-0C34-43B1-B36D-681E56D69D27}" dt="2023-05-01T18:56:36.080" v="752"/>
          <ac:spMkLst>
            <pc:docMk/>
            <pc:sldMk cId="3852888929" sldId="270"/>
            <ac:spMk id="12" creationId="{820F5244-5E23-CEB2-C0FA-C63300FE9F51}"/>
          </ac:spMkLst>
        </pc:spChg>
        <pc:spChg chg="add">
          <ac:chgData name="Sai shilpa Padmanabula" userId="550eeecf211c50be" providerId="LiveId" clId="{7FCB275C-0C34-43B1-B36D-681E56D69D27}" dt="2023-05-01T18:58:44.421" v="781"/>
          <ac:spMkLst>
            <pc:docMk/>
            <pc:sldMk cId="3852888929" sldId="270"/>
            <ac:spMk id="15" creationId="{DD11443A-44F6-369F-8FC4-55441F81213B}"/>
          </ac:spMkLst>
        </pc:spChg>
        <pc:spChg chg="add del">
          <ac:chgData name="Sai shilpa Padmanabula" userId="550eeecf211c50be" providerId="LiveId" clId="{7FCB275C-0C34-43B1-B36D-681E56D69D27}" dt="2023-05-01T18:59:31.206" v="793" actId="478"/>
          <ac:spMkLst>
            <pc:docMk/>
            <pc:sldMk cId="3852888929" sldId="270"/>
            <ac:spMk id="17" creationId="{6B49B16B-CBD4-B4CD-C348-C7353027DE14}"/>
          </ac:spMkLst>
        </pc:spChg>
        <pc:spChg chg="add">
          <ac:chgData name="Sai shilpa Padmanabula" userId="550eeecf211c50be" providerId="LiveId" clId="{7FCB275C-0C34-43B1-B36D-681E56D69D27}" dt="2023-05-01T18:59:51.671" v="807"/>
          <ac:spMkLst>
            <pc:docMk/>
            <pc:sldMk cId="3852888929" sldId="270"/>
            <ac:spMk id="18" creationId="{8AFBE194-03B1-83E2-4163-587487A6147A}"/>
          </ac:spMkLst>
        </pc:spChg>
        <pc:spChg chg="add del">
          <ac:chgData name="Sai shilpa Padmanabula" userId="550eeecf211c50be" providerId="LiveId" clId="{7FCB275C-0C34-43B1-B36D-681E56D69D27}" dt="2023-05-01T19:00:22.605" v="816" actId="478"/>
          <ac:spMkLst>
            <pc:docMk/>
            <pc:sldMk cId="3852888929" sldId="270"/>
            <ac:spMk id="20" creationId="{851D22E0-1CE5-A8D0-269E-EB06CEE716B5}"/>
          </ac:spMkLst>
        </pc:spChg>
        <pc:spChg chg="add">
          <ac:chgData name="Sai shilpa Padmanabula" userId="550eeecf211c50be" providerId="LiveId" clId="{7FCB275C-0C34-43B1-B36D-681E56D69D27}" dt="2023-05-01T19:00:46.503" v="836"/>
          <ac:spMkLst>
            <pc:docMk/>
            <pc:sldMk cId="3852888929" sldId="270"/>
            <ac:spMk id="22" creationId="{64517147-BAE6-15C5-2166-9973DE5AD77D}"/>
          </ac:spMkLst>
        </pc:spChg>
        <pc:spChg chg="add del mod">
          <ac:chgData name="Sai shilpa Padmanabula" userId="550eeecf211c50be" providerId="LiveId" clId="{7FCB275C-0C34-43B1-B36D-681E56D69D27}" dt="2023-05-01T19:01:22.614" v="852" actId="478"/>
          <ac:spMkLst>
            <pc:docMk/>
            <pc:sldMk cId="3852888929" sldId="270"/>
            <ac:spMk id="24" creationId="{FFF12EA6-F82E-419F-6E1F-732E2B382950}"/>
          </ac:spMkLst>
        </pc:spChg>
        <pc:spChg chg="add mod">
          <ac:chgData name="Sai shilpa Padmanabula" userId="550eeecf211c50be" providerId="LiveId" clId="{7FCB275C-0C34-43B1-B36D-681E56D69D27}" dt="2023-05-01T19:01:45.971" v="862" actId="1076"/>
          <ac:spMkLst>
            <pc:docMk/>
            <pc:sldMk cId="3852888929" sldId="270"/>
            <ac:spMk id="25" creationId="{9D0AE842-98CE-2E38-6D68-6B6ADCC757DB}"/>
          </ac:spMkLst>
        </pc:spChg>
        <pc:spChg chg="add del mod">
          <ac:chgData name="Sai shilpa Padmanabula" userId="550eeecf211c50be" providerId="LiveId" clId="{7FCB275C-0C34-43B1-B36D-681E56D69D27}" dt="2023-05-01T19:02:53.956" v="875" actId="478"/>
          <ac:spMkLst>
            <pc:docMk/>
            <pc:sldMk cId="3852888929" sldId="270"/>
            <ac:spMk id="27" creationId="{A78F0544-8CE4-08B0-D465-9A7DF0AF4498}"/>
          </ac:spMkLst>
        </pc:spChg>
        <pc:spChg chg="add">
          <ac:chgData name="Sai shilpa Padmanabula" userId="550eeecf211c50be" providerId="LiveId" clId="{7FCB275C-0C34-43B1-B36D-681E56D69D27}" dt="2023-05-01T19:03:15.760" v="888"/>
          <ac:spMkLst>
            <pc:docMk/>
            <pc:sldMk cId="3852888929" sldId="270"/>
            <ac:spMk id="29" creationId="{87EE6E7C-EFF6-4498-AF88-C59F0E7E2397}"/>
          </ac:spMkLst>
        </pc:spChg>
        <pc:spChg chg="add del mod">
          <ac:chgData name="Sai shilpa Padmanabula" userId="550eeecf211c50be" providerId="LiveId" clId="{7FCB275C-0C34-43B1-B36D-681E56D69D27}" dt="2023-05-01T19:03:48.421" v="899" actId="478"/>
          <ac:spMkLst>
            <pc:docMk/>
            <pc:sldMk cId="3852888929" sldId="270"/>
            <ac:spMk id="31" creationId="{752F8811-24C7-4BE8-FB63-1646C37B6543}"/>
          </ac:spMkLst>
        </pc:spChg>
        <pc:spChg chg="add">
          <ac:chgData name="Sai shilpa Padmanabula" userId="550eeecf211c50be" providerId="LiveId" clId="{7FCB275C-0C34-43B1-B36D-681E56D69D27}" dt="2023-05-01T19:04:07.185" v="913"/>
          <ac:spMkLst>
            <pc:docMk/>
            <pc:sldMk cId="3852888929" sldId="270"/>
            <ac:spMk id="33" creationId="{75619715-9E3A-FA9F-B740-CFC7314BF8BA}"/>
          </ac:spMkLst>
        </pc:spChg>
        <pc:spChg chg="add del mod">
          <ac:chgData name="Sai shilpa Padmanabula" userId="550eeecf211c50be" providerId="LiveId" clId="{7FCB275C-0C34-43B1-B36D-681E56D69D27}" dt="2023-05-01T19:04:42.501" v="924" actId="478"/>
          <ac:spMkLst>
            <pc:docMk/>
            <pc:sldMk cId="3852888929" sldId="270"/>
            <ac:spMk id="35" creationId="{47779AE7-B492-1A54-0E47-285740AC6D46}"/>
          </ac:spMkLst>
        </pc:spChg>
        <pc:spChg chg="add">
          <ac:chgData name="Sai shilpa Padmanabula" userId="550eeecf211c50be" providerId="LiveId" clId="{7FCB275C-0C34-43B1-B36D-681E56D69D27}" dt="2023-05-01T19:05:03.392" v="935"/>
          <ac:spMkLst>
            <pc:docMk/>
            <pc:sldMk cId="3852888929" sldId="270"/>
            <ac:spMk id="37" creationId="{6A2A03CF-526C-0488-061F-C93D4EA1F215}"/>
          </ac:spMkLst>
        </pc:spChg>
        <pc:spChg chg="add del">
          <ac:chgData name="Sai shilpa Padmanabula" userId="550eeecf211c50be" providerId="LiveId" clId="{7FCB275C-0C34-43B1-B36D-681E56D69D27}" dt="2023-05-01T19:05:55.207" v="959" actId="478"/>
          <ac:spMkLst>
            <pc:docMk/>
            <pc:sldMk cId="3852888929" sldId="270"/>
            <ac:spMk id="39" creationId="{228475BE-9215-D28B-907C-AE530919821E}"/>
          </ac:spMkLst>
        </pc:spChg>
        <pc:picChg chg="add del mod">
          <ac:chgData name="Sai shilpa Padmanabula" userId="550eeecf211c50be" providerId="LiveId" clId="{7FCB275C-0C34-43B1-B36D-681E56D69D27}" dt="2023-05-01T18:58:20.398" v="779" actId="478"/>
          <ac:picMkLst>
            <pc:docMk/>
            <pc:sldMk cId="3852888929" sldId="270"/>
            <ac:picMk id="14" creationId="{9B9860F2-0B0A-8C06-2143-70EB050851B4}"/>
          </ac:picMkLst>
        </pc:picChg>
        <pc:cxnChg chg="add del mod">
          <ac:chgData name="Sai shilpa Padmanabula" userId="550eeecf211c50be" providerId="LiveId" clId="{7FCB275C-0C34-43B1-B36D-681E56D69D27}" dt="2023-05-01T18:56:11.143" v="744"/>
          <ac:cxnSpMkLst>
            <pc:docMk/>
            <pc:sldMk cId="3852888929" sldId="270"/>
            <ac:cxnSpMk id="5" creationId="{FE7BD156-CA49-CB56-5117-B3F8AC8DC454}"/>
          </ac:cxnSpMkLst>
        </pc:cxnChg>
        <pc:cxnChg chg="add del mod">
          <ac:chgData name="Sai shilpa Padmanabula" userId="550eeecf211c50be" providerId="LiveId" clId="{7FCB275C-0C34-43B1-B36D-681E56D69D27}" dt="2023-05-01T18:56:32.018" v="749"/>
          <ac:cxnSpMkLst>
            <pc:docMk/>
            <pc:sldMk cId="3852888929" sldId="270"/>
            <ac:cxnSpMk id="8" creationId="{E0ABA719-6463-51AE-4AB4-4EBC226FDD7C}"/>
          </ac:cxnSpMkLst>
        </pc:cxnChg>
        <pc:cxnChg chg="add del">
          <ac:chgData name="Sai shilpa Padmanabula" userId="550eeecf211c50be" providerId="LiveId" clId="{7FCB275C-0C34-43B1-B36D-681E56D69D27}" dt="2023-05-01T18:56:36.080" v="752"/>
          <ac:cxnSpMkLst>
            <pc:docMk/>
            <pc:sldMk cId="3852888929" sldId="270"/>
            <ac:cxnSpMk id="11" creationId="{E6D961B6-4E13-0666-D814-54038C57F30B}"/>
          </ac:cxnSpMkLst>
        </pc:cxnChg>
        <pc:cxnChg chg="add mod">
          <ac:chgData name="Sai shilpa Padmanabula" userId="550eeecf211c50be" providerId="LiveId" clId="{7FCB275C-0C34-43B1-B36D-681E56D69D27}" dt="2023-05-01T18:59:19.781" v="792" actId="1076"/>
          <ac:cxnSpMkLst>
            <pc:docMk/>
            <pc:sldMk cId="3852888929" sldId="270"/>
            <ac:cxnSpMk id="16" creationId="{F45354A4-6BE0-4FFB-8F92-B4B3C97070AF}"/>
          </ac:cxnSpMkLst>
        </pc:cxnChg>
        <pc:cxnChg chg="add">
          <ac:chgData name="Sai shilpa Padmanabula" userId="550eeecf211c50be" providerId="LiveId" clId="{7FCB275C-0C34-43B1-B36D-681E56D69D27}" dt="2023-05-01T18:59:51.671" v="807"/>
          <ac:cxnSpMkLst>
            <pc:docMk/>
            <pc:sldMk cId="3852888929" sldId="270"/>
            <ac:cxnSpMk id="19" creationId="{77772E8E-26D9-6D47-0507-00CAC77CD76B}"/>
          </ac:cxnSpMkLst>
        </pc:cxnChg>
        <pc:cxnChg chg="add mod">
          <ac:chgData name="Sai shilpa Padmanabula" userId="550eeecf211c50be" providerId="LiveId" clId="{7FCB275C-0C34-43B1-B36D-681E56D69D27}" dt="2023-05-01T19:05:30.004" v="949" actId="1076"/>
          <ac:cxnSpMkLst>
            <pc:docMk/>
            <pc:sldMk cId="3852888929" sldId="270"/>
            <ac:cxnSpMk id="21" creationId="{3611BF77-3297-874F-4EF8-0EFDB95E91AA}"/>
          </ac:cxnSpMkLst>
        </pc:cxnChg>
        <pc:cxnChg chg="add mod">
          <ac:chgData name="Sai shilpa Padmanabula" userId="550eeecf211c50be" providerId="LiveId" clId="{7FCB275C-0C34-43B1-B36D-681E56D69D27}" dt="2023-05-01T19:05:27.361" v="948" actId="1076"/>
          <ac:cxnSpMkLst>
            <pc:docMk/>
            <pc:sldMk cId="3852888929" sldId="270"/>
            <ac:cxnSpMk id="23" creationId="{38A40033-5731-66A8-EDF1-36589BAE4068}"/>
          </ac:cxnSpMkLst>
        </pc:cxnChg>
        <pc:cxnChg chg="add mod">
          <ac:chgData name="Sai shilpa Padmanabula" userId="550eeecf211c50be" providerId="LiveId" clId="{7FCB275C-0C34-43B1-B36D-681E56D69D27}" dt="2023-05-01T19:01:45.971" v="862" actId="1076"/>
          <ac:cxnSpMkLst>
            <pc:docMk/>
            <pc:sldMk cId="3852888929" sldId="270"/>
            <ac:cxnSpMk id="26" creationId="{096C7655-8D11-B68B-4558-DC37F756C5C9}"/>
          </ac:cxnSpMkLst>
        </pc:cxnChg>
        <pc:cxnChg chg="add mod">
          <ac:chgData name="Sai shilpa Padmanabula" userId="550eeecf211c50be" providerId="LiveId" clId="{7FCB275C-0C34-43B1-B36D-681E56D69D27}" dt="2023-05-01T19:05:24.708" v="947" actId="1076"/>
          <ac:cxnSpMkLst>
            <pc:docMk/>
            <pc:sldMk cId="3852888929" sldId="270"/>
            <ac:cxnSpMk id="28" creationId="{16367F71-5C98-B3BD-C8A9-2DE2A007A1E0}"/>
          </ac:cxnSpMkLst>
        </pc:cxnChg>
        <pc:cxnChg chg="add del">
          <ac:chgData name="Sai shilpa Padmanabula" userId="550eeecf211c50be" providerId="LiveId" clId="{7FCB275C-0C34-43B1-B36D-681E56D69D27}" dt="2023-05-01T19:05:32.929" v="950" actId="478"/>
          <ac:cxnSpMkLst>
            <pc:docMk/>
            <pc:sldMk cId="3852888929" sldId="270"/>
            <ac:cxnSpMk id="30" creationId="{1025001F-C0DB-F8D7-8EAA-3C789096C15A}"/>
          </ac:cxnSpMkLst>
        </pc:cxnChg>
        <pc:cxnChg chg="add mod">
          <ac:chgData name="Sai shilpa Padmanabula" userId="550eeecf211c50be" providerId="LiveId" clId="{7FCB275C-0C34-43B1-B36D-681E56D69D27}" dt="2023-05-01T19:05:38.804" v="952" actId="1076"/>
          <ac:cxnSpMkLst>
            <pc:docMk/>
            <pc:sldMk cId="3852888929" sldId="270"/>
            <ac:cxnSpMk id="32" creationId="{F886E48D-2F76-AD4B-9B88-3FD6B26F8289}"/>
          </ac:cxnSpMkLst>
        </pc:cxnChg>
        <pc:cxnChg chg="add">
          <ac:chgData name="Sai shilpa Padmanabula" userId="550eeecf211c50be" providerId="LiveId" clId="{7FCB275C-0C34-43B1-B36D-681E56D69D27}" dt="2023-05-01T19:04:07.185" v="913"/>
          <ac:cxnSpMkLst>
            <pc:docMk/>
            <pc:sldMk cId="3852888929" sldId="270"/>
            <ac:cxnSpMk id="34" creationId="{77AC219A-D486-F48C-60F9-317F72CEFA6F}"/>
          </ac:cxnSpMkLst>
        </pc:cxnChg>
        <pc:cxnChg chg="add mod">
          <ac:chgData name="Sai shilpa Padmanabula" userId="550eeecf211c50be" providerId="LiveId" clId="{7FCB275C-0C34-43B1-B36D-681E56D69D27}" dt="2023-05-01T19:05:42.109" v="953" actId="1076"/>
          <ac:cxnSpMkLst>
            <pc:docMk/>
            <pc:sldMk cId="3852888929" sldId="270"/>
            <ac:cxnSpMk id="36" creationId="{1C0F31C7-89F4-ED0A-4710-C9730793C2F7}"/>
          </ac:cxnSpMkLst>
        </pc:cxnChg>
        <pc:cxnChg chg="add del">
          <ac:chgData name="Sai shilpa Padmanabula" userId="550eeecf211c50be" providerId="LiveId" clId="{7FCB275C-0C34-43B1-B36D-681E56D69D27}" dt="2023-05-01T19:05:35.046" v="951" actId="478"/>
          <ac:cxnSpMkLst>
            <pc:docMk/>
            <pc:sldMk cId="3852888929" sldId="270"/>
            <ac:cxnSpMk id="38" creationId="{7FC5D047-92C9-C802-BC55-8EBCCF5AAB00}"/>
          </ac:cxnSpMkLst>
        </pc:cxnChg>
        <pc:cxnChg chg="add mod">
          <ac:chgData name="Sai shilpa Padmanabula" userId="550eeecf211c50be" providerId="LiveId" clId="{7FCB275C-0C34-43B1-B36D-681E56D69D27}" dt="2023-05-01T19:05:48.995" v="955" actId="1076"/>
          <ac:cxnSpMkLst>
            <pc:docMk/>
            <pc:sldMk cId="3852888929" sldId="270"/>
            <ac:cxnSpMk id="40" creationId="{BFD253F1-ACCB-4605-2086-D3883B95837E}"/>
          </ac:cxnSpMkLst>
        </pc:cxnChg>
      </pc:sldChg>
      <pc:sldChg chg="addSp delSp modSp new mod">
        <pc:chgData name="Sai shilpa Padmanabula" userId="550eeecf211c50be" providerId="LiveId" clId="{7FCB275C-0C34-43B1-B36D-681E56D69D27}" dt="2023-05-01T19:10:35.243" v="1090" actId="27636"/>
        <pc:sldMkLst>
          <pc:docMk/>
          <pc:sldMk cId="329684630" sldId="271"/>
        </pc:sldMkLst>
        <pc:spChg chg="mod">
          <ac:chgData name="Sai shilpa Padmanabula" userId="550eeecf211c50be" providerId="LiveId" clId="{7FCB275C-0C34-43B1-B36D-681E56D69D27}" dt="2023-05-01T19:06:14.136" v="982" actId="14100"/>
          <ac:spMkLst>
            <pc:docMk/>
            <pc:sldMk cId="329684630" sldId="271"/>
            <ac:spMk id="2" creationId="{0265D580-FB24-BB88-9B08-FECD51CF18B9}"/>
          </ac:spMkLst>
        </pc:spChg>
        <pc:spChg chg="mod">
          <ac:chgData name="Sai shilpa Padmanabula" userId="550eeecf211c50be" providerId="LiveId" clId="{7FCB275C-0C34-43B1-B36D-681E56D69D27}" dt="2023-05-01T19:10:35.243" v="1090" actId="27636"/>
          <ac:spMkLst>
            <pc:docMk/>
            <pc:sldMk cId="329684630" sldId="271"/>
            <ac:spMk id="3" creationId="{C2D8C076-F58B-1940-1C0F-AFD11ED90303}"/>
          </ac:spMkLst>
        </pc:spChg>
        <pc:spChg chg="add">
          <ac:chgData name="Sai shilpa Padmanabula" userId="550eeecf211c50be" providerId="LiveId" clId="{7FCB275C-0C34-43B1-B36D-681E56D69D27}" dt="2023-05-01T19:07:21.911" v="984"/>
          <ac:spMkLst>
            <pc:docMk/>
            <pc:sldMk cId="329684630" sldId="271"/>
            <ac:spMk id="4" creationId="{7EA0E844-9242-2A77-312C-A3CF0548838C}"/>
          </ac:spMkLst>
        </pc:spChg>
        <pc:spChg chg="add del mod">
          <ac:chgData name="Sai shilpa Padmanabula" userId="550eeecf211c50be" providerId="LiveId" clId="{7FCB275C-0C34-43B1-B36D-681E56D69D27}" dt="2023-05-01T19:07:54.756" v="1012" actId="478"/>
          <ac:spMkLst>
            <pc:docMk/>
            <pc:sldMk cId="329684630" sldId="271"/>
            <ac:spMk id="6" creationId="{C239D858-4519-E856-1247-6C84C2DE65F9}"/>
          </ac:spMkLst>
        </pc:spChg>
        <pc:spChg chg="add del">
          <ac:chgData name="Sai shilpa Padmanabula" userId="550eeecf211c50be" providerId="LiveId" clId="{7FCB275C-0C34-43B1-B36D-681E56D69D27}" dt="2023-05-01T19:07:31.446" v="986"/>
          <ac:spMkLst>
            <pc:docMk/>
            <pc:sldMk cId="329684630" sldId="271"/>
            <ac:spMk id="14" creationId="{C7EF7963-9E57-C800-66FF-D4DBB0CA5FB3}"/>
          </ac:spMkLst>
        </pc:spChg>
        <pc:spChg chg="add del">
          <ac:chgData name="Sai shilpa Padmanabula" userId="550eeecf211c50be" providerId="LiveId" clId="{7FCB275C-0C34-43B1-B36D-681E56D69D27}" dt="2023-05-01T19:07:31.446" v="986"/>
          <ac:spMkLst>
            <pc:docMk/>
            <pc:sldMk cId="329684630" sldId="271"/>
            <ac:spMk id="15" creationId="{81FBE8A0-D3AE-1C5A-0244-D7C7B125206A}"/>
          </ac:spMkLst>
        </pc:spChg>
        <pc:spChg chg="add">
          <ac:chgData name="Sai shilpa Padmanabula" userId="550eeecf211c50be" providerId="LiveId" clId="{7FCB275C-0C34-43B1-B36D-681E56D69D27}" dt="2023-05-01T19:08:30.230" v="1044"/>
          <ac:spMkLst>
            <pc:docMk/>
            <pc:sldMk cId="329684630" sldId="271"/>
            <ac:spMk id="17" creationId="{AD8C2A1F-5BAA-81DB-CABC-0CED1B65F4C3}"/>
          </ac:spMkLst>
        </pc:spChg>
        <pc:spChg chg="add del mod">
          <ac:chgData name="Sai shilpa Padmanabula" userId="550eeecf211c50be" providerId="LiveId" clId="{7FCB275C-0C34-43B1-B36D-681E56D69D27}" dt="2023-05-01T19:09:11.017" v="1059" actId="478"/>
          <ac:spMkLst>
            <pc:docMk/>
            <pc:sldMk cId="329684630" sldId="271"/>
            <ac:spMk id="19" creationId="{635D90F1-E9E8-DB1A-081A-64C8E99C4BF4}"/>
          </ac:spMkLst>
        </pc:spChg>
        <pc:spChg chg="add">
          <ac:chgData name="Sai shilpa Padmanabula" userId="550eeecf211c50be" providerId="LiveId" clId="{7FCB275C-0C34-43B1-B36D-681E56D69D27}" dt="2023-05-01T19:09:27.191" v="1070"/>
          <ac:spMkLst>
            <pc:docMk/>
            <pc:sldMk cId="329684630" sldId="271"/>
            <ac:spMk id="21" creationId="{D4D7AB1C-51A5-91B7-3354-913A2AB66330}"/>
          </ac:spMkLst>
        </pc:spChg>
        <pc:spChg chg="add del mod">
          <ac:chgData name="Sai shilpa Padmanabula" userId="550eeecf211c50be" providerId="LiveId" clId="{7FCB275C-0C34-43B1-B36D-681E56D69D27}" dt="2023-05-01T19:10:04.504" v="1084" actId="478"/>
          <ac:spMkLst>
            <pc:docMk/>
            <pc:sldMk cId="329684630" sldId="271"/>
            <ac:spMk id="23" creationId="{43A37F73-EDDA-ED67-778E-E6310DFD9A90}"/>
          </ac:spMkLst>
        </pc:spChg>
        <pc:cxnChg chg="add">
          <ac:chgData name="Sai shilpa Padmanabula" userId="550eeecf211c50be" providerId="LiveId" clId="{7FCB275C-0C34-43B1-B36D-681E56D69D27}" dt="2023-05-01T19:07:21.911" v="984"/>
          <ac:cxnSpMkLst>
            <pc:docMk/>
            <pc:sldMk cId="329684630" sldId="271"/>
            <ac:cxnSpMk id="5" creationId="{7D13008A-7623-7614-1804-1F1E1C52B42E}"/>
          </ac:cxnSpMkLst>
        </pc:cxnChg>
        <pc:cxnChg chg="add del">
          <ac:chgData name="Sai shilpa Padmanabula" userId="550eeecf211c50be" providerId="LiveId" clId="{7FCB275C-0C34-43B1-B36D-681E56D69D27}" dt="2023-05-01T19:07:31.446" v="986"/>
          <ac:cxnSpMkLst>
            <pc:docMk/>
            <pc:sldMk cId="329684630" sldId="271"/>
            <ac:cxnSpMk id="7" creationId="{53A3310D-4CFF-BFF9-6E52-4AEDEF368762}"/>
          </ac:cxnSpMkLst>
        </pc:cxnChg>
        <pc:cxnChg chg="add del">
          <ac:chgData name="Sai shilpa Padmanabula" userId="550eeecf211c50be" providerId="LiveId" clId="{7FCB275C-0C34-43B1-B36D-681E56D69D27}" dt="2023-05-01T19:07:31.446" v="986"/>
          <ac:cxnSpMkLst>
            <pc:docMk/>
            <pc:sldMk cId="329684630" sldId="271"/>
            <ac:cxnSpMk id="8" creationId="{D1316630-24D4-1618-AC25-5ADD0778B0A1}"/>
          </ac:cxnSpMkLst>
        </pc:cxnChg>
        <pc:cxnChg chg="add del">
          <ac:chgData name="Sai shilpa Padmanabula" userId="550eeecf211c50be" providerId="LiveId" clId="{7FCB275C-0C34-43B1-B36D-681E56D69D27}" dt="2023-05-01T19:07:31.446" v="986"/>
          <ac:cxnSpMkLst>
            <pc:docMk/>
            <pc:sldMk cId="329684630" sldId="271"/>
            <ac:cxnSpMk id="9" creationId="{B4F96B45-B2B0-F8B2-A910-9D94F20EFF08}"/>
          </ac:cxnSpMkLst>
        </pc:cxnChg>
        <pc:cxnChg chg="add del">
          <ac:chgData name="Sai shilpa Padmanabula" userId="550eeecf211c50be" providerId="LiveId" clId="{7FCB275C-0C34-43B1-B36D-681E56D69D27}" dt="2023-05-01T19:07:31.446" v="986"/>
          <ac:cxnSpMkLst>
            <pc:docMk/>
            <pc:sldMk cId="329684630" sldId="271"/>
            <ac:cxnSpMk id="10" creationId="{2176E0BD-7985-C05F-583F-62484952726B}"/>
          </ac:cxnSpMkLst>
        </pc:cxnChg>
        <pc:cxnChg chg="add del">
          <ac:chgData name="Sai shilpa Padmanabula" userId="550eeecf211c50be" providerId="LiveId" clId="{7FCB275C-0C34-43B1-B36D-681E56D69D27}" dt="2023-05-01T19:07:31.446" v="986"/>
          <ac:cxnSpMkLst>
            <pc:docMk/>
            <pc:sldMk cId="329684630" sldId="271"/>
            <ac:cxnSpMk id="11" creationId="{48049B1B-B035-5D05-EF77-CD85E726047F}"/>
          </ac:cxnSpMkLst>
        </pc:cxnChg>
        <pc:cxnChg chg="add del">
          <ac:chgData name="Sai shilpa Padmanabula" userId="550eeecf211c50be" providerId="LiveId" clId="{7FCB275C-0C34-43B1-B36D-681E56D69D27}" dt="2023-05-01T19:07:31.446" v="986"/>
          <ac:cxnSpMkLst>
            <pc:docMk/>
            <pc:sldMk cId="329684630" sldId="271"/>
            <ac:cxnSpMk id="12" creationId="{5963368C-5CDB-D4A3-6482-1B2A93538613}"/>
          </ac:cxnSpMkLst>
        </pc:cxnChg>
        <pc:cxnChg chg="add del">
          <ac:chgData name="Sai shilpa Padmanabula" userId="550eeecf211c50be" providerId="LiveId" clId="{7FCB275C-0C34-43B1-B36D-681E56D69D27}" dt="2023-05-01T19:07:31.446" v="986"/>
          <ac:cxnSpMkLst>
            <pc:docMk/>
            <pc:sldMk cId="329684630" sldId="271"/>
            <ac:cxnSpMk id="13" creationId="{146D1B2E-691A-9842-0465-32ADFB00B970}"/>
          </ac:cxnSpMkLst>
        </pc:cxnChg>
        <pc:cxnChg chg="add mod">
          <ac:chgData name="Sai shilpa Padmanabula" userId="550eeecf211c50be" providerId="LiveId" clId="{7FCB275C-0C34-43B1-B36D-681E56D69D27}" dt="2023-05-01T19:08:10.055" v="1018" actId="1076"/>
          <ac:cxnSpMkLst>
            <pc:docMk/>
            <pc:sldMk cId="329684630" sldId="271"/>
            <ac:cxnSpMk id="16" creationId="{EDD523E1-5023-25C1-7648-0BD7E6F542B9}"/>
          </ac:cxnSpMkLst>
        </pc:cxnChg>
        <pc:cxnChg chg="add mod">
          <ac:chgData name="Sai shilpa Padmanabula" userId="550eeecf211c50be" providerId="LiveId" clId="{7FCB275C-0C34-43B1-B36D-681E56D69D27}" dt="2023-05-01T19:09:54.931" v="1080" actId="1076"/>
          <ac:cxnSpMkLst>
            <pc:docMk/>
            <pc:sldMk cId="329684630" sldId="271"/>
            <ac:cxnSpMk id="18" creationId="{095D4520-45FC-C3B1-069D-5C6DD671D2F7}"/>
          </ac:cxnSpMkLst>
        </pc:cxnChg>
        <pc:cxnChg chg="add mod">
          <ac:chgData name="Sai shilpa Padmanabula" userId="550eeecf211c50be" providerId="LiveId" clId="{7FCB275C-0C34-43B1-B36D-681E56D69D27}" dt="2023-05-01T19:09:08.173" v="1058" actId="1076"/>
          <ac:cxnSpMkLst>
            <pc:docMk/>
            <pc:sldMk cId="329684630" sldId="271"/>
            <ac:cxnSpMk id="20" creationId="{6007C6E1-22CE-5CF2-355B-B152DD5AE7F5}"/>
          </ac:cxnSpMkLst>
        </pc:cxnChg>
        <pc:cxnChg chg="add">
          <ac:chgData name="Sai shilpa Padmanabula" userId="550eeecf211c50be" providerId="LiveId" clId="{7FCB275C-0C34-43B1-B36D-681E56D69D27}" dt="2023-05-01T19:09:27.191" v="1070"/>
          <ac:cxnSpMkLst>
            <pc:docMk/>
            <pc:sldMk cId="329684630" sldId="271"/>
            <ac:cxnSpMk id="22" creationId="{22725373-5EEA-9374-6D4E-80066FFC8E5D}"/>
          </ac:cxnSpMkLst>
        </pc:cxnChg>
      </pc:sldChg>
      <pc:sldChg chg="addSp delSp modSp new mod">
        <pc:chgData name="Sai shilpa Padmanabula" userId="550eeecf211c50be" providerId="LiveId" clId="{7FCB275C-0C34-43B1-B36D-681E56D69D27}" dt="2023-05-01T19:11:27.987" v="1098" actId="478"/>
        <pc:sldMkLst>
          <pc:docMk/>
          <pc:sldMk cId="2875439518" sldId="272"/>
        </pc:sldMkLst>
        <pc:spChg chg="del mod">
          <ac:chgData name="Sai shilpa Padmanabula" userId="550eeecf211c50be" providerId="LiveId" clId="{7FCB275C-0C34-43B1-B36D-681E56D69D27}" dt="2023-05-01T19:11:23.806" v="1095" actId="478"/>
          <ac:spMkLst>
            <pc:docMk/>
            <pc:sldMk cId="2875439518" sldId="272"/>
            <ac:spMk id="2" creationId="{B2FD76A7-F1DB-CA06-7272-13F0A040BE61}"/>
          </ac:spMkLst>
        </pc:spChg>
        <pc:spChg chg="del mod">
          <ac:chgData name="Sai shilpa Padmanabula" userId="550eeecf211c50be" providerId="LiveId" clId="{7FCB275C-0C34-43B1-B36D-681E56D69D27}" dt="2023-05-01T19:11:23.806" v="1095" actId="478"/>
          <ac:spMkLst>
            <pc:docMk/>
            <pc:sldMk cId="2875439518" sldId="272"/>
            <ac:spMk id="3" creationId="{143C1D72-9D86-0900-ABCD-003192B9B400}"/>
          </ac:spMkLst>
        </pc:spChg>
        <pc:spChg chg="add del mod">
          <ac:chgData name="Sai shilpa Padmanabula" userId="550eeecf211c50be" providerId="LiveId" clId="{7FCB275C-0C34-43B1-B36D-681E56D69D27}" dt="2023-05-01T19:11:27.987" v="1098" actId="478"/>
          <ac:spMkLst>
            <pc:docMk/>
            <pc:sldMk cId="2875439518" sldId="272"/>
            <ac:spMk id="5" creationId="{B83D5231-4E2A-D75C-E04A-1610E1096F30}"/>
          </ac:spMkLst>
        </pc:spChg>
        <pc:spChg chg="add mod">
          <ac:chgData name="Sai shilpa Padmanabula" userId="550eeecf211c50be" providerId="LiveId" clId="{7FCB275C-0C34-43B1-B36D-681E56D69D27}" dt="2023-05-01T19:11:24.534" v="1096"/>
          <ac:spMkLst>
            <pc:docMk/>
            <pc:sldMk cId="2875439518" sldId="272"/>
            <ac:spMk id="6" creationId="{E8DC9EDA-89CA-4637-B781-7B99406CB619}"/>
          </ac:spMkLst>
        </pc:spChg>
        <pc:spChg chg="add mod">
          <ac:chgData name="Sai shilpa Padmanabula" userId="550eeecf211c50be" providerId="LiveId" clId="{7FCB275C-0C34-43B1-B36D-681E56D69D27}" dt="2023-05-01T19:11:24.534" v="1096"/>
          <ac:spMkLst>
            <pc:docMk/>
            <pc:sldMk cId="2875439518" sldId="272"/>
            <ac:spMk id="7" creationId="{9D380BC1-D9C0-CE21-EBDB-774A097396B2}"/>
          </ac:spMkLst>
        </pc:spChg>
        <pc:spChg chg="add mod">
          <ac:chgData name="Sai shilpa Padmanabula" userId="550eeecf211c50be" providerId="LiveId" clId="{7FCB275C-0C34-43B1-B36D-681E56D69D27}" dt="2023-05-01T19:11:24.534" v="1096"/>
          <ac:spMkLst>
            <pc:docMk/>
            <pc:sldMk cId="2875439518" sldId="272"/>
            <ac:spMk id="8" creationId="{DE420F08-EF5D-632B-E378-451E999C7BBE}"/>
          </ac:spMkLst>
        </pc:spChg>
        <pc:spChg chg="add mod">
          <ac:chgData name="Sai shilpa Padmanabula" userId="550eeecf211c50be" providerId="LiveId" clId="{7FCB275C-0C34-43B1-B36D-681E56D69D27}" dt="2023-05-01T19:11:24.534" v="1096"/>
          <ac:spMkLst>
            <pc:docMk/>
            <pc:sldMk cId="2875439518" sldId="272"/>
            <ac:spMk id="9" creationId="{619782F1-3F29-C1E2-2408-596F35CB6CA7}"/>
          </ac:spMkLst>
        </pc:spChg>
        <pc:spChg chg="add mod">
          <ac:chgData name="Sai shilpa Padmanabula" userId="550eeecf211c50be" providerId="LiveId" clId="{7FCB275C-0C34-43B1-B36D-681E56D69D27}" dt="2023-05-01T19:11:24.534" v="1096"/>
          <ac:spMkLst>
            <pc:docMk/>
            <pc:sldMk cId="2875439518" sldId="272"/>
            <ac:spMk id="10" creationId="{BA035FF3-07CD-3E01-EDF2-835B3937D507}"/>
          </ac:spMkLst>
        </pc:spChg>
        <pc:spChg chg="add mod">
          <ac:chgData name="Sai shilpa Padmanabula" userId="550eeecf211c50be" providerId="LiveId" clId="{7FCB275C-0C34-43B1-B36D-681E56D69D27}" dt="2023-05-01T19:11:24.534" v="1096"/>
          <ac:spMkLst>
            <pc:docMk/>
            <pc:sldMk cId="2875439518" sldId="272"/>
            <ac:spMk id="11" creationId="{B51AC8AC-12FE-2448-B04B-1D4874D0999F}"/>
          </ac:spMkLst>
        </pc:spChg>
        <pc:spChg chg="add mod">
          <ac:chgData name="Sai shilpa Padmanabula" userId="550eeecf211c50be" providerId="LiveId" clId="{7FCB275C-0C34-43B1-B36D-681E56D69D27}" dt="2023-05-01T19:11:24.534" v="1096"/>
          <ac:spMkLst>
            <pc:docMk/>
            <pc:sldMk cId="2875439518" sldId="272"/>
            <ac:spMk id="12" creationId="{9AC1B51F-50BB-7BBF-50D6-74C1E3E79AD5}"/>
          </ac:spMkLst>
        </pc:spChg>
        <pc:spChg chg="add mod">
          <ac:chgData name="Sai shilpa Padmanabula" userId="550eeecf211c50be" providerId="LiveId" clId="{7FCB275C-0C34-43B1-B36D-681E56D69D27}" dt="2023-05-01T19:11:24.534" v="1096"/>
          <ac:spMkLst>
            <pc:docMk/>
            <pc:sldMk cId="2875439518" sldId="272"/>
            <ac:spMk id="13" creationId="{91A51BCA-D776-4F5E-6EF4-C3959513D451}"/>
          </ac:spMkLst>
        </pc:spChg>
      </pc:sldChg>
      <pc:sldChg chg="addSp modSp new mod">
        <pc:chgData name="Sai shilpa Padmanabula" userId="550eeecf211c50be" providerId="LiveId" clId="{7FCB275C-0C34-43B1-B36D-681E56D69D27}" dt="2023-05-01T19:12:51.329" v="1142" actId="14100"/>
        <pc:sldMkLst>
          <pc:docMk/>
          <pc:sldMk cId="1951758245" sldId="273"/>
        </pc:sldMkLst>
        <pc:spChg chg="mod">
          <ac:chgData name="Sai shilpa Padmanabula" userId="550eeecf211c50be" providerId="LiveId" clId="{7FCB275C-0C34-43B1-B36D-681E56D69D27}" dt="2023-05-01T19:11:50.882" v="1108" actId="14100"/>
          <ac:spMkLst>
            <pc:docMk/>
            <pc:sldMk cId="1951758245" sldId="273"/>
            <ac:spMk id="2" creationId="{52C33CD5-CF14-9892-1E6A-08D56A39292F}"/>
          </ac:spMkLst>
        </pc:spChg>
        <pc:spChg chg="mod">
          <ac:chgData name="Sai shilpa Padmanabula" userId="550eeecf211c50be" providerId="LiveId" clId="{7FCB275C-0C34-43B1-B36D-681E56D69D27}" dt="2023-05-01T19:12:40.524" v="1139" actId="20577"/>
          <ac:spMkLst>
            <pc:docMk/>
            <pc:sldMk cId="1951758245" sldId="273"/>
            <ac:spMk id="3" creationId="{B474A918-777C-C635-0809-3627B909A59E}"/>
          </ac:spMkLst>
        </pc:spChg>
        <pc:picChg chg="add mod">
          <ac:chgData name="Sai shilpa Padmanabula" userId="550eeecf211c50be" providerId="LiveId" clId="{7FCB275C-0C34-43B1-B36D-681E56D69D27}" dt="2023-05-01T19:12:51.329" v="1142" actId="14100"/>
          <ac:picMkLst>
            <pc:docMk/>
            <pc:sldMk cId="1951758245" sldId="273"/>
            <ac:picMk id="4" creationId="{602DF706-7405-CE9D-23B5-72D3DBCC37AC}"/>
          </ac:picMkLst>
        </pc:picChg>
      </pc:sldChg>
      <pc:sldChg chg="addSp modSp new mod">
        <pc:chgData name="Sai shilpa Padmanabula" userId="550eeecf211c50be" providerId="LiveId" clId="{7FCB275C-0C34-43B1-B36D-681E56D69D27}" dt="2023-05-01T19:14:41.189" v="1203" actId="27636"/>
        <pc:sldMkLst>
          <pc:docMk/>
          <pc:sldMk cId="3181982722" sldId="274"/>
        </pc:sldMkLst>
        <pc:spChg chg="mod">
          <ac:chgData name="Sai shilpa Padmanabula" userId="550eeecf211c50be" providerId="LiveId" clId="{7FCB275C-0C34-43B1-B36D-681E56D69D27}" dt="2023-05-01T19:14:26.350" v="1198" actId="14100"/>
          <ac:spMkLst>
            <pc:docMk/>
            <pc:sldMk cId="3181982722" sldId="274"/>
            <ac:spMk id="2" creationId="{B67EC1A4-26F1-09F9-5EC3-66218E5BD35E}"/>
          </ac:spMkLst>
        </pc:spChg>
        <pc:spChg chg="mod">
          <ac:chgData name="Sai shilpa Padmanabula" userId="550eeecf211c50be" providerId="LiveId" clId="{7FCB275C-0C34-43B1-B36D-681E56D69D27}" dt="2023-05-01T19:14:41.189" v="1203" actId="27636"/>
          <ac:spMkLst>
            <pc:docMk/>
            <pc:sldMk cId="3181982722" sldId="274"/>
            <ac:spMk id="3" creationId="{CE96894C-6686-512F-0D55-D57A3AE0E814}"/>
          </ac:spMkLst>
        </pc:spChg>
        <pc:picChg chg="add mod">
          <ac:chgData name="Sai shilpa Padmanabula" userId="550eeecf211c50be" providerId="LiveId" clId="{7FCB275C-0C34-43B1-B36D-681E56D69D27}" dt="2023-05-01T19:13:55.296" v="1177" actId="1076"/>
          <ac:picMkLst>
            <pc:docMk/>
            <pc:sldMk cId="3181982722" sldId="274"/>
            <ac:picMk id="4" creationId="{CDE6942D-41CB-DC16-E808-DA6A24FEF92A}"/>
          </ac:picMkLst>
        </pc:picChg>
      </pc:sldChg>
      <pc:sldChg chg="addSp delSp modSp new mod">
        <pc:chgData name="Sai shilpa Padmanabula" userId="550eeecf211c50be" providerId="LiveId" clId="{7FCB275C-0C34-43B1-B36D-681E56D69D27}" dt="2023-05-02T02:20:40.935" v="1340" actId="27636"/>
        <pc:sldMkLst>
          <pc:docMk/>
          <pc:sldMk cId="4203383763" sldId="275"/>
        </pc:sldMkLst>
        <pc:spChg chg="mod">
          <ac:chgData name="Sai shilpa Padmanabula" userId="550eeecf211c50be" providerId="LiveId" clId="{7FCB275C-0C34-43B1-B36D-681E56D69D27}" dt="2023-05-01T19:15:13.902" v="1241" actId="14100"/>
          <ac:spMkLst>
            <pc:docMk/>
            <pc:sldMk cId="4203383763" sldId="275"/>
            <ac:spMk id="2" creationId="{53DA6400-C187-0D31-EDB4-0A5F2B6E47F3}"/>
          </ac:spMkLst>
        </pc:spChg>
        <pc:spChg chg="mod">
          <ac:chgData name="Sai shilpa Padmanabula" userId="550eeecf211c50be" providerId="LiveId" clId="{7FCB275C-0C34-43B1-B36D-681E56D69D27}" dt="2023-05-02T02:20:40.935" v="1340" actId="27636"/>
          <ac:spMkLst>
            <pc:docMk/>
            <pc:sldMk cId="4203383763" sldId="275"/>
            <ac:spMk id="3" creationId="{F5E12347-3C35-7D3D-114A-3D7361967EC3}"/>
          </ac:spMkLst>
        </pc:spChg>
        <pc:picChg chg="add del mod">
          <ac:chgData name="Sai shilpa Padmanabula" userId="550eeecf211c50be" providerId="LiveId" clId="{7FCB275C-0C34-43B1-B36D-681E56D69D27}" dt="2023-05-01T19:16:29.308" v="1256" actId="478"/>
          <ac:picMkLst>
            <pc:docMk/>
            <pc:sldMk cId="4203383763" sldId="275"/>
            <ac:picMk id="4" creationId="{07440114-6CDB-B434-8FCB-16DE92518AF9}"/>
          </ac:picMkLst>
        </pc:picChg>
        <pc:picChg chg="add mod">
          <ac:chgData name="Sai shilpa Padmanabula" userId="550eeecf211c50be" providerId="LiveId" clId="{7FCB275C-0C34-43B1-B36D-681E56D69D27}" dt="2023-05-02T02:20:38.655" v="1337" actId="1076"/>
          <ac:picMkLst>
            <pc:docMk/>
            <pc:sldMk cId="4203383763" sldId="275"/>
            <ac:picMk id="5" creationId="{A70CC6E2-26CC-6286-0C19-154114036C18}"/>
          </ac:picMkLst>
        </pc:picChg>
      </pc:sldChg>
      <pc:sldChg chg="modSp new mod">
        <pc:chgData name="Sai shilpa Padmanabula" userId="550eeecf211c50be" providerId="LiveId" clId="{7FCB275C-0C34-43B1-B36D-681E56D69D27}" dt="2023-05-01T19:18:42.146" v="1277" actId="27636"/>
        <pc:sldMkLst>
          <pc:docMk/>
          <pc:sldMk cId="1456551308" sldId="276"/>
        </pc:sldMkLst>
        <pc:spChg chg="mod">
          <ac:chgData name="Sai shilpa Padmanabula" userId="550eeecf211c50be" providerId="LiveId" clId="{7FCB275C-0C34-43B1-B36D-681E56D69D27}" dt="2023-05-01T19:18:07.761" v="1272" actId="14100"/>
          <ac:spMkLst>
            <pc:docMk/>
            <pc:sldMk cId="1456551308" sldId="276"/>
            <ac:spMk id="2" creationId="{75D23FE2-06AA-B332-E967-899D5CA04101}"/>
          </ac:spMkLst>
        </pc:spChg>
        <pc:spChg chg="mod">
          <ac:chgData name="Sai shilpa Padmanabula" userId="550eeecf211c50be" providerId="LiveId" clId="{7FCB275C-0C34-43B1-B36D-681E56D69D27}" dt="2023-05-01T19:18:42.146" v="1277" actId="27636"/>
          <ac:spMkLst>
            <pc:docMk/>
            <pc:sldMk cId="1456551308" sldId="276"/>
            <ac:spMk id="3" creationId="{DB5B33A3-608E-F5A3-915E-77ABE2C63FC1}"/>
          </ac:spMkLst>
        </pc:spChg>
      </pc:sldChg>
      <pc:sldChg chg="modSp new mod">
        <pc:chgData name="Sai shilpa Padmanabula" userId="550eeecf211c50be" providerId="LiveId" clId="{7FCB275C-0C34-43B1-B36D-681E56D69D27}" dt="2023-05-01T19:19:28.257" v="1282"/>
        <pc:sldMkLst>
          <pc:docMk/>
          <pc:sldMk cId="2078140014" sldId="277"/>
        </pc:sldMkLst>
        <pc:spChg chg="mod">
          <ac:chgData name="Sai shilpa Padmanabula" userId="550eeecf211c50be" providerId="LiveId" clId="{7FCB275C-0C34-43B1-B36D-681E56D69D27}" dt="2023-05-01T19:19:03.326" v="1280" actId="14100"/>
          <ac:spMkLst>
            <pc:docMk/>
            <pc:sldMk cId="2078140014" sldId="277"/>
            <ac:spMk id="2" creationId="{E9D4D550-25E2-6E4D-8A7F-3A8DC1A119FE}"/>
          </ac:spMkLst>
        </pc:spChg>
        <pc:spChg chg="mod">
          <ac:chgData name="Sai shilpa Padmanabula" userId="550eeecf211c50be" providerId="LiveId" clId="{7FCB275C-0C34-43B1-B36D-681E56D69D27}" dt="2023-05-01T19:19:28.257" v="1282"/>
          <ac:spMkLst>
            <pc:docMk/>
            <pc:sldMk cId="2078140014" sldId="277"/>
            <ac:spMk id="3" creationId="{C7CA7AB4-D3B2-EA1A-A0C2-C73F45F06D6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1ACD7F-3748-4D81-8E00-2DB1CCFBD6F3}"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DEA0A-0E2E-400D-A36E-30628D3A9F91}" type="slidenum">
              <a:rPr lang="en-IN" smtClean="0"/>
              <a:t>‹#›</a:t>
            </a:fld>
            <a:endParaRPr lang="en-IN"/>
          </a:p>
        </p:txBody>
      </p:sp>
    </p:spTree>
    <p:extLst>
      <p:ext uri="{BB962C8B-B14F-4D97-AF65-F5344CB8AC3E}">
        <p14:creationId xmlns:p14="http://schemas.microsoft.com/office/powerpoint/2010/main" val="2773166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1ACD7F-3748-4D81-8E00-2DB1CCFBD6F3}" type="datetimeFigureOut">
              <a:rPr lang="en-IN" smtClean="0"/>
              <a:t>01-05-2023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5DEA0A-0E2E-400D-A36E-30628D3A9F91}" type="slidenum">
              <a:rPr lang="en-IN" smtClean="0"/>
              <a:t>‹#›</a:t>
            </a:fld>
            <a:endParaRPr lang="en-IN"/>
          </a:p>
        </p:txBody>
      </p:sp>
    </p:spTree>
    <p:extLst>
      <p:ext uri="{BB962C8B-B14F-4D97-AF65-F5344CB8AC3E}">
        <p14:creationId xmlns:p14="http://schemas.microsoft.com/office/powerpoint/2010/main" val="2201147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B1ACD7F-3748-4D81-8E00-2DB1CCFBD6F3}"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DEA0A-0E2E-400D-A36E-30628D3A9F91}" type="slidenum">
              <a:rPr lang="en-IN" smtClean="0"/>
              <a:t>‹#›</a:t>
            </a:fld>
            <a:endParaRPr lang="en-IN"/>
          </a:p>
        </p:txBody>
      </p:sp>
    </p:spTree>
    <p:extLst>
      <p:ext uri="{BB962C8B-B14F-4D97-AF65-F5344CB8AC3E}">
        <p14:creationId xmlns:p14="http://schemas.microsoft.com/office/powerpoint/2010/main" val="1316838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B1ACD7F-3748-4D81-8E00-2DB1CCFBD6F3}"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DEA0A-0E2E-400D-A36E-30628D3A9F9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36549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1ACD7F-3748-4D81-8E00-2DB1CCFBD6F3}"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DEA0A-0E2E-400D-A36E-30628D3A9F91}" type="slidenum">
              <a:rPr lang="en-IN" smtClean="0"/>
              <a:t>‹#›</a:t>
            </a:fld>
            <a:endParaRPr lang="en-IN"/>
          </a:p>
        </p:txBody>
      </p:sp>
    </p:spTree>
    <p:extLst>
      <p:ext uri="{BB962C8B-B14F-4D97-AF65-F5344CB8AC3E}">
        <p14:creationId xmlns:p14="http://schemas.microsoft.com/office/powerpoint/2010/main" val="3020973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B1ACD7F-3748-4D81-8E00-2DB1CCFBD6F3}" type="datetimeFigureOut">
              <a:rPr lang="en-IN" smtClean="0"/>
              <a:t>01-05-2023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DEA0A-0E2E-400D-A36E-30628D3A9F91}" type="slidenum">
              <a:rPr lang="en-IN" smtClean="0"/>
              <a:t>‹#›</a:t>
            </a:fld>
            <a:endParaRPr lang="en-IN"/>
          </a:p>
        </p:txBody>
      </p:sp>
    </p:spTree>
    <p:extLst>
      <p:ext uri="{BB962C8B-B14F-4D97-AF65-F5344CB8AC3E}">
        <p14:creationId xmlns:p14="http://schemas.microsoft.com/office/powerpoint/2010/main" val="1612708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B1ACD7F-3748-4D81-8E00-2DB1CCFBD6F3}" type="datetimeFigureOut">
              <a:rPr lang="en-IN" smtClean="0"/>
              <a:t>01-05-2023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DEA0A-0E2E-400D-A36E-30628D3A9F91}" type="slidenum">
              <a:rPr lang="en-IN" smtClean="0"/>
              <a:t>‹#›</a:t>
            </a:fld>
            <a:endParaRPr lang="en-IN"/>
          </a:p>
        </p:txBody>
      </p:sp>
    </p:spTree>
    <p:extLst>
      <p:ext uri="{BB962C8B-B14F-4D97-AF65-F5344CB8AC3E}">
        <p14:creationId xmlns:p14="http://schemas.microsoft.com/office/powerpoint/2010/main" val="794189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ACD7F-3748-4D81-8E00-2DB1CCFBD6F3}"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DEA0A-0E2E-400D-A36E-30628D3A9F91}" type="slidenum">
              <a:rPr lang="en-IN" smtClean="0"/>
              <a:t>‹#›</a:t>
            </a:fld>
            <a:endParaRPr lang="en-IN"/>
          </a:p>
        </p:txBody>
      </p:sp>
    </p:spTree>
    <p:extLst>
      <p:ext uri="{BB962C8B-B14F-4D97-AF65-F5344CB8AC3E}">
        <p14:creationId xmlns:p14="http://schemas.microsoft.com/office/powerpoint/2010/main" val="2247823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ACD7F-3748-4D81-8E00-2DB1CCFBD6F3}"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DEA0A-0E2E-400D-A36E-30628D3A9F91}" type="slidenum">
              <a:rPr lang="en-IN" smtClean="0"/>
              <a:t>‹#›</a:t>
            </a:fld>
            <a:endParaRPr lang="en-IN"/>
          </a:p>
        </p:txBody>
      </p:sp>
    </p:spTree>
    <p:extLst>
      <p:ext uri="{BB962C8B-B14F-4D97-AF65-F5344CB8AC3E}">
        <p14:creationId xmlns:p14="http://schemas.microsoft.com/office/powerpoint/2010/main" val="3790363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B1ACD7F-3748-4D81-8E00-2DB1CCFBD6F3}"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DEA0A-0E2E-400D-A36E-30628D3A9F91}" type="slidenum">
              <a:rPr lang="en-IN" smtClean="0"/>
              <a:t>‹#›</a:t>
            </a:fld>
            <a:endParaRPr lang="en-IN"/>
          </a:p>
        </p:txBody>
      </p:sp>
    </p:spTree>
    <p:extLst>
      <p:ext uri="{BB962C8B-B14F-4D97-AF65-F5344CB8AC3E}">
        <p14:creationId xmlns:p14="http://schemas.microsoft.com/office/powerpoint/2010/main" val="3617434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1ACD7F-3748-4D81-8E00-2DB1CCFBD6F3}"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DEA0A-0E2E-400D-A36E-30628D3A9F91}" type="slidenum">
              <a:rPr lang="en-IN" smtClean="0"/>
              <a:t>‹#›</a:t>
            </a:fld>
            <a:endParaRPr lang="en-IN"/>
          </a:p>
        </p:txBody>
      </p:sp>
    </p:spTree>
    <p:extLst>
      <p:ext uri="{BB962C8B-B14F-4D97-AF65-F5344CB8AC3E}">
        <p14:creationId xmlns:p14="http://schemas.microsoft.com/office/powerpoint/2010/main" val="2560930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1ACD7F-3748-4D81-8E00-2DB1CCFBD6F3}" type="datetimeFigureOut">
              <a:rPr lang="en-IN" smtClean="0"/>
              <a:t>01-05-2023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5DEA0A-0E2E-400D-A36E-30628D3A9F91}" type="slidenum">
              <a:rPr lang="en-IN" smtClean="0"/>
              <a:t>‹#›</a:t>
            </a:fld>
            <a:endParaRPr lang="en-IN"/>
          </a:p>
        </p:txBody>
      </p:sp>
    </p:spTree>
    <p:extLst>
      <p:ext uri="{BB962C8B-B14F-4D97-AF65-F5344CB8AC3E}">
        <p14:creationId xmlns:p14="http://schemas.microsoft.com/office/powerpoint/2010/main" val="988288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1ACD7F-3748-4D81-8E00-2DB1CCFBD6F3}" type="datetimeFigureOut">
              <a:rPr lang="en-IN" smtClean="0"/>
              <a:t>01-05-2023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5DEA0A-0E2E-400D-A36E-30628D3A9F91}" type="slidenum">
              <a:rPr lang="en-IN" smtClean="0"/>
              <a:t>‹#›</a:t>
            </a:fld>
            <a:endParaRPr lang="en-IN"/>
          </a:p>
        </p:txBody>
      </p:sp>
    </p:spTree>
    <p:extLst>
      <p:ext uri="{BB962C8B-B14F-4D97-AF65-F5344CB8AC3E}">
        <p14:creationId xmlns:p14="http://schemas.microsoft.com/office/powerpoint/2010/main" val="453603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B1ACD7F-3748-4D81-8E00-2DB1CCFBD6F3}" type="datetimeFigureOut">
              <a:rPr lang="en-IN" smtClean="0"/>
              <a:t>01-05-2023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F5DEA0A-0E2E-400D-A36E-30628D3A9F91}" type="slidenum">
              <a:rPr lang="en-IN" smtClean="0"/>
              <a:t>‹#›</a:t>
            </a:fld>
            <a:endParaRPr lang="en-IN"/>
          </a:p>
        </p:txBody>
      </p:sp>
    </p:spTree>
    <p:extLst>
      <p:ext uri="{BB962C8B-B14F-4D97-AF65-F5344CB8AC3E}">
        <p14:creationId xmlns:p14="http://schemas.microsoft.com/office/powerpoint/2010/main" val="1776055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B1ACD7F-3748-4D81-8E00-2DB1CCFBD6F3}" type="datetimeFigureOut">
              <a:rPr lang="en-IN" smtClean="0"/>
              <a:t>01-05-2023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F5DEA0A-0E2E-400D-A36E-30628D3A9F91}" type="slidenum">
              <a:rPr lang="en-IN" smtClean="0"/>
              <a:t>‹#›</a:t>
            </a:fld>
            <a:endParaRPr lang="en-IN"/>
          </a:p>
        </p:txBody>
      </p:sp>
    </p:spTree>
    <p:extLst>
      <p:ext uri="{BB962C8B-B14F-4D97-AF65-F5344CB8AC3E}">
        <p14:creationId xmlns:p14="http://schemas.microsoft.com/office/powerpoint/2010/main" val="3590002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B1ACD7F-3748-4D81-8E00-2DB1CCFBD6F3}" type="datetimeFigureOut">
              <a:rPr lang="en-IN" smtClean="0"/>
              <a:t>01-05-2023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F5DEA0A-0E2E-400D-A36E-30628D3A9F91}" type="slidenum">
              <a:rPr lang="en-IN" smtClean="0"/>
              <a:t>‹#›</a:t>
            </a:fld>
            <a:endParaRPr lang="en-IN"/>
          </a:p>
        </p:txBody>
      </p:sp>
    </p:spTree>
    <p:extLst>
      <p:ext uri="{BB962C8B-B14F-4D97-AF65-F5344CB8AC3E}">
        <p14:creationId xmlns:p14="http://schemas.microsoft.com/office/powerpoint/2010/main" val="3909920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1ACD7F-3748-4D81-8E00-2DB1CCFBD6F3}" type="datetimeFigureOut">
              <a:rPr lang="en-IN" smtClean="0"/>
              <a:t>01-05-2023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5DEA0A-0E2E-400D-A36E-30628D3A9F91}" type="slidenum">
              <a:rPr lang="en-IN" smtClean="0"/>
              <a:t>‹#›</a:t>
            </a:fld>
            <a:endParaRPr lang="en-IN"/>
          </a:p>
        </p:txBody>
      </p:sp>
    </p:spTree>
    <p:extLst>
      <p:ext uri="{BB962C8B-B14F-4D97-AF65-F5344CB8AC3E}">
        <p14:creationId xmlns:p14="http://schemas.microsoft.com/office/powerpoint/2010/main" val="3584023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B1ACD7F-3748-4D81-8E00-2DB1CCFBD6F3}" type="datetimeFigureOut">
              <a:rPr lang="en-IN" smtClean="0"/>
              <a:t>01-05-2023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F5DEA0A-0E2E-400D-A36E-30628D3A9F91}" type="slidenum">
              <a:rPr lang="en-IN" smtClean="0"/>
              <a:t>‹#›</a:t>
            </a:fld>
            <a:endParaRPr lang="en-IN"/>
          </a:p>
        </p:txBody>
      </p:sp>
    </p:spTree>
    <p:extLst>
      <p:ext uri="{BB962C8B-B14F-4D97-AF65-F5344CB8AC3E}">
        <p14:creationId xmlns:p14="http://schemas.microsoft.com/office/powerpoint/2010/main" val="423753872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youtu.be/ghvzvsQYQw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1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A22C6-F7CA-3149-3ED0-A40FC0C2064A}"/>
              </a:ext>
            </a:extLst>
          </p:cNvPr>
          <p:cNvSpPr>
            <a:spLocks noGrp="1"/>
          </p:cNvSpPr>
          <p:nvPr>
            <p:ph type="ctrTitle"/>
          </p:nvPr>
        </p:nvSpPr>
        <p:spPr>
          <a:xfrm>
            <a:off x="1154954" y="1219200"/>
            <a:ext cx="8166328" cy="2307771"/>
          </a:xfrm>
        </p:spPr>
        <p:txBody>
          <a:bodyPr/>
          <a:lstStyle/>
          <a:p>
            <a:r>
              <a:rPr lang="en-US" sz="3200" b="1" dirty="0">
                <a:latin typeface="+mj-lt"/>
              </a:rPr>
              <a:t>DATABASE SYSTEMS (CSCI-526-01B)</a:t>
            </a:r>
            <a:endParaRPr lang="en-IN" sz="3200" dirty="0"/>
          </a:p>
        </p:txBody>
      </p:sp>
      <p:sp>
        <p:nvSpPr>
          <p:cNvPr id="3" name="Subtitle 2">
            <a:extLst>
              <a:ext uri="{FF2B5EF4-FFF2-40B4-BE49-F238E27FC236}">
                <a16:creationId xmlns:a16="http://schemas.microsoft.com/office/drawing/2014/main" id="{24CB24CC-C465-81BB-1E71-8EFD6D2A2E4C}"/>
              </a:ext>
            </a:extLst>
          </p:cNvPr>
          <p:cNvSpPr>
            <a:spLocks noGrp="1"/>
          </p:cNvSpPr>
          <p:nvPr>
            <p:ph type="subTitle" idx="1"/>
          </p:nvPr>
        </p:nvSpPr>
        <p:spPr>
          <a:xfrm>
            <a:off x="1054359" y="4133461"/>
            <a:ext cx="8926254" cy="1505339"/>
          </a:xfrm>
        </p:spPr>
        <p:txBody>
          <a:bodyPr>
            <a:normAutofit fontScale="92500" lnSpcReduction="20000"/>
          </a:bodyPr>
          <a:lstStyle/>
          <a:p>
            <a:r>
              <a:rPr lang="en-US" b="1" dirty="0"/>
              <a:t>NAME: Sai shilpa Padmanabula, Rahul </a:t>
            </a:r>
            <a:r>
              <a:rPr lang="en-US" b="1" dirty="0" err="1"/>
              <a:t>gaddipati</a:t>
            </a:r>
            <a:endParaRPr lang="en-US" b="1" dirty="0"/>
          </a:p>
          <a:p>
            <a:r>
              <a:rPr lang="en-US" b="1" dirty="0"/>
              <a:t>CWID: 50308848, 50324311</a:t>
            </a:r>
          </a:p>
          <a:p>
            <a:r>
              <a:rPr lang="en-US" b="1" dirty="0"/>
              <a:t>project : hospital MANAGEMENT SYSTEM</a:t>
            </a:r>
          </a:p>
          <a:p>
            <a:r>
              <a:rPr lang="en-US" b="1" dirty="0"/>
              <a:t>YOUTUBE LINK: </a:t>
            </a:r>
            <a:r>
              <a:rPr lang="en-US" b="1" dirty="0">
                <a:hlinkClick r:id="rId2"/>
              </a:rPr>
              <a:t>https://youtu.be/ghvzvsQYQwM</a:t>
            </a:r>
            <a:endParaRPr lang="en-US" b="1" dirty="0"/>
          </a:p>
          <a:p>
            <a:endParaRPr lang="en-IN" dirty="0"/>
          </a:p>
        </p:txBody>
      </p:sp>
    </p:spTree>
    <p:extLst>
      <p:ext uri="{BB962C8B-B14F-4D97-AF65-F5344CB8AC3E}">
        <p14:creationId xmlns:p14="http://schemas.microsoft.com/office/powerpoint/2010/main" val="3446512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735E8-5665-6C85-2B58-8ED95502B118}"/>
              </a:ext>
            </a:extLst>
          </p:cNvPr>
          <p:cNvSpPr>
            <a:spLocks noGrp="1"/>
          </p:cNvSpPr>
          <p:nvPr>
            <p:ph type="title"/>
          </p:nvPr>
        </p:nvSpPr>
        <p:spPr>
          <a:xfrm>
            <a:off x="646111" y="452718"/>
            <a:ext cx="9404723" cy="956204"/>
          </a:xfrm>
        </p:spPr>
        <p:txBody>
          <a:bodyPr/>
          <a:lstStyle/>
          <a:p>
            <a:r>
              <a:rPr lang="en-IN" dirty="0"/>
              <a:t>One-to-One binary Relationship</a:t>
            </a:r>
          </a:p>
        </p:txBody>
      </p:sp>
      <p:pic>
        <p:nvPicPr>
          <p:cNvPr id="4" name="Content Placeholder 3">
            <a:extLst>
              <a:ext uri="{FF2B5EF4-FFF2-40B4-BE49-F238E27FC236}">
                <a16:creationId xmlns:a16="http://schemas.microsoft.com/office/drawing/2014/main" id="{F55036D4-8AE3-9103-4FAC-B0C4DF1356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2654" y="1408923"/>
            <a:ext cx="4573118" cy="2058234"/>
          </a:xfrm>
          <a:prstGeom prst="rect">
            <a:avLst/>
          </a:prstGeom>
        </p:spPr>
      </p:pic>
      <p:sp>
        <p:nvSpPr>
          <p:cNvPr id="6" name="TextBox 5">
            <a:extLst>
              <a:ext uri="{FF2B5EF4-FFF2-40B4-BE49-F238E27FC236}">
                <a16:creationId xmlns:a16="http://schemas.microsoft.com/office/drawing/2014/main" id="{D3C439FF-9767-B3F8-5B83-671A6C5FF115}"/>
              </a:ext>
            </a:extLst>
          </p:cNvPr>
          <p:cNvSpPr txBox="1"/>
          <p:nvPr/>
        </p:nvSpPr>
        <p:spPr>
          <a:xfrm>
            <a:off x="483603" y="3690856"/>
            <a:ext cx="5449889" cy="709233"/>
          </a:xfrm>
          <a:prstGeom prst="rect">
            <a:avLst/>
          </a:prstGeom>
          <a:noFill/>
        </p:spPr>
        <p:txBody>
          <a:bodyPr wrap="square">
            <a:spAutoFit/>
          </a:bodyPr>
          <a:lstStyle/>
          <a:p>
            <a:pPr marL="342900" lvl="0" indent="-342900" algn="just">
              <a:lnSpc>
                <a:spcPct val="115000"/>
              </a:lnSpc>
              <a:spcAft>
                <a:spcPts val="1000"/>
              </a:spcAft>
              <a:buSzPts val="1200"/>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One patient may consult only one doctor at the same time.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B59B07E9-8BFB-45E3-9B6C-FBA5FBEFB2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1520" y="1499621"/>
            <a:ext cx="4573118" cy="1876838"/>
          </a:xfrm>
          <a:prstGeom prst="rect">
            <a:avLst/>
          </a:prstGeom>
        </p:spPr>
      </p:pic>
      <p:sp>
        <p:nvSpPr>
          <p:cNvPr id="9" name="TextBox 8">
            <a:extLst>
              <a:ext uri="{FF2B5EF4-FFF2-40B4-BE49-F238E27FC236}">
                <a16:creationId xmlns:a16="http://schemas.microsoft.com/office/drawing/2014/main" id="{FAE66BD3-7016-0765-8BCB-E6D209CD312A}"/>
              </a:ext>
            </a:extLst>
          </p:cNvPr>
          <p:cNvSpPr txBox="1"/>
          <p:nvPr/>
        </p:nvSpPr>
        <p:spPr>
          <a:xfrm>
            <a:off x="6193195" y="3616211"/>
            <a:ext cx="5610030" cy="709233"/>
          </a:xfrm>
          <a:prstGeom prst="rect">
            <a:avLst/>
          </a:prstGeom>
          <a:noFill/>
        </p:spPr>
        <p:txBody>
          <a:bodyPr wrap="square">
            <a:spAutoFit/>
          </a:bodyPr>
          <a:lstStyle/>
          <a:p>
            <a:pPr marL="342900" lvl="0" indent="-342900">
              <a:lnSpc>
                <a:spcPct val="115000"/>
              </a:lnSpc>
              <a:spcAft>
                <a:spcPts val="1000"/>
              </a:spcAft>
              <a:buSzPts val="1200"/>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One appointment may associate with one ward at the same time.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8A496066-3406-401C-49E8-6A1D5F0B72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162" y="4647115"/>
            <a:ext cx="5180330" cy="1870710"/>
          </a:xfrm>
          <a:prstGeom prst="rect">
            <a:avLst/>
          </a:prstGeom>
        </p:spPr>
      </p:pic>
      <p:sp>
        <p:nvSpPr>
          <p:cNvPr id="12" name="TextBox 11">
            <a:extLst>
              <a:ext uri="{FF2B5EF4-FFF2-40B4-BE49-F238E27FC236}">
                <a16:creationId xmlns:a16="http://schemas.microsoft.com/office/drawing/2014/main" id="{7880ECAE-9266-A0C3-A280-7D83BDDFDC2F}"/>
              </a:ext>
            </a:extLst>
          </p:cNvPr>
          <p:cNvSpPr txBox="1"/>
          <p:nvPr/>
        </p:nvSpPr>
        <p:spPr>
          <a:xfrm>
            <a:off x="6135658" y="5358379"/>
            <a:ext cx="6097554" cy="646331"/>
          </a:xfrm>
          <a:prstGeom prst="rect">
            <a:avLst/>
          </a:prstGeom>
          <a:noFill/>
        </p:spPr>
        <p:txBody>
          <a:bodyPr wrap="square">
            <a:spAutoFit/>
          </a:bodyPr>
          <a:lstStyle/>
          <a:p>
            <a:r>
              <a:rPr lang="en-US" sz="1800" kern="0" dirty="0">
                <a:effectLst/>
                <a:latin typeface="Times New Roman" panose="02020603050405020304" pitchFamily="18" charset="0"/>
                <a:ea typeface="Calibri" panose="020F0502020204030204" pitchFamily="34" charset="0"/>
              </a:rPr>
              <a:t>One appointment may associate with one surgery at the same time.</a:t>
            </a:r>
            <a:endParaRPr lang="en-IN" dirty="0"/>
          </a:p>
        </p:txBody>
      </p:sp>
    </p:spTree>
    <p:extLst>
      <p:ext uri="{BB962C8B-B14F-4D97-AF65-F5344CB8AC3E}">
        <p14:creationId xmlns:p14="http://schemas.microsoft.com/office/powerpoint/2010/main" val="3362705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26507-EB9B-946B-944E-BA4309C9E06C}"/>
              </a:ext>
            </a:extLst>
          </p:cNvPr>
          <p:cNvSpPr>
            <a:spLocks noGrp="1"/>
          </p:cNvSpPr>
          <p:nvPr>
            <p:ph type="title"/>
          </p:nvPr>
        </p:nvSpPr>
        <p:spPr>
          <a:xfrm>
            <a:off x="646111" y="452718"/>
            <a:ext cx="9404723" cy="918882"/>
          </a:xfrm>
        </p:spPr>
        <p:txBody>
          <a:bodyPr/>
          <a:lstStyle/>
          <a:p>
            <a:r>
              <a:rPr lang="en-IN" dirty="0" err="1"/>
              <a:t>Contd</a:t>
            </a:r>
            <a:r>
              <a:rPr lang="en-IN" dirty="0"/>
              <a:t>…</a:t>
            </a:r>
          </a:p>
        </p:txBody>
      </p:sp>
      <p:pic>
        <p:nvPicPr>
          <p:cNvPr id="4" name="Content Placeholder 3">
            <a:extLst>
              <a:ext uri="{FF2B5EF4-FFF2-40B4-BE49-F238E27FC236}">
                <a16:creationId xmlns:a16="http://schemas.microsoft.com/office/drawing/2014/main" id="{65A8A456-1645-9AE1-3883-ACA354C157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953" y="1567143"/>
            <a:ext cx="4950440" cy="1882657"/>
          </a:xfrm>
          <a:prstGeom prst="rect">
            <a:avLst/>
          </a:prstGeom>
        </p:spPr>
      </p:pic>
      <p:sp>
        <p:nvSpPr>
          <p:cNvPr id="6" name="TextBox 5">
            <a:extLst>
              <a:ext uri="{FF2B5EF4-FFF2-40B4-BE49-F238E27FC236}">
                <a16:creationId xmlns:a16="http://schemas.microsoft.com/office/drawing/2014/main" id="{DB6A9932-865A-2E59-C59D-A77B5D294259}"/>
              </a:ext>
            </a:extLst>
          </p:cNvPr>
          <p:cNvSpPr txBox="1"/>
          <p:nvPr/>
        </p:nvSpPr>
        <p:spPr>
          <a:xfrm>
            <a:off x="451984" y="3662410"/>
            <a:ext cx="5460740" cy="732506"/>
          </a:xfrm>
          <a:prstGeom prst="rect">
            <a:avLst/>
          </a:prstGeom>
          <a:noFill/>
        </p:spPr>
        <p:txBody>
          <a:bodyPr wrap="square">
            <a:spAutoFit/>
          </a:bodyPr>
          <a:lstStyle/>
          <a:p>
            <a:pPr marL="342900" lvl="0" indent="-342900">
              <a:lnSpc>
                <a:spcPct val="115000"/>
              </a:lnSpc>
              <a:spcAft>
                <a:spcPts val="1000"/>
              </a:spcAft>
              <a:buSzPts val="1200"/>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One Billing and insurance may associate with one surgery at the same time.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3355E9B9-C8C9-73B6-3EFD-9FEE5AC09E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6298" y="1567143"/>
            <a:ext cx="4575175" cy="1659255"/>
          </a:xfrm>
          <a:prstGeom prst="rect">
            <a:avLst/>
          </a:prstGeom>
        </p:spPr>
      </p:pic>
      <p:sp>
        <p:nvSpPr>
          <p:cNvPr id="9" name="TextBox 8">
            <a:extLst>
              <a:ext uri="{FF2B5EF4-FFF2-40B4-BE49-F238E27FC236}">
                <a16:creationId xmlns:a16="http://schemas.microsoft.com/office/drawing/2014/main" id="{600E3BE2-A53A-6C05-8ACF-183BF8F43028}"/>
              </a:ext>
            </a:extLst>
          </p:cNvPr>
          <p:cNvSpPr txBox="1"/>
          <p:nvPr/>
        </p:nvSpPr>
        <p:spPr>
          <a:xfrm>
            <a:off x="6279277" y="3557217"/>
            <a:ext cx="5272021" cy="732506"/>
          </a:xfrm>
          <a:prstGeom prst="rect">
            <a:avLst/>
          </a:prstGeom>
          <a:noFill/>
        </p:spPr>
        <p:txBody>
          <a:bodyPr wrap="square">
            <a:spAutoFit/>
          </a:bodyPr>
          <a:lstStyle/>
          <a:p>
            <a:pPr marL="342900" lvl="0" indent="-342900">
              <a:lnSpc>
                <a:spcPct val="115000"/>
              </a:lnSpc>
              <a:spcAft>
                <a:spcPts val="1000"/>
              </a:spcAft>
              <a:buSzPts val="1200"/>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One Billing and insurance may associate with one ward at the same time.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0492C0A2-C7CE-8CFB-3446-FD5A02F2F0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370" y="4735305"/>
            <a:ext cx="4578023" cy="1889134"/>
          </a:xfrm>
          <a:prstGeom prst="rect">
            <a:avLst/>
          </a:prstGeom>
        </p:spPr>
      </p:pic>
      <p:sp>
        <p:nvSpPr>
          <p:cNvPr id="12" name="TextBox 11">
            <a:extLst>
              <a:ext uri="{FF2B5EF4-FFF2-40B4-BE49-F238E27FC236}">
                <a16:creationId xmlns:a16="http://schemas.microsoft.com/office/drawing/2014/main" id="{A7B82426-1F9F-427C-EBE7-C39B4B113660}"/>
              </a:ext>
            </a:extLst>
          </p:cNvPr>
          <p:cNvSpPr txBox="1"/>
          <p:nvPr/>
        </p:nvSpPr>
        <p:spPr>
          <a:xfrm>
            <a:off x="5791978" y="5325255"/>
            <a:ext cx="6097554" cy="709233"/>
          </a:xfrm>
          <a:prstGeom prst="rect">
            <a:avLst/>
          </a:prstGeom>
          <a:noFill/>
        </p:spPr>
        <p:txBody>
          <a:bodyPr wrap="square">
            <a:spAutoFit/>
          </a:bodyPr>
          <a:lstStyle/>
          <a:p>
            <a:pPr marL="342900" lvl="0" indent="-342900">
              <a:lnSpc>
                <a:spcPct val="115000"/>
              </a:lnSpc>
              <a:spcAft>
                <a:spcPts val="1000"/>
              </a:spcAft>
              <a:buSzPts val="1200"/>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One Doctor is associated with one department at the same time.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6880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5E117-0F8F-283C-C868-B8511A25C63A}"/>
              </a:ext>
            </a:extLst>
          </p:cNvPr>
          <p:cNvSpPr>
            <a:spLocks noGrp="1"/>
          </p:cNvSpPr>
          <p:nvPr>
            <p:ph type="title"/>
          </p:nvPr>
        </p:nvSpPr>
        <p:spPr>
          <a:xfrm>
            <a:off x="646111" y="452718"/>
            <a:ext cx="9404723" cy="778923"/>
          </a:xfrm>
        </p:spPr>
        <p:txBody>
          <a:bodyPr/>
          <a:lstStyle/>
          <a:p>
            <a:r>
              <a:rPr lang="en-IN" dirty="0"/>
              <a:t>Many-to-Many Binary Relationships</a:t>
            </a:r>
          </a:p>
        </p:txBody>
      </p:sp>
      <p:pic>
        <p:nvPicPr>
          <p:cNvPr id="4" name="Content Placeholder 3">
            <a:extLst>
              <a:ext uri="{FF2B5EF4-FFF2-40B4-BE49-F238E27FC236}">
                <a16:creationId xmlns:a16="http://schemas.microsoft.com/office/drawing/2014/main" id="{15DC0FBC-D0C7-F8A5-16D1-ACF37D8623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2328" y="1677956"/>
            <a:ext cx="5211941" cy="1817768"/>
          </a:xfrm>
          <a:prstGeom prst="rect">
            <a:avLst/>
          </a:prstGeom>
        </p:spPr>
      </p:pic>
      <p:pic>
        <p:nvPicPr>
          <p:cNvPr id="5" name="Picture 4">
            <a:extLst>
              <a:ext uri="{FF2B5EF4-FFF2-40B4-BE49-F238E27FC236}">
                <a16:creationId xmlns:a16="http://schemas.microsoft.com/office/drawing/2014/main" id="{941787CE-BDFD-138C-E9FD-F18E5CF4C6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4959" y="1677956"/>
            <a:ext cx="4029849" cy="1776241"/>
          </a:xfrm>
          <a:prstGeom prst="rect">
            <a:avLst/>
          </a:prstGeom>
        </p:spPr>
      </p:pic>
      <p:sp>
        <p:nvSpPr>
          <p:cNvPr id="7" name="TextBox 6">
            <a:extLst>
              <a:ext uri="{FF2B5EF4-FFF2-40B4-BE49-F238E27FC236}">
                <a16:creationId xmlns:a16="http://schemas.microsoft.com/office/drawing/2014/main" id="{415A7A22-729A-DD03-C9A4-66CC2DBB310D}"/>
              </a:ext>
            </a:extLst>
          </p:cNvPr>
          <p:cNvSpPr txBox="1"/>
          <p:nvPr/>
        </p:nvSpPr>
        <p:spPr>
          <a:xfrm>
            <a:off x="705402" y="4010904"/>
            <a:ext cx="5390598" cy="646331"/>
          </a:xfrm>
          <a:prstGeom prst="rect">
            <a:avLst/>
          </a:prstGeom>
          <a:noFill/>
        </p:spPr>
        <p:txBody>
          <a:bodyPr wrap="square">
            <a:spAutoFit/>
          </a:bodyPr>
          <a:lstStyle/>
          <a:p>
            <a:r>
              <a:rPr lang="en-US" sz="1800" kern="0">
                <a:effectLst/>
                <a:latin typeface="Times New Roman" panose="02020603050405020304" pitchFamily="18" charset="0"/>
                <a:ea typeface="Calibri" panose="020F0502020204030204" pitchFamily="34" charset="0"/>
              </a:rPr>
              <a:t>Many Electronic health records may be associated with many appointments with the same time</a:t>
            </a:r>
            <a:endParaRPr lang="en-IN" dirty="0"/>
          </a:p>
        </p:txBody>
      </p:sp>
      <p:sp>
        <p:nvSpPr>
          <p:cNvPr id="9" name="TextBox 8">
            <a:extLst>
              <a:ext uri="{FF2B5EF4-FFF2-40B4-BE49-F238E27FC236}">
                <a16:creationId xmlns:a16="http://schemas.microsoft.com/office/drawing/2014/main" id="{692C7A0F-99E7-16F6-00C9-D98F57F59535}"/>
              </a:ext>
            </a:extLst>
          </p:cNvPr>
          <p:cNvSpPr txBox="1"/>
          <p:nvPr/>
        </p:nvSpPr>
        <p:spPr>
          <a:xfrm>
            <a:off x="6663612" y="4010904"/>
            <a:ext cx="5106792" cy="709233"/>
          </a:xfrm>
          <a:prstGeom prst="rect">
            <a:avLst/>
          </a:prstGeom>
          <a:noFill/>
        </p:spPr>
        <p:txBody>
          <a:bodyPr wrap="square">
            <a:spAutoFit/>
          </a:bodyPr>
          <a:lstStyle/>
          <a:p>
            <a:pPr marL="342900" lvl="0" indent="-342900">
              <a:lnSpc>
                <a:spcPct val="115000"/>
              </a:lnSpc>
              <a:spcAft>
                <a:spcPts val="1000"/>
              </a:spcAft>
              <a:buSzPts val="1200"/>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Many Doctors may be associated with many staff at the same time.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8432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FB083-3435-5DCB-B1B4-63D94C8D2031}"/>
              </a:ext>
            </a:extLst>
          </p:cNvPr>
          <p:cNvSpPr>
            <a:spLocks noGrp="1"/>
          </p:cNvSpPr>
          <p:nvPr>
            <p:ph type="title"/>
          </p:nvPr>
        </p:nvSpPr>
        <p:spPr>
          <a:xfrm>
            <a:off x="646111" y="452718"/>
            <a:ext cx="9404723" cy="862898"/>
          </a:xfrm>
        </p:spPr>
        <p:txBody>
          <a:bodyPr/>
          <a:lstStyle/>
          <a:p>
            <a:r>
              <a:rPr lang="en-US" sz="4400" dirty="0"/>
              <a:t>Normalization Rules</a:t>
            </a:r>
            <a:endParaRPr lang="en-IN" dirty="0"/>
          </a:p>
        </p:txBody>
      </p:sp>
      <p:sp>
        <p:nvSpPr>
          <p:cNvPr id="3" name="Content Placeholder 2">
            <a:extLst>
              <a:ext uri="{FF2B5EF4-FFF2-40B4-BE49-F238E27FC236}">
                <a16:creationId xmlns:a16="http://schemas.microsoft.com/office/drawing/2014/main" id="{144739B6-E8EB-461F-7D6D-BEB90081D227}"/>
              </a:ext>
            </a:extLst>
          </p:cNvPr>
          <p:cNvSpPr>
            <a:spLocks noGrp="1"/>
          </p:cNvSpPr>
          <p:nvPr>
            <p:ph idx="1"/>
          </p:nvPr>
        </p:nvSpPr>
        <p:spPr>
          <a:xfrm>
            <a:off x="645132" y="1464906"/>
            <a:ext cx="9404722" cy="4783493"/>
          </a:xfrm>
        </p:spPr>
        <p:txBody>
          <a:bodyPr>
            <a:normAutofit fontScale="92500" lnSpcReduction="10000"/>
          </a:bodyPr>
          <a:lstStyle/>
          <a:p>
            <a:pPr>
              <a:lnSpc>
                <a:spcPct val="115000"/>
              </a:lnSpc>
              <a:spcAft>
                <a:spcPts val="10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Normalization is the process of organizing data in a database to reduce data redundancy and improve data integrity. It involves breaking down a large table into smaller, more manageable tables, which are then linked together through relationships. Normalization is an essential concept in database design as it helps to eliminate data redundancy and inconsistencies that may arise from data updates, deletions or insertions.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Generally, this normalization is divided into subcategories. They are: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arenR"/>
            </a:pPr>
            <a:r>
              <a:rPr lang="en-US" sz="1800">
                <a:effectLst/>
                <a:latin typeface="Times New Roman" panose="02020603050405020304" pitchFamily="18" charset="0"/>
                <a:ea typeface="Calibri" panose="020F0502020204030204" pitchFamily="34" charset="0"/>
                <a:cs typeface="Times New Roman" panose="02020603050405020304" pitchFamily="18" charset="0"/>
              </a:rPr>
              <a:t>1</a:t>
            </a:r>
            <a:r>
              <a:rPr lang="en-US" sz="1800" baseline="30000">
                <a:effectLst/>
                <a:latin typeface="Times New Roman" panose="02020603050405020304" pitchFamily="18" charset="0"/>
                <a:ea typeface="Calibri" panose="020F0502020204030204" pitchFamily="34" charset="0"/>
                <a:cs typeface="Times New Roman" panose="02020603050405020304" pitchFamily="18" charset="0"/>
              </a:rPr>
              <a:t>st</a:t>
            </a:r>
            <a:r>
              <a:rPr lang="en-US" sz="1800">
                <a:effectLst/>
                <a:latin typeface="Times New Roman" panose="02020603050405020304" pitchFamily="18" charset="0"/>
                <a:ea typeface="Calibri" panose="020F0502020204030204" pitchFamily="34" charset="0"/>
                <a:cs typeface="Times New Roman" panose="02020603050405020304" pitchFamily="18" charset="0"/>
              </a:rPr>
              <a:t> normalization form (1NF)</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arenR"/>
            </a:pPr>
            <a:r>
              <a:rPr lang="en-US" sz="180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baseline="30000">
                <a:effectLst/>
                <a:latin typeface="Times New Roman" panose="02020603050405020304" pitchFamily="18" charset="0"/>
                <a:ea typeface="Calibri" panose="020F0502020204030204" pitchFamily="34" charset="0"/>
                <a:cs typeface="Times New Roman" panose="02020603050405020304" pitchFamily="18" charset="0"/>
              </a:rPr>
              <a:t>nd</a:t>
            </a:r>
            <a:r>
              <a:rPr lang="en-US" sz="1800">
                <a:effectLst/>
                <a:latin typeface="Times New Roman" panose="02020603050405020304" pitchFamily="18" charset="0"/>
                <a:ea typeface="Calibri" panose="020F0502020204030204" pitchFamily="34" charset="0"/>
                <a:cs typeface="Times New Roman" panose="02020603050405020304" pitchFamily="18" charset="0"/>
              </a:rPr>
              <a:t> normalization form (2NF)</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rabicParenR"/>
            </a:pPr>
            <a:r>
              <a:rPr lang="en-US" sz="1800">
                <a:effectLst/>
                <a:latin typeface="Times New Roman" panose="02020603050405020304" pitchFamily="18" charset="0"/>
                <a:ea typeface="Calibri" panose="020F0502020204030204" pitchFamily="34" charset="0"/>
                <a:cs typeface="Times New Roman" panose="02020603050405020304" pitchFamily="18" charset="0"/>
              </a:rPr>
              <a:t>3</a:t>
            </a:r>
            <a:r>
              <a:rPr lang="en-US" sz="1800" baseline="30000">
                <a:effectLst/>
                <a:latin typeface="Times New Roman" panose="02020603050405020304" pitchFamily="18" charset="0"/>
                <a:ea typeface="Calibri" panose="020F0502020204030204" pitchFamily="34" charset="0"/>
                <a:cs typeface="Times New Roman" panose="02020603050405020304" pitchFamily="18" charset="0"/>
              </a:rPr>
              <a:t>rd</a:t>
            </a:r>
            <a:r>
              <a:rPr lang="en-US" sz="1800">
                <a:effectLst/>
                <a:latin typeface="Times New Roman" panose="02020603050405020304" pitchFamily="18" charset="0"/>
                <a:ea typeface="Calibri" panose="020F0502020204030204" pitchFamily="34" charset="0"/>
                <a:cs typeface="Times New Roman" panose="02020603050405020304" pitchFamily="18" charset="0"/>
              </a:rPr>
              <a:t> normalization form (3NF)</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These normalization rules are being applied to the entities to check whether these are satisfying all the normalization rules.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8275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0115C-AA2C-D04F-97FA-DE0FFC57EAEB}"/>
              </a:ext>
            </a:extLst>
          </p:cNvPr>
          <p:cNvSpPr>
            <a:spLocks noGrp="1"/>
          </p:cNvSpPr>
          <p:nvPr>
            <p:ph type="title"/>
          </p:nvPr>
        </p:nvSpPr>
        <p:spPr>
          <a:xfrm>
            <a:off x="646111" y="452718"/>
            <a:ext cx="9404723" cy="676286"/>
          </a:xfrm>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8969D5E1-C574-F99B-84E3-896BF2D127B1}"/>
              </a:ext>
            </a:extLst>
          </p:cNvPr>
          <p:cNvSpPr>
            <a:spLocks noGrp="1"/>
          </p:cNvSpPr>
          <p:nvPr>
            <p:ph idx="1"/>
          </p:nvPr>
        </p:nvSpPr>
        <p:spPr>
          <a:xfrm>
            <a:off x="755780" y="1352940"/>
            <a:ext cx="9294073" cy="4895460"/>
          </a:xfrm>
        </p:spPr>
        <p:txBody>
          <a:bodyPr>
            <a:normAutofit lnSpcReduction="10000"/>
          </a:bodyPr>
          <a:lstStyle/>
          <a:p>
            <a:r>
              <a:rPr lang="en-IN" dirty="0">
                <a:latin typeface="Times New Roman" panose="02020603050405020304" pitchFamily="18" charset="0"/>
                <a:ea typeface="Calibri" panose="020F0502020204030204" pitchFamily="34" charset="0"/>
                <a:cs typeface="Times New Roman" panose="02020603050405020304" pitchFamily="18" charset="0"/>
              </a:rPr>
              <a:t>PATIENT: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Patient_ID</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First_Name</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Last_Name</a:t>
            </a:r>
            <a:r>
              <a:rPr lang="en-US" altLang="en-US" dirty="0">
                <a:latin typeface="Times New Roman" panose="02020603050405020304" pitchFamily="18" charset="0"/>
                <a:ea typeface="Calibri" panose="020F0502020204030204" pitchFamily="34" charset="0"/>
                <a:cs typeface="Times New Roman" panose="02020603050405020304" pitchFamily="18" charset="0"/>
              </a:rPr>
              <a:t>, Gender, Address,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Date_of_Birth</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Phone_Num</a:t>
            </a:r>
            <a:r>
              <a:rPr lang="en-US" altLang="en-US" dirty="0">
                <a:latin typeface="Times New Roman" panose="02020603050405020304" pitchFamily="18" charset="0"/>
                <a:ea typeface="Calibri" panose="020F0502020204030204" pitchFamily="34" charset="0"/>
                <a:cs typeface="Times New Roman" panose="02020603050405020304" pitchFamily="18" charset="0"/>
              </a:rPr>
              <a:t>}</a:t>
            </a:r>
          </a:p>
          <a:p>
            <a:r>
              <a:rPr lang="en-US" dirty="0">
                <a:latin typeface="Times New Roman" panose="02020603050405020304" pitchFamily="18" charset="0"/>
                <a:ea typeface="Calibri" panose="020F0502020204030204" pitchFamily="34" charset="0"/>
                <a:cs typeface="Times New Roman" panose="02020603050405020304" pitchFamily="18" charset="0"/>
              </a:rPr>
              <a:t>DOCTOR: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Doctor_ID</a:t>
            </a:r>
            <a:r>
              <a:rPr lang="en-US" altLang="en-US" dirty="0">
                <a:latin typeface="Times New Roman" panose="02020603050405020304" pitchFamily="18" charset="0"/>
                <a:ea typeface="Calibri" panose="020F0502020204030204" pitchFamily="34" charset="0"/>
                <a:cs typeface="Times New Roman" panose="02020603050405020304" pitchFamily="18" charset="0"/>
              </a:rPr>
              <a:t>}      {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First_Name</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Last_Name</a:t>
            </a:r>
            <a:r>
              <a:rPr lang="en-US" altLang="en-US" dirty="0">
                <a:latin typeface="Times New Roman" panose="02020603050405020304" pitchFamily="18" charset="0"/>
                <a:ea typeface="Calibri" panose="020F0502020204030204" pitchFamily="34" charset="0"/>
                <a:cs typeface="Times New Roman" panose="02020603050405020304" pitchFamily="18" charset="0"/>
              </a:rPr>
              <a:t>, Gender, Address, Specialization,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Phone_Num</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Date_of_Birth</a:t>
            </a:r>
            <a:r>
              <a:rPr lang="en-US" altLang="en-US" dirty="0">
                <a:latin typeface="Times New Roman" panose="02020603050405020304" pitchFamily="18" charset="0"/>
                <a:ea typeface="Calibri" panose="020F0502020204030204" pitchFamily="34" charset="0"/>
                <a:cs typeface="Times New Roman" panose="02020603050405020304" pitchFamily="18" charset="0"/>
              </a:rPr>
              <a:t>, Schedule}</a:t>
            </a:r>
          </a:p>
          <a:p>
            <a:r>
              <a:rPr lang="en-US" dirty="0">
                <a:latin typeface="Times New Roman" panose="02020603050405020304" pitchFamily="18" charset="0"/>
                <a:ea typeface="Calibri" panose="020F0502020204030204" pitchFamily="34" charset="0"/>
                <a:cs typeface="Times New Roman" panose="02020603050405020304" pitchFamily="18" charset="0"/>
              </a:rPr>
              <a:t>APPOINTMENT: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Appointment_ID</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Patient_ID</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Doctor_ID</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Appointment_Date</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Reason_for_Appointment</a:t>
            </a:r>
            <a:r>
              <a:rPr lang="en-US" altLang="en-US" dirty="0">
                <a:latin typeface="Times New Roman" panose="02020603050405020304" pitchFamily="18" charset="0"/>
                <a:ea typeface="Calibri" panose="020F0502020204030204" pitchFamily="34" charset="0"/>
                <a:cs typeface="Times New Roman" panose="02020603050405020304" pitchFamily="18" charset="0"/>
              </a:rPr>
              <a:t>, Status}</a:t>
            </a:r>
          </a:p>
          <a:p>
            <a:r>
              <a:rPr lang="en-US" dirty="0">
                <a:latin typeface="Times New Roman" panose="02020603050405020304" pitchFamily="18" charset="0"/>
                <a:ea typeface="Calibri" panose="020F0502020204030204" pitchFamily="34" charset="0"/>
                <a:cs typeface="Times New Roman" panose="02020603050405020304" pitchFamily="18" charset="0"/>
              </a:rPr>
              <a:t>WARD: </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Ward_ID</a:t>
            </a:r>
            <a:r>
              <a:rPr lang="en-US" alt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a:latin typeface="Times New Roman" panose="02020603050405020304" pitchFamily="18" charset="0"/>
                <a:ea typeface="Calibri" panose="020F0502020204030204" pitchFamily="34" charset="0"/>
                <a:cs typeface="Times New Roman" panose="02020603050405020304" pitchFamily="18" charset="0"/>
              </a:rPr>
              <a:t>{</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Ward_Name</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Ward_Type</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Ward_Capacity</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Availability,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Current_Occupancy</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Ward_Charge</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p>
          <a:p>
            <a:r>
              <a:rPr lang="en-US" dirty="0">
                <a:latin typeface="Times New Roman" panose="02020603050405020304" pitchFamily="18" charset="0"/>
                <a:ea typeface="Calibri" panose="020F0502020204030204" pitchFamily="34" charset="0"/>
                <a:cs typeface="Times New Roman" panose="02020603050405020304" pitchFamily="18" charset="0"/>
              </a:rPr>
              <a:t>EHR: </a:t>
            </a:r>
            <a:r>
              <a:rPr lang="en-US" altLang="en-US" dirty="0">
                <a:latin typeface="Times New Roman" panose="02020603050405020304" pitchFamily="18" charset="0"/>
                <a:ea typeface="Calibri" panose="020F0502020204030204" pitchFamily="34" charset="0"/>
                <a:cs typeface="Times New Roman" panose="02020603050405020304" pitchFamily="18" charset="0"/>
              </a:rPr>
              <a:t>{ EHR_ID }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Patient_ID</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Doctor_ID</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Medical_History</a:t>
            </a:r>
            <a:r>
              <a:rPr lang="en-US" altLang="en-US" dirty="0">
                <a:latin typeface="Times New Roman" panose="02020603050405020304" pitchFamily="18" charset="0"/>
                <a:ea typeface="Calibri" panose="020F0502020204030204" pitchFamily="34" charset="0"/>
                <a:cs typeface="Times New Roman" panose="02020603050405020304" pitchFamily="18" charset="0"/>
              </a:rPr>
              <a:t>, Diagnosis,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Lab_Test_Results</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p>
          <a:p>
            <a:r>
              <a:rPr lang="en-US" dirty="0">
                <a:latin typeface="Times New Roman" panose="02020603050405020304" pitchFamily="18" charset="0"/>
                <a:ea typeface="Calibri" panose="020F0502020204030204" pitchFamily="34" charset="0"/>
                <a:cs typeface="Times New Roman" panose="02020603050405020304" pitchFamily="18" charset="0"/>
              </a:rPr>
              <a:t>DEPARTMENT: </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Department_ID</a:t>
            </a:r>
            <a:r>
              <a:rPr lang="en-US" alt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a:latin typeface="Times New Roman" panose="02020603050405020304" pitchFamily="18" charset="0"/>
                <a:ea typeface="Calibri" panose="020F0502020204030204" pitchFamily="34" charset="0"/>
                <a:cs typeface="Times New Roman" panose="02020603050405020304" pitchFamily="18" charset="0"/>
              </a:rPr>
              <a:t>{</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Department_Name</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Head_of_Departrment</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Department_Staff</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Department_Function</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p>
          <a:p>
            <a:r>
              <a:rPr lang="en-US" dirty="0">
                <a:latin typeface="Times New Roman" panose="02020603050405020304" pitchFamily="18" charset="0"/>
                <a:ea typeface="Calibri" panose="020F0502020204030204" pitchFamily="34" charset="0"/>
                <a:cs typeface="Times New Roman" panose="02020603050405020304" pitchFamily="18" charset="0"/>
              </a:rPr>
              <a:t>STAFF: {</a:t>
            </a:r>
            <a:r>
              <a:rPr lang="en-US" dirty="0" err="1">
                <a:latin typeface="Times New Roman" panose="02020603050405020304" pitchFamily="18" charset="0"/>
                <a:ea typeface="Calibri" panose="020F0502020204030204" pitchFamily="34" charset="0"/>
                <a:cs typeface="Times New Roman" panose="02020603050405020304" pitchFamily="18" charset="0"/>
              </a:rPr>
              <a:t>Staff_ID</a:t>
            </a:r>
            <a:r>
              <a:rPr lang="en-US" altLang="en-US" dirty="0">
                <a:latin typeface="Times New Roman" panose="02020603050405020304" pitchFamily="18" charset="0"/>
                <a:ea typeface="Calibri" panose="020F0502020204030204" pitchFamily="34" charset="0"/>
                <a:cs typeface="Times New Roman" panose="02020603050405020304" pitchFamily="18" charset="0"/>
              </a:rPr>
              <a:t>}       {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First_Name</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Last_Name</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Department_Staff</a:t>
            </a:r>
            <a:r>
              <a:rPr lang="en-US" altLang="en-US" dirty="0">
                <a:latin typeface="Times New Roman" panose="02020603050405020304" pitchFamily="18" charset="0"/>
                <a:ea typeface="Calibri" panose="020F0502020204030204" pitchFamily="34" charset="0"/>
                <a:cs typeface="Times New Roman" panose="02020603050405020304" pitchFamily="18" charset="0"/>
              </a:rPr>
              <a:t>, Gender , Address ,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Job_Title</a:t>
            </a:r>
            <a:r>
              <a:rPr lang="en-US" altLang="en-US" dirty="0">
                <a:latin typeface="Times New Roman" panose="02020603050405020304" pitchFamily="18" charset="0"/>
                <a:ea typeface="Calibri" panose="020F0502020204030204" pitchFamily="34" charset="0"/>
                <a:cs typeface="Times New Roman" panose="02020603050405020304" pitchFamily="18" charset="0"/>
              </a:rPr>
              <a:t> ,Department, Schedule }</a:t>
            </a: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 name="Rectangle 11">
            <a:extLst>
              <a:ext uri="{FF2B5EF4-FFF2-40B4-BE49-F238E27FC236}">
                <a16:creationId xmlns:a16="http://schemas.microsoft.com/office/drawing/2014/main" id="{DD11443A-44F6-369F-8FC4-55441F81213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16" name="Straight Arrow Connector 15">
            <a:extLst>
              <a:ext uri="{FF2B5EF4-FFF2-40B4-BE49-F238E27FC236}">
                <a16:creationId xmlns:a16="http://schemas.microsoft.com/office/drawing/2014/main" id="{F45354A4-6BE0-4FFB-8F92-B4B3C97070AF}"/>
              </a:ext>
            </a:extLst>
          </p:cNvPr>
          <p:cNvCxnSpPr/>
          <p:nvPr/>
        </p:nvCxnSpPr>
        <p:spPr>
          <a:xfrm>
            <a:off x="3564294" y="1545591"/>
            <a:ext cx="3467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4">
            <a:extLst>
              <a:ext uri="{FF2B5EF4-FFF2-40B4-BE49-F238E27FC236}">
                <a16:creationId xmlns:a16="http://schemas.microsoft.com/office/drawing/2014/main" id="{8AFBE194-03B1-83E2-4163-587487A6147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19" name="Straight Arrow Connector 18">
            <a:extLst>
              <a:ext uri="{FF2B5EF4-FFF2-40B4-BE49-F238E27FC236}">
                <a16:creationId xmlns:a16="http://schemas.microsoft.com/office/drawing/2014/main" id="{77772E8E-26D9-6D47-0507-00CAC77CD76B}"/>
              </a:ext>
            </a:extLst>
          </p:cNvPr>
          <p:cNvCxnSpPr/>
          <p:nvPr/>
        </p:nvCxnSpPr>
        <p:spPr>
          <a:xfrm>
            <a:off x="2244090" y="7445375"/>
            <a:ext cx="304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3611BF77-3297-874F-4EF8-0EFDB95E91AA}"/>
              </a:ext>
            </a:extLst>
          </p:cNvPr>
          <p:cNvCxnSpPr/>
          <p:nvPr/>
        </p:nvCxnSpPr>
        <p:spPr>
          <a:xfrm>
            <a:off x="3737649" y="2211175"/>
            <a:ext cx="3467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17">
            <a:extLst>
              <a:ext uri="{FF2B5EF4-FFF2-40B4-BE49-F238E27FC236}">
                <a16:creationId xmlns:a16="http://schemas.microsoft.com/office/drawing/2014/main" id="{64517147-BAE6-15C5-2166-9973DE5AD77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23" name="Straight Arrow Connector 22">
            <a:extLst>
              <a:ext uri="{FF2B5EF4-FFF2-40B4-BE49-F238E27FC236}">
                <a16:creationId xmlns:a16="http://schemas.microsoft.com/office/drawing/2014/main" id="{38A40033-5731-66A8-EDF1-36589BAE4068}"/>
              </a:ext>
            </a:extLst>
          </p:cNvPr>
          <p:cNvCxnSpPr/>
          <p:nvPr/>
        </p:nvCxnSpPr>
        <p:spPr>
          <a:xfrm>
            <a:off x="5105798" y="2892633"/>
            <a:ext cx="304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Rectangle 20">
            <a:extLst>
              <a:ext uri="{FF2B5EF4-FFF2-40B4-BE49-F238E27FC236}">
                <a16:creationId xmlns:a16="http://schemas.microsoft.com/office/drawing/2014/main" id="{9D0AE842-98CE-2E38-6D68-6B6ADCC757D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26" name="Straight Arrow Connector 25">
            <a:extLst>
              <a:ext uri="{FF2B5EF4-FFF2-40B4-BE49-F238E27FC236}">
                <a16:creationId xmlns:a16="http://schemas.microsoft.com/office/drawing/2014/main" id="{096C7655-8D11-B68B-4558-DC37F756C5C9}"/>
              </a:ext>
            </a:extLst>
          </p:cNvPr>
          <p:cNvCxnSpPr/>
          <p:nvPr/>
        </p:nvCxnSpPr>
        <p:spPr>
          <a:xfrm>
            <a:off x="2176780" y="7959725"/>
            <a:ext cx="304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16367F71-5C98-B3BD-C8A9-2DE2A007A1E0}"/>
              </a:ext>
            </a:extLst>
          </p:cNvPr>
          <p:cNvCxnSpPr/>
          <p:nvPr/>
        </p:nvCxnSpPr>
        <p:spPr>
          <a:xfrm>
            <a:off x="3432849" y="3604870"/>
            <a:ext cx="304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3">
            <a:extLst>
              <a:ext uri="{FF2B5EF4-FFF2-40B4-BE49-F238E27FC236}">
                <a16:creationId xmlns:a16="http://schemas.microsoft.com/office/drawing/2014/main" id="{87EE6E7C-EFF6-4498-AF88-C59F0E7E239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32" name="Straight Arrow Connector 31">
            <a:extLst>
              <a:ext uri="{FF2B5EF4-FFF2-40B4-BE49-F238E27FC236}">
                <a16:creationId xmlns:a16="http://schemas.microsoft.com/office/drawing/2014/main" id="{F886E48D-2F76-AD4B-9B88-3FD6B26F8289}"/>
              </a:ext>
            </a:extLst>
          </p:cNvPr>
          <p:cNvCxnSpPr/>
          <p:nvPr/>
        </p:nvCxnSpPr>
        <p:spPr>
          <a:xfrm>
            <a:off x="3128049" y="4279784"/>
            <a:ext cx="304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Rectangle 26">
            <a:extLst>
              <a:ext uri="{FF2B5EF4-FFF2-40B4-BE49-F238E27FC236}">
                <a16:creationId xmlns:a16="http://schemas.microsoft.com/office/drawing/2014/main" id="{75619715-9E3A-FA9F-B740-CFC7314BF8B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34" name="Straight Arrow Connector 33">
            <a:extLst>
              <a:ext uri="{FF2B5EF4-FFF2-40B4-BE49-F238E27FC236}">
                <a16:creationId xmlns:a16="http://schemas.microsoft.com/office/drawing/2014/main" id="{77AC219A-D486-F48C-60F9-317F72CEFA6F}"/>
              </a:ext>
            </a:extLst>
          </p:cNvPr>
          <p:cNvCxnSpPr/>
          <p:nvPr/>
        </p:nvCxnSpPr>
        <p:spPr>
          <a:xfrm>
            <a:off x="2588260" y="7919720"/>
            <a:ext cx="304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1C0F31C7-89F4-ED0A-4710-C9730793C2F7}"/>
              </a:ext>
            </a:extLst>
          </p:cNvPr>
          <p:cNvCxnSpPr/>
          <p:nvPr/>
        </p:nvCxnSpPr>
        <p:spPr>
          <a:xfrm>
            <a:off x="4962650" y="4964029"/>
            <a:ext cx="304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29">
            <a:extLst>
              <a:ext uri="{FF2B5EF4-FFF2-40B4-BE49-F238E27FC236}">
                <a16:creationId xmlns:a16="http://schemas.microsoft.com/office/drawing/2014/main" id="{6A2A03CF-526C-0488-061F-C93D4EA1F21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40" name="Straight Arrow Connector 39">
            <a:extLst>
              <a:ext uri="{FF2B5EF4-FFF2-40B4-BE49-F238E27FC236}">
                <a16:creationId xmlns:a16="http://schemas.microsoft.com/office/drawing/2014/main" id="{BFD253F1-ACCB-4605-2086-D3883B95837E}"/>
              </a:ext>
            </a:extLst>
          </p:cNvPr>
          <p:cNvCxnSpPr/>
          <p:nvPr/>
        </p:nvCxnSpPr>
        <p:spPr>
          <a:xfrm>
            <a:off x="3280449" y="5582959"/>
            <a:ext cx="304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52888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5D580-FB24-BB88-9B08-FECD51CF18B9}"/>
              </a:ext>
            </a:extLst>
          </p:cNvPr>
          <p:cNvSpPr>
            <a:spLocks noGrp="1"/>
          </p:cNvSpPr>
          <p:nvPr>
            <p:ph type="title"/>
          </p:nvPr>
        </p:nvSpPr>
        <p:spPr>
          <a:xfrm>
            <a:off x="646111" y="452718"/>
            <a:ext cx="9404723" cy="778923"/>
          </a:xfrm>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C2D8C076-F58B-1940-1C0F-AFD11ED90303}"/>
              </a:ext>
            </a:extLst>
          </p:cNvPr>
          <p:cNvSpPr>
            <a:spLocks noGrp="1"/>
          </p:cNvSpPr>
          <p:nvPr>
            <p:ph idx="1"/>
          </p:nvPr>
        </p:nvSpPr>
        <p:spPr>
          <a:xfrm>
            <a:off x="839756" y="1623528"/>
            <a:ext cx="9210098" cy="4624872"/>
          </a:xfrm>
        </p:spPr>
        <p:txBody>
          <a:bodyPr>
            <a:normAutofit/>
          </a:bodyPr>
          <a:lstStyle/>
          <a:p>
            <a:r>
              <a:rPr lang="en-IN" dirty="0">
                <a:latin typeface="Times New Roman" panose="02020603050405020304" pitchFamily="18" charset="0"/>
                <a:ea typeface="Calibri" panose="020F0502020204030204" pitchFamily="34" charset="0"/>
                <a:cs typeface="Times New Roman" panose="02020603050405020304" pitchFamily="18" charset="0"/>
              </a:rPr>
              <a:t>BILLING AND INSURANCE:</a:t>
            </a:r>
            <a:r>
              <a:rPr lang="en-US" altLang="en-US" dirty="0">
                <a:latin typeface="Times New Roman" panose="02020603050405020304" pitchFamily="18" charset="0"/>
                <a:ea typeface="Calibri" panose="020F0502020204030204" pitchFamily="34" charset="0"/>
                <a:cs typeface="Times New Roman" panose="02020603050405020304" pitchFamily="18" charset="0"/>
              </a:rPr>
              <a:t> {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Bill_ID</a:t>
            </a:r>
            <a:r>
              <a:rPr lang="en-US" altLang="en-US" dirty="0">
                <a:latin typeface="Times New Roman" panose="02020603050405020304" pitchFamily="18" charset="0"/>
                <a:ea typeface="Calibri" panose="020F0502020204030204" pitchFamily="34" charset="0"/>
                <a:cs typeface="Times New Roman" panose="02020603050405020304" pitchFamily="18" charset="0"/>
              </a:rPr>
              <a:t> }     {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Patient_ID</a:t>
            </a:r>
            <a:r>
              <a:rPr lang="en-US" altLang="en-US" dirty="0">
                <a:latin typeface="Times New Roman" panose="02020603050405020304" pitchFamily="18" charset="0"/>
                <a:ea typeface="Calibri" panose="020F0502020204030204" pitchFamily="34" charset="0"/>
                <a:cs typeface="Times New Roman" panose="02020603050405020304" pitchFamily="18" charset="0"/>
              </a:rPr>
              <a:t>, Date,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Amount_Due</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Insurance_Provider</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Insurance_Policy_Number</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Claim_Status</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p>
          <a:p>
            <a:r>
              <a:rPr lang="en-US" dirty="0">
                <a:latin typeface="Times New Roman" panose="02020603050405020304" pitchFamily="18" charset="0"/>
                <a:ea typeface="Calibri" panose="020F0502020204030204" pitchFamily="34" charset="0"/>
                <a:cs typeface="Times New Roman" panose="02020603050405020304" pitchFamily="18" charset="0"/>
              </a:rPr>
              <a:t>PHARMACY AND INVENTORY: </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Medicine_ID</a:t>
            </a:r>
            <a:r>
              <a:rPr lang="en-US" altLang="en-US" dirty="0">
                <a:latin typeface="Times New Roman" panose="02020603050405020304" pitchFamily="18" charset="0"/>
                <a:ea typeface="Calibri" panose="020F0502020204030204" pitchFamily="34" charset="0"/>
                <a:cs typeface="Times New Roman" panose="02020603050405020304" pitchFamily="18" charset="0"/>
              </a:rPr>
              <a:t> }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Medicine_Name</a:t>
            </a:r>
            <a:r>
              <a:rPr lang="en-US" altLang="en-US" dirty="0">
                <a:latin typeface="Times New Roman" panose="02020603050405020304" pitchFamily="18" charset="0"/>
                <a:ea typeface="Calibri" panose="020F0502020204030204" pitchFamily="34" charset="0"/>
                <a:cs typeface="Times New Roman" panose="02020603050405020304" pitchFamily="18" charset="0"/>
              </a:rPr>
              <a:t>, Manufacturer,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Expiry_Date</a:t>
            </a:r>
            <a:r>
              <a:rPr lang="en-US" altLang="en-US" dirty="0">
                <a:latin typeface="Times New Roman" panose="02020603050405020304" pitchFamily="18" charset="0"/>
                <a:ea typeface="Calibri" panose="020F0502020204030204" pitchFamily="34" charset="0"/>
                <a:cs typeface="Times New Roman" panose="02020603050405020304" pitchFamily="18" charset="0"/>
              </a:rPr>
              <a:t>, Price, Quantity }</a:t>
            </a:r>
          </a:p>
          <a:p>
            <a:r>
              <a:rPr lang="en-US" dirty="0">
                <a:latin typeface="Times New Roman" panose="02020603050405020304" pitchFamily="18" charset="0"/>
                <a:ea typeface="Calibri" panose="020F0502020204030204" pitchFamily="34" charset="0"/>
                <a:cs typeface="Times New Roman" panose="02020603050405020304" pitchFamily="18" charset="0"/>
              </a:rPr>
              <a:t>SURGERY: </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Surgery_ID</a:t>
            </a:r>
            <a:r>
              <a:rPr lang="en-US" altLang="en-US" dirty="0">
                <a:latin typeface="Times New Roman" panose="02020603050405020304" pitchFamily="18" charset="0"/>
                <a:ea typeface="Calibri" panose="020F0502020204030204" pitchFamily="34" charset="0"/>
                <a:cs typeface="Times New Roman" panose="02020603050405020304" pitchFamily="18" charset="0"/>
              </a:rPr>
              <a:t> }      {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Surgery_Type</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Doctor_ID</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Patient_ID</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Surgery_Cost</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Surgery_Date</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p>
          <a:p>
            <a:r>
              <a:rPr lang="en-US" dirty="0">
                <a:latin typeface="Times New Roman" panose="02020603050405020304" pitchFamily="18" charset="0"/>
                <a:ea typeface="Calibri" panose="020F0502020204030204" pitchFamily="34" charset="0"/>
                <a:cs typeface="Times New Roman" panose="02020603050405020304" pitchFamily="18" charset="0"/>
              </a:rPr>
              <a:t>In the above relation all the attributes are atomic (indivisible). So, they satisfy the 1NF.</a:t>
            </a:r>
          </a:p>
          <a:p>
            <a:r>
              <a:rPr lang="en-US" dirty="0">
                <a:latin typeface="Times New Roman" panose="02020603050405020304" pitchFamily="18" charset="0"/>
                <a:ea typeface="Calibri" panose="020F0502020204030204" pitchFamily="34" charset="0"/>
                <a:cs typeface="Times New Roman" panose="02020603050405020304" pitchFamily="18" charset="0"/>
              </a:rPr>
              <a:t>Here every non-prime attribute is completely dependent on the primary key. So, they satisfy the 2NF.</a:t>
            </a:r>
          </a:p>
          <a:p>
            <a:r>
              <a:rPr lang="en-US" dirty="0">
                <a:latin typeface="Times New Roman" panose="02020603050405020304" pitchFamily="18" charset="0"/>
                <a:ea typeface="Calibri" panose="020F0502020204030204" pitchFamily="34" charset="0"/>
                <a:cs typeface="Times New Roman" panose="02020603050405020304" pitchFamily="18" charset="0"/>
              </a:rPr>
              <a:t>In the above relation there is no transitive dependency’s existing between non-prime attribute and primary key of relation, so it also satisfies 3NF.</a:t>
            </a:r>
          </a:p>
          <a:p>
            <a:endParaRPr lang="en-IN" dirty="0"/>
          </a:p>
        </p:txBody>
      </p:sp>
      <p:sp>
        <p:nvSpPr>
          <p:cNvPr id="4" name="Rectangle 2">
            <a:extLst>
              <a:ext uri="{FF2B5EF4-FFF2-40B4-BE49-F238E27FC236}">
                <a16:creationId xmlns:a16="http://schemas.microsoft.com/office/drawing/2014/main" id="{7EA0E844-9242-2A77-312C-A3CF0548838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5" name="Straight Arrow Connector 4">
            <a:extLst>
              <a:ext uri="{FF2B5EF4-FFF2-40B4-BE49-F238E27FC236}">
                <a16:creationId xmlns:a16="http://schemas.microsoft.com/office/drawing/2014/main" id="{7D13008A-7623-7614-1804-1F1E1C52B42E}"/>
              </a:ext>
            </a:extLst>
          </p:cNvPr>
          <p:cNvCxnSpPr/>
          <p:nvPr/>
        </p:nvCxnSpPr>
        <p:spPr>
          <a:xfrm>
            <a:off x="2112010" y="8836660"/>
            <a:ext cx="304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EDD523E1-5023-25C1-7648-0BD7E6F542B9}"/>
              </a:ext>
            </a:extLst>
          </p:cNvPr>
          <p:cNvCxnSpPr/>
          <p:nvPr/>
        </p:nvCxnSpPr>
        <p:spPr>
          <a:xfrm>
            <a:off x="5542384" y="1872162"/>
            <a:ext cx="3467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4">
            <a:extLst>
              <a:ext uri="{FF2B5EF4-FFF2-40B4-BE49-F238E27FC236}">
                <a16:creationId xmlns:a16="http://schemas.microsoft.com/office/drawing/2014/main" id="{AD8C2A1F-5BAA-81DB-CABC-0CED1B65F4C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18" name="Straight Arrow Connector 17">
            <a:extLst>
              <a:ext uri="{FF2B5EF4-FFF2-40B4-BE49-F238E27FC236}">
                <a16:creationId xmlns:a16="http://schemas.microsoft.com/office/drawing/2014/main" id="{095D4520-45FC-C3B1-069D-5C6DD671D2F7}"/>
              </a:ext>
            </a:extLst>
          </p:cNvPr>
          <p:cNvCxnSpPr/>
          <p:nvPr/>
        </p:nvCxnSpPr>
        <p:spPr>
          <a:xfrm>
            <a:off x="4194019" y="3326868"/>
            <a:ext cx="304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007C6E1-22CE-5CF2-355B-B152DD5AE7F5}"/>
              </a:ext>
            </a:extLst>
          </p:cNvPr>
          <p:cNvCxnSpPr/>
          <p:nvPr/>
        </p:nvCxnSpPr>
        <p:spPr>
          <a:xfrm>
            <a:off x="6665167" y="2565737"/>
            <a:ext cx="3467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17">
            <a:extLst>
              <a:ext uri="{FF2B5EF4-FFF2-40B4-BE49-F238E27FC236}">
                <a16:creationId xmlns:a16="http://schemas.microsoft.com/office/drawing/2014/main" id="{D4D7AB1C-51A5-91B7-3354-913A2AB6633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22" name="Straight Arrow Connector 21">
            <a:extLst>
              <a:ext uri="{FF2B5EF4-FFF2-40B4-BE49-F238E27FC236}">
                <a16:creationId xmlns:a16="http://schemas.microsoft.com/office/drawing/2014/main" id="{22725373-5EEA-9374-6D4E-80066FFC8E5D}"/>
              </a:ext>
            </a:extLst>
          </p:cNvPr>
          <p:cNvCxnSpPr/>
          <p:nvPr/>
        </p:nvCxnSpPr>
        <p:spPr>
          <a:xfrm>
            <a:off x="2393315" y="9028430"/>
            <a:ext cx="304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9684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8DC9EDA-89CA-4637-B781-7B99406CB619}"/>
              </a:ext>
            </a:extLst>
          </p:cNvPr>
          <p:cNvSpPr txBox="1">
            <a:spLocks/>
          </p:cNvSpPr>
          <p:nvPr/>
        </p:nvSpPr>
        <p:spPr>
          <a:xfrm>
            <a:off x="646111" y="4527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a:t>SQL Queries</a:t>
            </a:r>
            <a:endParaRPr lang="en-US" sz="3600" dirty="0"/>
          </a:p>
        </p:txBody>
      </p:sp>
      <p:sp>
        <p:nvSpPr>
          <p:cNvPr id="7" name="TextBox 6">
            <a:extLst>
              <a:ext uri="{FF2B5EF4-FFF2-40B4-BE49-F238E27FC236}">
                <a16:creationId xmlns:a16="http://schemas.microsoft.com/office/drawing/2014/main" id="{9D380BC1-D9C0-CE21-EBDB-774A097396B2}"/>
              </a:ext>
            </a:extLst>
          </p:cNvPr>
          <p:cNvSpPr txBox="1"/>
          <p:nvPr/>
        </p:nvSpPr>
        <p:spPr>
          <a:xfrm>
            <a:off x="1052423" y="1152983"/>
            <a:ext cx="3231975" cy="400110"/>
          </a:xfrm>
          <a:prstGeom prst="rect">
            <a:avLst/>
          </a:prstGeom>
          <a:noFill/>
        </p:spPr>
        <p:txBody>
          <a:bodyPr wrap="none" rtlCol="0">
            <a:spAutoFit/>
          </a:bodyPr>
          <a:lstStyle/>
          <a:p>
            <a:r>
              <a:rPr lang="en-US" sz="2000" u="sng" dirty="0"/>
              <a:t>Syntax for table creation</a:t>
            </a:r>
          </a:p>
        </p:txBody>
      </p:sp>
      <p:sp>
        <p:nvSpPr>
          <p:cNvPr id="8" name="TextBox 7">
            <a:extLst>
              <a:ext uri="{FF2B5EF4-FFF2-40B4-BE49-F238E27FC236}">
                <a16:creationId xmlns:a16="http://schemas.microsoft.com/office/drawing/2014/main" id="{DE420F08-EF5D-632B-E378-451E999C7BBE}"/>
              </a:ext>
            </a:extLst>
          </p:cNvPr>
          <p:cNvSpPr txBox="1"/>
          <p:nvPr/>
        </p:nvSpPr>
        <p:spPr>
          <a:xfrm>
            <a:off x="1259239" y="1588498"/>
            <a:ext cx="3485073" cy="2523768"/>
          </a:xfrm>
          <a:prstGeom prst="rect">
            <a:avLst/>
          </a:prstGeom>
          <a:noFill/>
        </p:spPr>
        <p:txBody>
          <a:bodyPr wrap="square" rtlCol="0">
            <a:spAutoFit/>
          </a:bodyPr>
          <a:lstStyle/>
          <a:p>
            <a:r>
              <a:rPr lang="en-US" sz="2000" dirty="0"/>
              <a:t>CREATE TABLE </a:t>
            </a:r>
            <a:r>
              <a:rPr lang="en-US" sz="2000" dirty="0" err="1"/>
              <a:t>table_name</a:t>
            </a:r>
            <a:r>
              <a:rPr lang="en-US" sz="2000" dirty="0"/>
              <a:t> (</a:t>
            </a:r>
          </a:p>
          <a:p>
            <a:r>
              <a:rPr lang="en-US" sz="2000" dirty="0"/>
              <a:t>    column1 datatype,</a:t>
            </a:r>
          </a:p>
          <a:p>
            <a:r>
              <a:rPr lang="en-US" sz="2000" dirty="0"/>
              <a:t>    column2 datatype,</a:t>
            </a:r>
          </a:p>
          <a:p>
            <a:r>
              <a:rPr lang="en-US" sz="2000" dirty="0"/>
              <a:t>    column3 datatype,</a:t>
            </a:r>
          </a:p>
          <a:p>
            <a:r>
              <a:rPr lang="en-US" sz="2000" dirty="0"/>
              <a:t>   ....</a:t>
            </a:r>
          </a:p>
          <a:p>
            <a:r>
              <a:rPr lang="en-US" sz="2000" dirty="0"/>
              <a:t>);</a:t>
            </a:r>
          </a:p>
          <a:p>
            <a:endParaRPr lang="en-US" dirty="0"/>
          </a:p>
        </p:txBody>
      </p:sp>
      <p:sp>
        <p:nvSpPr>
          <p:cNvPr id="9" name="TextBox 8">
            <a:extLst>
              <a:ext uri="{FF2B5EF4-FFF2-40B4-BE49-F238E27FC236}">
                <a16:creationId xmlns:a16="http://schemas.microsoft.com/office/drawing/2014/main" id="{619782F1-3F29-C1E2-2408-596F35CB6CA7}"/>
              </a:ext>
            </a:extLst>
          </p:cNvPr>
          <p:cNvSpPr txBox="1"/>
          <p:nvPr/>
        </p:nvSpPr>
        <p:spPr>
          <a:xfrm>
            <a:off x="5204227" y="1396508"/>
            <a:ext cx="5252919" cy="1938992"/>
          </a:xfrm>
          <a:prstGeom prst="rect">
            <a:avLst/>
          </a:prstGeom>
          <a:noFill/>
        </p:spPr>
        <p:txBody>
          <a:bodyPr wrap="square" rtlCol="0">
            <a:spAutoFit/>
          </a:bodyPr>
          <a:lstStyle/>
          <a:p>
            <a:r>
              <a:rPr lang="en-US" sz="2000" dirty="0"/>
              <a:t>The column parameters specify the names of the columns of the table.</a:t>
            </a:r>
          </a:p>
          <a:p>
            <a:endParaRPr lang="en-US" sz="2000" dirty="0"/>
          </a:p>
          <a:p>
            <a:r>
              <a:rPr lang="en-US" sz="2000" dirty="0"/>
              <a:t>The datatype parameter specifies the type of data the column can hold (e.g., varchar, integer, date, etc.).</a:t>
            </a:r>
          </a:p>
        </p:txBody>
      </p:sp>
      <p:sp>
        <p:nvSpPr>
          <p:cNvPr id="10" name="TextBox 9">
            <a:extLst>
              <a:ext uri="{FF2B5EF4-FFF2-40B4-BE49-F238E27FC236}">
                <a16:creationId xmlns:a16="http://schemas.microsoft.com/office/drawing/2014/main" id="{BA035FF3-07CD-3E01-EDF2-835B3937D507}"/>
              </a:ext>
            </a:extLst>
          </p:cNvPr>
          <p:cNvSpPr txBox="1"/>
          <p:nvPr/>
        </p:nvSpPr>
        <p:spPr>
          <a:xfrm>
            <a:off x="951459" y="3784424"/>
            <a:ext cx="3376245" cy="400110"/>
          </a:xfrm>
          <a:prstGeom prst="rect">
            <a:avLst/>
          </a:prstGeom>
          <a:noFill/>
        </p:spPr>
        <p:txBody>
          <a:bodyPr wrap="none" rtlCol="0">
            <a:spAutoFit/>
          </a:bodyPr>
          <a:lstStyle/>
          <a:p>
            <a:r>
              <a:rPr lang="en-US" sz="2000" u="sng" dirty="0"/>
              <a:t>Syntax for record insertion</a:t>
            </a:r>
          </a:p>
        </p:txBody>
      </p:sp>
      <p:sp>
        <p:nvSpPr>
          <p:cNvPr id="11" name="TextBox 10">
            <a:extLst>
              <a:ext uri="{FF2B5EF4-FFF2-40B4-BE49-F238E27FC236}">
                <a16:creationId xmlns:a16="http://schemas.microsoft.com/office/drawing/2014/main" id="{B51AC8AC-12FE-2448-B04B-1D4874D0999F}"/>
              </a:ext>
            </a:extLst>
          </p:cNvPr>
          <p:cNvSpPr txBox="1"/>
          <p:nvPr/>
        </p:nvSpPr>
        <p:spPr>
          <a:xfrm>
            <a:off x="1391646" y="4287950"/>
            <a:ext cx="7343677" cy="707886"/>
          </a:xfrm>
          <a:prstGeom prst="rect">
            <a:avLst/>
          </a:prstGeom>
          <a:noFill/>
        </p:spPr>
        <p:txBody>
          <a:bodyPr wrap="none" rtlCol="0">
            <a:spAutoFit/>
          </a:bodyPr>
          <a:lstStyle/>
          <a:p>
            <a:r>
              <a:rPr lang="en-US" sz="2000" dirty="0"/>
              <a:t>INSERT INTO </a:t>
            </a:r>
            <a:r>
              <a:rPr lang="en-US" sz="2000" dirty="0" err="1"/>
              <a:t>table_name</a:t>
            </a:r>
            <a:r>
              <a:rPr lang="en-US" sz="2000" dirty="0"/>
              <a:t> (column1, column2, column3, ...)</a:t>
            </a:r>
          </a:p>
          <a:p>
            <a:r>
              <a:rPr lang="en-US" sz="2000" dirty="0"/>
              <a:t>VALUES (value1, value2, value3, ...);</a:t>
            </a:r>
          </a:p>
        </p:txBody>
      </p:sp>
      <p:sp>
        <p:nvSpPr>
          <p:cNvPr id="12" name="TextBox 11">
            <a:extLst>
              <a:ext uri="{FF2B5EF4-FFF2-40B4-BE49-F238E27FC236}">
                <a16:creationId xmlns:a16="http://schemas.microsoft.com/office/drawing/2014/main" id="{9AC1B51F-50BB-7BBF-50D6-74C1E3E79AD5}"/>
              </a:ext>
            </a:extLst>
          </p:cNvPr>
          <p:cNvSpPr txBox="1"/>
          <p:nvPr/>
        </p:nvSpPr>
        <p:spPr>
          <a:xfrm>
            <a:off x="951459" y="5037697"/>
            <a:ext cx="3860321" cy="400110"/>
          </a:xfrm>
          <a:prstGeom prst="rect">
            <a:avLst/>
          </a:prstGeom>
          <a:noFill/>
        </p:spPr>
        <p:txBody>
          <a:bodyPr wrap="square" rtlCol="0">
            <a:spAutoFit/>
          </a:bodyPr>
          <a:lstStyle/>
          <a:p>
            <a:r>
              <a:rPr lang="en-US" sz="2000" u="sng" dirty="0"/>
              <a:t>Syntax for view records</a:t>
            </a:r>
          </a:p>
        </p:txBody>
      </p:sp>
      <p:sp>
        <p:nvSpPr>
          <p:cNvPr id="13" name="TextBox 12">
            <a:extLst>
              <a:ext uri="{FF2B5EF4-FFF2-40B4-BE49-F238E27FC236}">
                <a16:creationId xmlns:a16="http://schemas.microsoft.com/office/drawing/2014/main" id="{91A51BCA-D776-4F5E-6EF4-C3959513D451}"/>
              </a:ext>
            </a:extLst>
          </p:cNvPr>
          <p:cNvSpPr txBox="1"/>
          <p:nvPr/>
        </p:nvSpPr>
        <p:spPr>
          <a:xfrm>
            <a:off x="1303408" y="5635988"/>
            <a:ext cx="3676006" cy="400110"/>
          </a:xfrm>
          <a:prstGeom prst="rect">
            <a:avLst/>
          </a:prstGeom>
          <a:noFill/>
        </p:spPr>
        <p:txBody>
          <a:bodyPr wrap="none" rtlCol="0">
            <a:spAutoFit/>
          </a:bodyPr>
          <a:lstStyle/>
          <a:p>
            <a:r>
              <a:rPr lang="en-US" sz="2000" dirty="0"/>
              <a:t>SELECT * FROM </a:t>
            </a:r>
            <a:r>
              <a:rPr lang="en-US" sz="2000" dirty="0" err="1"/>
              <a:t>table_name</a:t>
            </a:r>
            <a:r>
              <a:rPr lang="en-US" sz="2000" dirty="0"/>
              <a:t>;</a:t>
            </a:r>
          </a:p>
        </p:txBody>
      </p:sp>
    </p:spTree>
    <p:extLst>
      <p:ext uri="{BB962C8B-B14F-4D97-AF65-F5344CB8AC3E}">
        <p14:creationId xmlns:p14="http://schemas.microsoft.com/office/powerpoint/2010/main" val="2875439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33CD5-CF14-9892-1E6A-08D56A39292F}"/>
              </a:ext>
            </a:extLst>
          </p:cNvPr>
          <p:cNvSpPr>
            <a:spLocks noGrp="1"/>
          </p:cNvSpPr>
          <p:nvPr>
            <p:ph type="title"/>
          </p:nvPr>
        </p:nvSpPr>
        <p:spPr>
          <a:xfrm>
            <a:off x="646111" y="452718"/>
            <a:ext cx="9404723" cy="713609"/>
          </a:xfrm>
        </p:spPr>
        <p:txBody>
          <a:bodyPr/>
          <a:lstStyle/>
          <a:p>
            <a:r>
              <a:rPr lang="en-IN" dirty="0"/>
              <a:t>PATIENT:</a:t>
            </a:r>
          </a:p>
        </p:txBody>
      </p:sp>
      <p:sp>
        <p:nvSpPr>
          <p:cNvPr id="3" name="Content Placeholder 2">
            <a:extLst>
              <a:ext uri="{FF2B5EF4-FFF2-40B4-BE49-F238E27FC236}">
                <a16:creationId xmlns:a16="http://schemas.microsoft.com/office/drawing/2014/main" id="{B474A918-777C-C635-0809-3627B909A59E}"/>
              </a:ext>
            </a:extLst>
          </p:cNvPr>
          <p:cNvSpPr>
            <a:spLocks noGrp="1"/>
          </p:cNvSpPr>
          <p:nvPr>
            <p:ph idx="1"/>
          </p:nvPr>
        </p:nvSpPr>
        <p:spPr>
          <a:xfrm>
            <a:off x="645130" y="1352940"/>
            <a:ext cx="9404723" cy="4895460"/>
          </a:xfrm>
        </p:spPr>
        <p:txBody>
          <a:bodyPr/>
          <a:lstStyle/>
          <a:p>
            <a:pPr marL="457200">
              <a:lnSpc>
                <a:spcPct val="115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create table patient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Patient_ID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INT NOT NULL,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15000"/>
              </a:lnSpc>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First_Name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VARCHAR(50) NOT NULL,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15000"/>
              </a:lnSpc>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Last_Name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VARCHAR(50) NOT NULL,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15000"/>
              </a:lnSpc>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Gender  VARCHAR(10) NOT NULL,</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15000"/>
              </a:lnSpc>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Address VARCHAR(100) NOT NULL,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15000"/>
              </a:lnSpc>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Date_of_Birth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DATE NOT NULL,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15000"/>
              </a:lnSpc>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Phone_Num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VARCHAR(20) NOT NULL,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15000"/>
              </a:lnSpc>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PRIMARY KEY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Patient_ID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a:latin typeface="Calibri" panose="020F0502020204030204" pitchFamily="34" charset="0"/>
                <a:ea typeface="Calibri" panose="020F0502020204030204" pitchFamily="34" charset="0"/>
                <a:cs typeface="Times New Roman" panose="02020603050405020304" pitchFamily="18" charset="0"/>
              </a:rPr>
              <a:t> </a:t>
            </a:r>
          </a:p>
          <a:p>
            <a:pPr marL="114300" indent="0">
              <a:lnSpc>
                <a:spcPct val="115000"/>
              </a:lnSpc>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602DF706-7405-CE9D-23B5-72D3DBCC37AC}"/>
              </a:ext>
            </a:extLst>
          </p:cNvPr>
          <p:cNvPicPr>
            <a:picLocks noChangeAspect="1"/>
          </p:cNvPicPr>
          <p:nvPr/>
        </p:nvPicPr>
        <p:blipFill>
          <a:blip r:embed="rId2"/>
          <a:stretch>
            <a:fillRect/>
          </a:stretch>
        </p:blipFill>
        <p:spPr>
          <a:xfrm>
            <a:off x="6096000" y="1929616"/>
            <a:ext cx="5432108" cy="2063886"/>
          </a:xfrm>
          <a:prstGeom prst="rect">
            <a:avLst/>
          </a:prstGeom>
        </p:spPr>
      </p:pic>
    </p:spTree>
    <p:extLst>
      <p:ext uri="{BB962C8B-B14F-4D97-AF65-F5344CB8AC3E}">
        <p14:creationId xmlns:p14="http://schemas.microsoft.com/office/powerpoint/2010/main" val="1951758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EC1A4-26F1-09F9-5EC3-66218E5BD35E}"/>
              </a:ext>
            </a:extLst>
          </p:cNvPr>
          <p:cNvSpPr>
            <a:spLocks noGrp="1"/>
          </p:cNvSpPr>
          <p:nvPr>
            <p:ph type="title"/>
          </p:nvPr>
        </p:nvSpPr>
        <p:spPr>
          <a:xfrm>
            <a:off x="646112" y="452718"/>
            <a:ext cx="8292616" cy="573649"/>
          </a:xfrm>
        </p:spPr>
        <p:txBody>
          <a:bodyPr/>
          <a:lstStyle/>
          <a:p>
            <a:r>
              <a:rPr lang="en-IN" sz="3600" dirty="0"/>
              <a:t>Patient(</a:t>
            </a:r>
            <a:r>
              <a:rPr lang="en-IN" sz="3600" dirty="0" err="1"/>
              <a:t>contd</a:t>
            </a:r>
            <a:r>
              <a:rPr lang="en-IN" sz="3600" dirty="0"/>
              <a:t>…) – insert records</a:t>
            </a:r>
          </a:p>
        </p:txBody>
      </p:sp>
      <p:sp>
        <p:nvSpPr>
          <p:cNvPr id="3" name="Content Placeholder 2">
            <a:extLst>
              <a:ext uri="{FF2B5EF4-FFF2-40B4-BE49-F238E27FC236}">
                <a16:creationId xmlns:a16="http://schemas.microsoft.com/office/drawing/2014/main" id="{CE96894C-6686-512F-0D55-D57A3AE0E814}"/>
              </a:ext>
            </a:extLst>
          </p:cNvPr>
          <p:cNvSpPr>
            <a:spLocks noGrp="1"/>
          </p:cNvSpPr>
          <p:nvPr>
            <p:ph idx="1"/>
          </p:nvPr>
        </p:nvSpPr>
        <p:spPr>
          <a:xfrm>
            <a:off x="746450" y="1287624"/>
            <a:ext cx="9778482" cy="5598368"/>
          </a:xfrm>
        </p:spPr>
        <p:txBody>
          <a:bodyPr>
            <a:normAutofit fontScale="47500" lnSpcReduction="20000"/>
          </a:bodyPr>
          <a:lstStyle/>
          <a:p>
            <a:pPr marL="457200">
              <a:lnSpc>
                <a:spcPct val="115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INSERT INTO patient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Patient_ID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First_Name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Last_Name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Gender, Address,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Date_of_Birth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Phone_Num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VALUES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'John', 'Doe', 'Male', '123 Main St', '1980-01-01', '123-456-7890'),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'Jane', 'Doe', 'Female', '456 Elm St', '1985-05-15', '555-555-5555'),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'Bob', 'Smith', 'Male', '789 Oak Ave', '1975-08-20', '444-444-4444'),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 'Sara', 'Johnson', 'Female', '321 Maple Ln', '1990-02-10', '777-777-7777'),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(5, 'David', 'Lee', 'Male', '555 Pine St', '1988-12-25', '999-999-9999'),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(6, 'Jessica', 'Davis', 'Female', '888 Cherry Ave', '1970-07-12', '222-222-2222'),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(7, 'Michael', 'Brown', 'Male', '444 Oak St', '1995-03-05', '888-888-8888'),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(8, 'Rachel', 'Garcia', 'Female', '777 Willow Ave', '1982-06-30', '666-666-6666'),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(9, 'Kevin', 'Clark', 'Male', '222 Cedar St', '1978-04-22', '111-111-1111'),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(10, 'Amy', 'Lopez', 'Female', '999 Pine Ave', '1987-09-18', '333-333-3333'),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(11, 'Daniel', 'Chen', 'Male', '666 Elm St', '1992-11-08', '555-123-4567'),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(12, 'Emily', 'Wong', 'Female', '333 Maple Ave', '1984-12-31', '987-654-3210'),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(13, 'Alex', 'Taylor', 'Male', '111 Oak Ln', '1973-03-15', '321-654-0987'),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(14, 'Olivia', 'Nguyen', 'Female', '222 Pine St', '1994-07-20', '111-222-3333'),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(15, 'Jacob', 'Kim', 'Male', '333 Cherry Ave', '1981-05-12', '444-555-6666'),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(16, 'Grace', 'Gonzalez', 'Female', '777 Cedar St', '1993-08-02', '777-888-9999'),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(17, 'William', 'Liu', 'Male', '444 Oak Ave', '1976-09-23', '222-333-4444'),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(18, 'Ava', 'Patel', 'Female', '555 Willow Ln', '1989-04-14', '999-888-7777'),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(19, 'Mason', 'Singh', 'Male', '999 Elm Ave', '1983-11-26', '666-777-8888'),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(20, 'Sophia', 'Lee', 'Female', '888 Maple St', '1991-02-18', '123-456-7890');</a:t>
            </a:r>
          </a:p>
          <a:p>
            <a:pPr marL="114300" indent="0">
              <a:lnSpc>
                <a:spcPct val="115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CDE6942D-41CB-DC16-E808-DA6A24FEF92A}"/>
              </a:ext>
            </a:extLst>
          </p:cNvPr>
          <p:cNvPicPr>
            <a:picLocks noChangeAspect="1"/>
          </p:cNvPicPr>
          <p:nvPr/>
        </p:nvPicPr>
        <p:blipFill>
          <a:blip r:embed="rId2"/>
          <a:stretch>
            <a:fillRect/>
          </a:stretch>
        </p:blipFill>
        <p:spPr>
          <a:xfrm>
            <a:off x="5611566" y="2225831"/>
            <a:ext cx="4589145" cy="3344545"/>
          </a:xfrm>
          <a:prstGeom prst="rect">
            <a:avLst/>
          </a:prstGeom>
        </p:spPr>
      </p:pic>
    </p:spTree>
    <p:extLst>
      <p:ext uri="{BB962C8B-B14F-4D97-AF65-F5344CB8AC3E}">
        <p14:creationId xmlns:p14="http://schemas.microsoft.com/office/powerpoint/2010/main" val="3181982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A6400-C187-0D31-EDB4-0A5F2B6E47F3}"/>
              </a:ext>
            </a:extLst>
          </p:cNvPr>
          <p:cNvSpPr>
            <a:spLocks noGrp="1"/>
          </p:cNvSpPr>
          <p:nvPr>
            <p:ph type="title"/>
          </p:nvPr>
        </p:nvSpPr>
        <p:spPr>
          <a:xfrm>
            <a:off x="646111" y="452718"/>
            <a:ext cx="9404723" cy="853568"/>
          </a:xfrm>
        </p:spPr>
        <p:txBody>
          <a:bodyPr/>
          <a:lstStyle/>
          <a:p>
            <a:r>
              <a:rPr lang="en-IN" dirty="0"/>
              <a:t>Patient (</a:t>
            </a:r>
            <a:r>
              <a:rPr lang="en-IN" dirty="0" err="1"/>
              <a:t>contd</a:t>
            </a:r>
            <a:r>
              <a:rPr lang="en-IN" dirty="0"/>
              <a:t>…) – view records</a:t>
            </a:r>
          </a:p>
        </p:txBody>
      </p:sp>
      <p:sp>
        <p:nvSpPr>
          <p:cNvPr id="3" name="Content Placeholder 2">
            <a:extLst>
              <a:ext uri="{FF2B5EF4-FFF2-40B4-BE49-F238E27FC236}">
                <a16:creationId xmlns:a16="http://schemas.microsoft.com/office/drawing/2014/main" id="{F5E12347-3C35-7D3D-114A-3D7361967EC3}"/>
              </a:ext>
            </a:extLst>
          </p:cNvPr>
          <p:cNvSpPr>
            <a:spLocks noGrp="1"/>
          </p:cNvSpPr>
          <p:nvPr>
            <p:ph idx="1"/>
          </p:nvPr>
        </p:nvSpPr>
        <p:spPr>
          <a:xfrm>
            <a:off x="849086" y="1306286"/>
            <a:ext cx="9200767" cy="4942113"/>
          </a:xfrm>
        </p:spPr>
        <p:txBody>
          <a:bodyPr>
            <a:normAutofit lnSpcReduction="10000"/>
          </a:bodyPr>
          <a:lstStyle/>
          <a:p>
            <a:r>
              <a:rPr lang="en-US" sz="2000" dirty="0">
                <a:effectLst/>
                <a:ea typeface="Calibri" panose="020F0502020204030204" pitchFamily="34" charset="0"/>
                <a:cs typeface="Times New Roman" panose="02020603050405020304" pitchFamily="18" charset="0"/>
              </a:rPr>
              <a:t>Select * from patient;</a:t>
            </a:r>
            <a:endParaRPr lang="en-US" dirty="0">
              <a:ea typeface="Calibri" panose="020F0502020204030204" pitchFamily="34" charset="0"/>
              <a:cs typeface="Times New Roman" panose="02020603050405020304" pitchFamily="18" charset="0"/>
            </a:endParaRPr>
          </a:p>
          <a:p>
            <a:endParaRPr lang="en-US" dirty="0">
              <a:ea typeface="Calibri" panose="020F0502020204030204" pitchFamily="34" charset="0"/>
              <a:cs typeface="Times New Roman" panose="02020603050405020304" pitchFamily="18" charset="0"/>
            </a:endParaRPr>
          </a:p>
          <a:p>
            <a:endParaRPr lang="en-US" dirty="0">
              <a:ea typeface="Calibri" panose="020F0502020204030204" pitchFamily="34" charset="0"/>
              <a:cs typeface="Times New Roman" panose="02020603050405020304" pitchFamily="18" charset="0"/>
            </a:endParaRPr>
          </a:p>
          <a:p>
            <a:endParaRPr lang="en-US" dirty="0">
              <a:ea typeface="Calibri" panose="020F0502020204030204" pitchFamily="34" charset="0"/>
              <a:cs typeface="Times New Roman" panose="02020603050405020304" pitchFamily="18" charset="0"/>
            </a:endParaRPr>
          </a:p>
          <a:p>
            <a:endParaRPr lang="en-US" dirty="0">
              <a:ea typeface="Calibri" panose="020F0502020204030204" pitchFamily="34" charset="0"/>
              <a:cs typeface="Times New Roman" panose="02020603050405020304" pitchFamily="18" charset="0"/>
            </a:endParaRPr>
          </a:p>
          <a:p>
            <a:endParaRPr lang="en-US" dirty="0">
              <a:ea typeface="Calibri" panose="020F0502020204030204" pitchFamily="34" charset="0"/>
              <a:cs typeface="Times New Roman" panose="02020603050405020304" pitchFamily="18" charset="0"/>
            </a:endParaRPr>
          </a:p>
          <a:p>
            <a:endParaRPr lang="en-US" dirty="0">
              <a:ea typeface="Calibri" panose="020F0502020204030204" pitchFamily="34" charset="0"/>
              <a:cs typeface="Times New Roman" panose="02020603050405020304" pitchFamily="18" charset="0"/>
            </a:endParaRPr>
          </a:p>
          <a:p>
            <a:endParaRPr lang="en-US" dirty="0">
              <a:ea typeface="Calibri" panose="020F0502020204030204" pitchFamily="34" charset="0"/>
              <a:cs typeface="Times New Roman" panose="02020603050405020304" pitchFamily="18" charset="0"/>
            </a:endParaRPr>
          </a:p>
          <a:p>
            <a:endParaRPr lang="en-US" dirty="0">
              <a:ea typeface="Calibri" panose="020F0502020204030204" pitchFamily="34" charset="0"/>
              <a:cs typeface="Times New Roman" panose="02020603050405020304" pitchFamily="18" charset="0"/>
            </a:endParaRPr>
          </a:p>
          <a:p>
            <a:endParaRPr lang="en-US" dirty="0">
              <a:ea typeface="Calibri" panose="020F0502020204030204" pitchFamily="34" charset="0"/>
              <a:cs typeface="Times New Roman" panose="02020603050405020304" pitchFamily="18" charset="0"/>
            </a:endParaRPr>
          </a:p>
          <a:p>
            <a:r>
              <a:rPr lang="en-US" sz="2000" dirty="0"/>
              <a:t>In the way, we can create and insert records into the other tables involved in the project.</a:t>
            </a:r>
          </a:p>
          <a:p>
            <a:endParaRPr lang="en-IN" dirty="0"/>
          </a:p>
        </p:txBody>
      </p:sp>
      <p:pic>
        <p:nvPicPr>
          <p:cNvPr id="5" name="Picture 4">
            <a:extLst>
              <a:ext uri="{FF2B5EF4-FFF2-40B4-BE49-F238E27FC236}">
                <a16:creationId xmlns:a16="http://schemas.microsoft.com/office/drawing/2014/main" id="{A70CC6E2-26CC-6286-0C19-154114036C18}"/>
              </a:ext>
            </a:extLst>
          </p:cNvPr>
          <p:cNvPicPr>
            <a:picLocks noChangeAspect="1"/>
          </p:cNvPicPr>
          <p:nvPr/>
        </p:nvPicPr>
        <p:blipFill>
          <a:blip r:embed="rId2"/>
          <a:stretch>
            <a:fillRect/>
          </a:stretch>
        </p:blipFill>
        <p:spPr>
          <a:xfrm>
            <a:off x="2244784" y="1756727"/>
            <a:ext cx="4589145" cy="3344545"/>
          </a:xfrm>
          <a:prstGeom prst="rect">
            <a:avLst/>
          </a:prstGeom>
        </p:spPr>
      </p:pic>
    </p:spTree>
    <p:extLst>
      <p:ext uri="{BB962C8B-B14F-4D97-AF65-F5344CB8AC3E}">
        <p14:creationId xmlns:p14="http://schemas.microsoft.com/office/powerpoint/2010/main" val="4203383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7758E-FB7B-632F-04FA-5335C8157FBC}"/>
              </a:ext>
            </a:extLst>
          </p:cNvPr>
          <p:cNvSpPr>
            <a:spLocks noGrp="1"/>
          </p:cNvSpPr>
          <p:nvPr>
            <p:ph type="title"/>
          </p:nvPr>
        </p:nvSpPr>
        <p:spPr/>
        <p:txBody>
          <a:bodyPr/>
          <a:lstStyle/>
          <a:p>
            <a:r>
              <a:rPr lang="en-US" sz="4000" dirty="0"/>
              <a:t>Abstract</a:t>
            </a:r>
            <a:endParaRPr lang="en-IN" sz="4000" dirty="0"/>
          </a:p>
        </p:txBody>
      </p:sp>
      <p:sp>
        <p:nvSpPr>
          <p:cNvPr id="3" name="Content Placeholder 2">
            <a:extLst>
              <a:ext uri="{FF2B5EF4-FFF2-40B4-BE49-F238E27FC236}">
                <a16:creationId xmlns:a16="http://schemas.microsoft.com/office/drawing/2014/main" id="{03C32B5C-20BA-D8E3-DB8E-F71C39D1B9F9}"/>
              </a:ext>
            </a:extLst>
          </p:cNvPr>
          <p:cNvSpPr>
            <a:spLocks noGrp="1"/>
          </p:cNvSpPr>
          <p:nvPr>
            <p:ph idx="1"/>
          </p:nvPr>
        </p:nvSpPr>
        <p:spPr>
          <a:xfrm>
            <a:off x="905070" y="1371600"/>
            <a:ext cx="9144784" cy="4876799"/>
          </a:xfrm>
        </p:spPr>
        <p:txBody>
          <a:bodyPr>
            <a:normAutofit/>
          </a:bodyPr>
          <a:lstStyle/>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Hospital Management System (HMS) is a platform designed to simplify the administration and management of a hospital or healthcare facility. Patient registration, appointment scheduling, medical record administration, inventory management, billing, and reporting are common features of the system. Doctors, nurses, administrative personnel, patients, and hospital administrators can all utilize the Hospital Management System. It aids in the reduction of manual workloads, the automation of administrative chores, the improvement of data accuracy, and the improvement of communication among healthcare practitioners.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major goal of setting up a Hospital Management System is to improve patient care quality, increase operational efficiency, and assure regulatory compliance. It can also assist healthcare practitioners make more informed decisions, streamline workflows, and deliver better patient care.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3270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23FE2-06AA-B332-E967-899D5CA04101}"/>
              </a:ext>
            </a:extLst>
          </p:cNvPr>
          <p:cNvSpPr>
            <a:spLocks noGrp="1"/>
          </p:cNvSpPr>
          <p:nvPr>
            <p:ph type="title"/>
          </p:nvPr>
        </p:nvSpPr>
        <p:spPr>
          <a:xfrm>
            <a:off x="646111" y="452718"/>
            <a:ext cx="9404723" cy="862898"/>
          </a:xfrm>
        </p:spPr>
        <p:txBody>
          <a:bodyPr/>
          <a:lstStyle/>
          <a:p>
            <a:r>
              <a:rPr lang="en-IN" dirty="0"/>
              <a:t>Future Scope</a:t>
            </a:r>
          </a:p>
        </p:txBody>
      </p:sp>
      <p:sp>
        <p:nvSpPr>
          <p:cNvPr id="3" name="Content Placeholder 2">
            <a:extLst>
              <a:ext uri="{FF2B5EF4-FFF2-40B4-BE49-F238E27FC236}">
                <a16:creationId xmlns:a16="http://schemas.microsoft.com/office/drawing/2014/main" id="{DB5B33A3-608E-F5A3-915E-77ABE2C63FC1}"/>
              </a:ext>
            </a:extLst>
          </p:cNvPr>
          <p:cNvSpPr>
            <a:spLocks noGrp="1"/>
          </p:cNvSpPr>
          <p:nvPr>
            <p:ph idx="1"/>
          </p:nvPr>
        </p:nvSpPr>
        <p:spPr>
          <a:xfrm>
            <a:off x="645131" y="1492898"/>
            <a:ext cx="9767831" cy="5187820"/>
          </a:xfrm>
        </p:spPr>
        <p:txBody>
          <a:bodyPr>
            <a:normAutofit fontScale="77500" lnSpcReduction="20000"/>
          </a:bodyPr>
          <a:lstStyle/>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are several potential future scopes for a hospital management system. Some possible ideas include: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SzPts val="1200"/>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future a GUI based application can be developed that connects the hospitals with the Customers.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SzPts val="1200"/>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Incorporating artificial intelligence (AI) and machine learning (ML) algorithms to optimize patient care, such as predicting patient outcomes and recommending treatment plans.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SzPts val="1200"/>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Integration with wearable health devices and mobile apps, allowing patients to easily access and share their health data with healthcare providers.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SzPts val="1200"/>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Utilizing blockchain technology to securely store and share patient health records between healthcare providers, patients, and insurance companies.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SzPts val="1200"/>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Adding telemedicine functionality, allowing patients to remotely consult with healthcare providers and receive virtual care.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SzPts val="1200"/>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Developing a mobile app for patients to schedule appointments, view lab results, and communicate with healthcare providers.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SzPts val="1200"/>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Implementing a patient feedback system to improve the overall patient experience and quality of care.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200"/>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Creating a patient portal for patients to access their health information and medical records, including test results and discharge instructions.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These are just a few potential ideas for future development of a hospital management system. The possibilities are endless, and the key is to continuously innovate and improve upon existing systems to provide the best possible care for patients</a:t>
            </a:r>
            <a:r>
              <a:rPr lang="en-US" sz="18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56551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4D550-25E2-6E4D-8A7F-3A8DC1A119FE}"/>
              </a:ext>
            </a:extLst>
          </p:cNvPr>
          <p:cNvSpPr>
            <a:spLocks noGrp="1"/>
          </p:cNvSpPr>
          <p:nvPr>
            <p:ph type="title"/>
          </p:nvPr>
        </p:nvSpPr>
        <p:spPr>
          <a:xfrm>
            <a:off x="646111" y="452718"/>
            <a:ext cx="9404723" cy="946874"/>
          </a:xfrm>
        </p:spPr>
        <p:txBody>
          <a:bodyPr/>
          <a:lstStyle/>
          <a:p>
            <a:r>
              <a:rPr lang="en-US" sz="4400" dirty="0"/>
              <a:t>Conclusion</a:t>
            </a:r>
            <a:endParaRPr lang="en-IN" dirty="0"/>
          </a:p>
        </p:txBody>
      </p:sp>
      <p:sp>
        <p:nvSpPr>
          <p:cNvPr id="3" name="Content Placeholder 2">
            <a:extLst>
              <a:ext uri="{FF2B5EF4-FFF2-40B4-BE49-F238E27FC236}">
                <a16:creationId xmlns:a16="http://schemas.microsoft.com/office/drawing/2014/main" id="{C7CA7AB4-D3B2-EA1A-A0C2-C73F45F06D68}"/>
              </a:ext>
            </a:extLst>
          </p:cNvPr>
          <p:cNvSpPr>
            <a:spLocks noGrp="1"/>
          </p:cNvSpPr>
          <p:nvPr>
            <p:ph idx="1"/>
          </p:nvPr>
        </p:nvSpPr>
        <p:spPr>
          <a:xfrm>
            <a:off x="645130" y="1399592"/>
            <a:ext cx="9404723" cy="4848807"/>
          </a:xfrm>
        </p:spPr>
        <p:txBody>
          <a:bodyPr/>
          <a:lstStyle/>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conclusion, the hospital management system is a comprehensive and efficient solution for managing various aspects of hospital operations, such as patient records, staff management, billing, pharmacy inventory, and surgical procedures.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By utilizing modern technology and database management techniques, this system offers several advantages such as improved accuracy, faster data processing, and better decision-making capabilities.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also helps in reducing human errors, minimizing paperwork, and enhancing the overall efficiency of hospital operations.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Overall, the hospital management system can greatly benefit healthcare organizations by streamlining their operations and improving patient care.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78140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1A33D-0AE8-E612-7F68-1939A6362AE1}"/>
              </a:ext>
            </a:extLst>
          </p:cNvPr>
          <p:cNvSpPr>
            <a:spLocks noGrp="1"/>
          </p:cNvSpPr>
          <p:nvPr>
            <p:ph type="title"/>
          </p:nvPr>
        </p:nvSpPr>
        <p:spPr>
          <a:xfrm>
            <a:off x="646111" y="452718"/>
            <a:ext cx="9404723" cy="1002858"/>
          </a:xfrm>
        </p:spPr>
        <p:txBody>
          <a:bodyPr/>
          <a:lstStyle/>
          <a:p>
            <a:r>
              <a:rPr lang="en-IN" dirty="0"/>
              <a:t>Introduction</a:t>
            </a:r>
          </a:p>
        </p:txBody>
      </p:sp>
      <p:sp>
        <p:nvSpPr>
          <p:cNvPr id="3" name="Content Placeholder 2">
            <a:extLst>
              <a:ext uri="{FF2B5EF4-FFF2-40B4-BE49-F238E27FC236}">
                <a16:creationId xmlns:a16="http://schemas.microsoft.com/office/drawing/2014/main" id="{3E2CA406-C35B-D313-0189-F612668648C6}"/>
              </a:ext>
            </a:extLst>
          </p:cNvPr>
          <p:cNvSpPr>
            <a:spLocks noGrp="1"/>
          </p:cNvSpPr>
          <p:nvPr>
            <p:ph idx="1"/>
          </p:nvPr>
        </p:nvSpPr>
        <p:spPr>
          <a:xfrm>
            <a:off x="905070" y="1642188"/>
            <a:ext cx="5896946" cy="4763094"/>
          </a:xfrm>
        </p:spPr>
        <p:txBody>
          <a:bodyPr>
            <a:normAutofit lnSpcReduction="10000"/>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medical industry is facing several issues, including increased demand for healthcare services, the desire for greater patient care, and growing healthcare costs. Hospital Management Systems are designed to help solve some of these issues by reducing administrative operations, boosting communication among healthcare workers, and improving patient care.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latin typeface="Times New Roman" panose="02020603050405020304" pitchFamily="18" charset="0"/>
                <a:ea typeface="Calibri" panose="020F0502020204030204" pitchFamily="34" charset="0"/>
                <a:cs typeface="Times New Roman" panose="02020603050405020304" pitchFamily="18" charset="0"/>
              </a:rPr>
              <a:t>The system aims to automate and streamline various hospital processes, making it easier for healthcare professionals to manage patient care and hospital operations. </a:t>
            </a:r>
          </a:p>
          <a:p>
            <a:r>
              <a:rPr lang="en-US" sz="1800" dirty="0">
                <a:latin typeface="Times New Roman" panose="02020603050405020304" pitchFamily="18" charset="0"/>
                <a:ea typeface="Calibri" panose="020F0502020204030204" pitchFamily="34" charset="0"/>
                <a:cs typeface="Times New Roman" panose="02020603050405020304" pitchFamily="18" charset="0"/>
              </a:rPr>
              <a:t>HMS is designed to improve the efficiency of hospital operations, reduce administrative workload, minimize errors, and enhance the overall quality of patient care. </a:t>
            </a:r>
          </a:p>
          <a:p>
            <a:r>
              <a:rPr lang="en-US" sz="1800" dirty="0">
                <a:latin typeface="Times New Roman" panose="02020603050405020304" pitchFamily="18" charset="0"/>
                <a:ea typeface="Calibri" panose="020F0502020204030204" pitchFamily="34" charset="0"/>
                <a:cs typeface="Times New Roman" panose="02020603050405020304" pitchFamily="18" charset="0"/>
              </a:rPr>
              <a:t>With the help of an HMS, hospitals can provide better healthcare services to their patients and optimize their resource utilization.</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8C11CECE-1E7C-65CA-A2FC-29A0979B6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2016" y="1674845"/>
            <a:ext cx="5179768" cy="2918799"/>
          </a:xfrm>
          <a:prstGeom prst="rect">
            <a:avLst/>
          </a:prstGeom>
        </p:spPr>
      </p:pic>
    </p:spTree>
    <p:extLst>
      <p:ext uri="{BB962C8B-B14F-4D97-AF65-F5344CB8AC3E}">
        <p14:creationId xmlns:p14="http://schemas.microsoft.com/office/powerpoint/2010/main" val="3992230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1AAA4-CCF3-055E-A942-25A1E0701807}"/>
              </a:ext>
            </a:extLst>
          </p:cNvPr>
          <p:cNvSpPr>
            <a:spLocks noGrp="1"/>
          </p:cNvSpPr>
          <p:nvPr>
            <p:ph type="title"/>
          </p:nvPr>
        </p:nvSpPr>
        <p:spPr>
          <a:xfrm>
            <a:off x="646112" y="452718"/>
            <a:ext cx="9403742" cy="984196"/>
          </a:xfrm>
        </p:spPr>
        <p:txBody>
          <a:bodyPr/>
          <a:lstStyle/>
          <a:p>
            <a:r>
              <a:rPr lang="en-US" sz="4400" dirty="0"/>
              <a:t>Operational Scenario’s</a:t>
            </a:r>
            <a:endParaRPr lang="en-IN" dirty="0"/>
          </a:p>
        </p:txBody>
      </p:sp>
      <p:sp>
        <p:nvSpPr>
          <p:cNvPr id="3" name="Content Placeholder 2">
            <a:extLst>
              <a:ext uri="{FF2B5EF4-FFF2-40B4-BE49-F238E27FC236}">
                <a16:creationId xmlns:a16="http://schemas.microsoft.com/office/drawing/2014/main" id="{D67C74A9-EA3E-FF4B-DB8D-E309D59087CA}"/>
              </a:ext>
            </a:extLst>
          </p:cNvPr>
          <p:cNvSpPr>
            <a:spLocks noGrp="1"/>
          </p:cNvSpPr>
          <p:nvPr>
            <p:ph idx="1"/>
          </p:nvPr>
        </p:nvSpPr>
        <p:spPr>
          <a:xfrm>
            <a:off x="765110" y="1436915"/>
            <a:ext cx="9284743" cy="4142792"/>
          </a:xfrm>
        </p:spPr>
        <p:txBody>
          <a:bodyPr/>
          <a:lstStyle/>
          <a:p>
            <a:r>
              <a:rPr lang="en-IN" sz="1800" dirty="0">
                <a:latin typeface="Times New Roman" panose="02020603050405020304" pitchFamily="18" charset="0"/>
                <a:ea typeface="Calibri" panose="020F0502020204030204" pitchFamily="34" charset="0"/>
                <a:cs typeface="Times New Roman" panose="02020603050405020304" pitchFamily="18" charset="0"/>
              </a:rPr>
              <a:t>Create patient information, doctor information and also update the data when required</a:t>
            </a:r>
          </a:p>
          <a:p>
            <a:r>
              <a:rPr lang="en-IN" sz="1800" dirty="0">
                <a:latin typeface="Times New Roman" panose="02020603050405020304" pitchFamily="18" charset="0"/>
                <a:ea typeface="Calibri" panose="020F0502020204030204" pitchFamily="34" charset="0"/>
                <a:cs typeface="Times New Roman" panose="02020603050405020304" pitchFamily="18" charset="0"/>
              </a:rPr>
              <a:t>Patient needs to book an appointment to see a doctor . So, update the appointment information as per doctor’s availability.</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system should keep a detailed and secure electronic health record for each patient, including medical history, diagnosis, prescriptions, and lab test results.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system should assist healthcare practitioners in managing drugs, medical supplies, and equipment inventories. It should also keep track of medicinal products expiration dates and notify workers when supplies are running short.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0" dirty="0">
                <a:effectLst/>
                <a:latin typeface="Times New Roman" panose="02020603050405020304" pitchFamily="18" charset="0"/>
                <a:ea typeface="Calibri" panose="020F0502020204030204" pitchFamily="34" charset="0"/>
              </a:rPr>
              <a:t>The system should create and manage bills, track payments, and handle insurance claims. It should also be able to connect to various payment channels and insurance companies</a:t>
            </a:r>
            <a:endParaRPr lang="en-IN" sz="1800" kern="0" dirty="0">
              <a:effectLst/>
              <a:latin typeface="Times New Roman" panose="02020603050405020304" pitchFamily="18" charset="0"/>
              <a:ea typeface="Calibri" panose="020F0502020204030204" pitchFamily="34" charset="0"/>
            </a:endParaRPr>
          </a:p>
          <a:p>
            <a:r>
              <a:rPr lang="en-US" sz="1800" kern="0" dirty="0">
                <a:effectLst/>
                <a:latin typeface="Times New Roman" panose="02020603050405020304" pitchFamily="18" charset="0"/>
                <a:ea typeface="Calibri" panose="020F0502020204030204" pitchFamily="34" charset="0"/>
              </a:rPr>
              <a:t>Remote consultations, virtual visits, and telemedicine services should be supported by the system. It should also allow for remote patient monitoring via wearables and other IoT devices</a:t>
            </a:r>
            <a:endParaRPr lang="en-IN" dirty="0"/>
          </a:p>
        </p:txBody>
      </p:sp>
    </p:spTree>
    <p:extLst>
      <p:ext uri="{BB962C8B-B14F-4D97-AF65-F5344CB8AC3E}">
        <p14:creationId xmlns:p14="http://schemas.microsoft.com/office/powerpoint/2010/main" val="4195290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4707E-1A2D-6AC6-2B13-4AB101F20168}"/>
              </a:ext>
            </a:extLst>
          </p:cNvPr>
          <p:cNvSpPr>
            <a:spLocks noGrp="1"/>
          </p:cNvSpPr>
          <p:nvPr>
            <p:ph type="title"/>
          </p:nvPr>
        </p:nvSpPr>
        <p:spPr>
          <a:xfrm>
            <a:off x="646111" y="452719"/>
            <a:ext cx="9404723" cy="732270"/>
          </a:xfrm>
        </p:spPr>
        <p:txBody>
          <a:bodyPr/>
          <a:lstStyle/>
          <a:p>
            <a:r>
              <a:rPr lang="en-US" sz="4400" dirty="0"/>
              <a:t>Entities &amp; Attributes</a:t>
            </a:r>
            <a:br>
              <a:rPr lang="en-US" sz="4400" dirty="0"/>
            </a:br>
            <a:endParaRPr lang="en-IN" dirty="0"/>
          </a:p>
        </p:txBody>
      </p:sp>
      <p:pic>
        <p:nvPicPr>
          <p:cNvPr id="4" name="Content Placeholder 3">
            <a:extLst>
              <a:ext uri="{FF2B5EF4-FFF2-40B4-BE49-F238E27FC236}">
                <a16:creationId xmlns:a16="http://schemas.microsoft.com/office/drawing/2014/main" id="{4C496E63-91B4-D2A8-1BE7-A4B22ADC28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1514" y="1539875"/>
            <a:ext cx="4653260" cy="4708525"/>
          </a:xfrm>
          <a:prstGeom prst="rect">
            <a:avLst/>
          </a:prstGeom>
        </p:spPr>
      </p:pic>
    </p:spTree>
    <p:extLst>
      <p:ext uri="{BB962C8B-B14F-4D97-AF65-F5344CB8AC3E}">
        <p14:creationId xmlns:p14="http://schemas.microsoft.com/office/powerpoint/2010/main" val="1488076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93B6-03E8-330B-A2F4-B402B65AB14D}"/>
              </a:ext>
            </a:extLst>
          </p:cNvPr>
          <p:cNvSpPr>
            <a:spLocks noGrp="1"/>
          </p:cNvSpPr>
          <p:nvPr>
            <p:ph type="title"/>
          </p:nvPr>
        </p:nvSpPr>
        <p:spPr>
          <a:xfrm>
            <a:off x="646111" y="452719"/>
            <a:ext cx="9404723" cy="582980"/>
          </a:xfrm>
        </p:spPr>
        <p:txBody>
          <a:bodyPr/>
          <a:lstStyle/>
          <a:p>
            <a:r>
              <a:rPr lang="en-US" sz="4400" dirty="0"/>
              <a:t>Entity Relationship Diagram</a:t>
            </a:r>
            <a:endParaRPr lang="en-IN" dirty="0"/>
          </a:p>
        </p:txBody>
      </p:sp>
      <p:pic>
        <p:nvPicPr>
          <p:cNvPr id="5" name="Content Placeholder 4">
            <a:extLst>
              <a:ext uri="{FF2B5EF4-FFF2-40B4-BE49-F238E27FC236}">
                <a16:creationId xmlns:a16="http://schemas.microsoft.com/office/drawing/2014/main" id="{B856F932-3A81-F633-570A-378E0EA6A8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0110" y="1380737"/>
            <a:ext cx="6336608" cy="5409572"/>
          </a:xfrm>
        </p:spPr>
      </p:pic>
    </p:spTree>
    <p:extLst>
      <p:ext uri="{BB962C8B-B14F-4D97-AF65-F5344CB8AC3E}">
        <p14:creationId xmlns:p14="http://schemas.microsoft.com/office/powerpoint/2010/main" val="1640063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0A773-C4C2-FBBA-3163-F8AA5F82F7CB}"/>
              </a:ext>
            </a:extLst>
          </p:cNvPr>
          <p:cNvSpPr>
            <a:spLocks noGrp="1"/>
          </p:cNvSpPr>
          <p:nvPr>
            <p:ph type="title"/>
          </p:nvPr>
        </p:nvSpPr>
        <p:spPr>
          <a:xfrm>
            <a:off x="646111" y="452717"/>
            <a:ext cx="9404723" cy="1273445"/>
          </a:xfrm>
        </p:spPr>
        <p:txBody>
          <a:bodyPr/>
          <a:lstStyle/>
          <a:p>
            <a:r>
              <a:rPr lang="en-US" sz="4000" dirty="0"/>
              <a:t>Entity Relationships</a:t>
            </a:r>
            <a:br>
              <a:rPr lang="en-US" sz="4000" dirty="0"/>
            </a:br>
            <a:r>
              <a:rPr lang="en-US" sz="3200" dirty="0"/>
              <a:t>One to Many Binary Relationships</a:t>
            </a:r>
            <a:endParaRPr lang="en-IN" sz="4000" dirty="0"/>
          </a:p>
        </p:txBody>
      </p:sp>
      <p:pic>
        <p:nvPicPr>
          <p:cNvPr id="4" name="Content Placeholder 3">
            <a:extLst>
              <a:ext uri="{FF2B5EF4-FFF2-40B4-BE49-F238E27FC236}">
                <a16:creationId xmlns:a16="http://schemas.microsoft.com/office/drawing/2014/main" id="{43090CF3-4299-95C2-EB6E-840729D085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3763" y="1954697"/>
            <a:ext cx="4946909" cy="1521619"/>
          </a:xfrm>
          <a:prstGeom prst="rect">
            <a:avLst/>
          </a:prstGeom>
        </p:spPr>
      </p:pic>
      <p:pic>
        <p:nvPicPr>
          <p:cNvPr id="5" name="Picture 4">
            <a:extLst>
              <a:ext uri="{FF2B5EF4-FFF2-40B4-BE49-F238E27FC236}">
                <a16:creationId xmlns:a16="http://schemas.microsoft.com/office/drawing/2014/main" id="{D402DFB2-32EA-69A4-B00E-82479A0B97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1696" y="1774543"/>
            <a:ext cx="4445293" cy="1647990"/>
          </a:xfrm>
          <a:prstGeom prst="rect">
            <a:avLst/>
          </a:prstGeom>
        </p:spPr>
      </p:pic>
      <p:sp>
        <p:nvSpPr>
          <p:cNvPr id="7" name="TextBox 6">
            <a:extLst>
              <a:ext uri="{FF2B5EF4-FFF2-40B4-BE49-F238E27FC236}">
                <a16:creationId xmlns:a16="http://schemas.microsoft.com/office/drawing/2014/main" id="{78090507-D5CD-779E-5927-8F62B8A9BE53}"/>
              </a:ext>
            </a:extLst>
          </p:cNvPr>
          <p:cNvSpPr txBox="1"/>
          <p:nvPr/>
        </p:nvSpPr>
        <p:spPr>
          <a:xfrm>
            <a:off x="501423" y="3704851"/>
            <a:ext cx="5171587" cy="1027782"/>
          </a:xfrm>
          <a:prstGeom prst="rect">
            <a:avLst/>
          </a:prstGeom>
          <a:noFill/>
        </p:spPr>
        <p:txBody>
          <a:bodyPr wrap="square">
            <a:spAutoFit/>
          </a:bodyPr>
          <a:lstStyle/>
          <a:p>
            <a:pPr marL="342900" lvl="0" indent="-342900" algn="just">
              <a:lnSpc>
                <a:spcPct val="115000"/>
              </a:lnSpc>
              <a:spcAft>
                <a:spcPts val="1000"/>
              </a:spcAft>
              <a:buSzPts val="1200"/>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One medicine from PHARMACY AND INVENTORY can be used in many APPOINTMENTS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BA08AA4C-761B-FEFA-42ED-40D6D038BE61}"/>
              </a:ext>
            </a:extLst>
          </p:cNvPr>
          <p:cNvSpPr txBox="1"/>
          <p:nvPr/>
        </p:nvSpPr>
        <p:spPr>
          <a:xfrm>
            <a:off x="6319059" y="3704851"/>
            <a:ext cx="5171588" cy="709233"/>
          </a:xfrm>
          <a:prstGeom prst="rect">
            <a:avLst/>
          </a:prstGeom>
          <a:noFill/>
        </p:spPr>
        <p:txBody>
          <a:bodyPr wrap="square">
            <a:spAutoFit/>
          </a:bodyPr>
          <a:lstStyle/>
          <a:p>
            <a:pPr marL="342900" lvl="0" indent="-342900" algn="just">
              <a:lnSpc>
                <a:spcPct val="115000"/>
              </a:lnSpc>
              <a:spcAft>
                <a:spcPts val="1000"/>
              </a:spcAft>
              <a:buSzPts val="1200"/>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One patient with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Patient_ID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may have one or more bills and insurances.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2D699ED6-EFE9-67E9-40D0-A2DE6F440C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377" y="4931232"/>
            <a:ext cx="5042406" cy="1780090"/>
          </a:xfrm>
          <a:prstGeom prst="rect">
            <a:avLst/>
          </a:prstGeom>
        </p:spPr>
      </p:pic>
      <p:sp>
        <p:nvSpPr>
          <p:cNvPr id="11" name="TextBox 10">
            <a:extLst>
              <a:ext uri="{FF2B5EF4-FFF2-40B4-BE49-F238E27FC236}">
                <a16:creationId xmlns:a16="http://schemas.microsoft.com/office/drawing/2014/main" id="{FD7BAD7F-F11F-72F3-1ACA-5F1DE7E74935}"/>
              </a:ext>
            </a:extLst>
          </p:cNvPr>
          <p:cNvSpPr txBox="1"/>
          <p:nvPr/>
        </p:nvSpPr>
        <p:spPr>
          <a:xfrm>
            <a:off x="6306690" y="5466660"/>
            <a:ext cx="5196326" cy="709233"/>
          </a:xfrm>
          <a:prstGeom prst="rect">
            <a:avLst/>
          </a:prstGeom>
          <a:noFill/>
        </p:spPr>
        <p:txBody>
          <a:bodyPr wrap="square">
            <a:spAutoFit/>
          </a:bodyPr>
          <a:lstStyle/>
          <a:p>
            <a:pPr marL="342900" lvl="0" indent="-342900" algn="just">
              <a:lnSpc>
                <a:spcPct val="115000"/>
              </a:lnSpc>
              <a:spcAft>
                <a:spcPts val="1000"/>
              </a:spcAft>
              <a:buSzPts val="1200"/>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One patient may have different electronic health record based on different diseases.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3638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CC7B1-9B40-DB18-45C5-744F5CA07A6D}"/>
              </a:ext>
            </a:extLst>
          </p:cNvPr>
          <p:cNvSpPr>
            <a:spLocks noGrp="1"/>
          </p:cNvSpPr>
          <p:nvPr>
            <p:ph type="title"/>
          </p:nvPr>
        </p:nvSpPr>
        <p:spPr>
          <a:xfrm>
            <a:off x="646111" y="452718"/>
            <a:ext cx="9404723" cy="629633"/>
          </a:xfrm>
        </p:spPr>
        <p:txBody>
          <a:bodyPr/>
          <a:lstStyle/>
          <a:p>
            <a:r>
              <a:rPr lang="en-IN" dirty="0" err="1"/>
              <a:t>Contd</a:t>
            </a:r>
            <a:r>
              <a:rPr lang="en-IN" dirty="0"/>
              <a:t>…</a:t>
            </a:r>
          </a:p>
        </p:txBody>
      </p:sp>
      <p:pic>
        <p:nvPicPr>
          <p:cNvPr id="4" name="Content Placeholder 3">
            <a:extLst>
              <a:ext uri="{FF2B5EF4-FFF2-40B4-BE49-F238E27FC236}">
                <a16:creationId xmlns:a16="http://schemas.microsoft.com/office/drawing/2014/main" id="{B5A36EE1-8819-3CA0-1143-EC936522F3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2" y="1712962"/>
            <a:ext cx="4631906" cy="1620546"/>
          </a:xfrm>
          <a:prstGeom prst="rect">
            <a:avLst/>
          </a:prstGeom>
        </p:spPr>
      </p:pic>
      <p:pic>
        <p:nvPicPr>
          <p:cNvPr id="5" name="Picture 4">
            <a:extLst>
              <a:ext uri="{FF2B5EF4-FFF2-40B4-BE49-F238E27FC236}">
                <a16:creationId xmlns:a16="http://schemas.microsoft.com/office/drawing/2014/main" id="{08B969CA-3F31-DEE1-647C-6DCBDC443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3477" y="1712962"/>
            <a:ext cx="4171196" cy="1683396"/>
          </a:xfrm>
          <a:prstGeom prst="rect">
            <a:avLst/>
          </a:prstGeom>
        </p:spPr>
      </p:pic>
      <p:sp>
        <p:nvSpPr>
          <p:cNvPr id="7" name="TextBox 6">
            <a:extLst>
              <a:ext uri="{FF2B5EF4-FFF2-40B4-BE49-F238E27FC236}">
                <a16:creationId xmlns:a16="http://schemas.microsoft.com/office/drawing/2014/main" id="{B2462457-510E-5E18-F544-3DF20EE4A181}"/>
              </a:ext>
            </a:extLst>
          </p:cNvPr>
          <p:cNvSpPr txBox="1"/>
          <p:nvPr/>
        </p:nvSpPr>
        <p:spPr>
          <a:xfrm>
            <a:off x="571466" y="3609502"/>
            <a:ext cx="4631907" cy="709233"/>
          </a:xfrm>
          <a:prstGeom prst="rect">
            <a:avLst/>
          </a:prstGeom>
          <a:noFill/>
        </p:spPr>
        <p:txBody>
          <a:bodyPr wrap="square">
            <a:spAutoFit/>
          </a:bodyPr>
          <a:lstStyle/>
          <a:p>
            <a:pPr marL="342900" lvl="0" indent="-342900" algn="just">
              <a:lnSpc>
                <a:spcPct val="115000"/>
              </a:lnSpc>
              <a:spcAft>
                <a:spcPts val="1000"/>
              </a:spcAft>
              <a:buSzPts val="1200"/>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One medicine can be used in many surgeries that are performed on many patients.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0F6883A8-25A7-92E6-6DDF-E9026D7D21F8}"/>
              </a:ext>
            </a:extLst>
          </p:cNvPr>
          <p:cNvSpPr txBox="1"/>
          <p:nvPr/>
        </p:nvSpPr>
        <p:spPr>
          <a:xfrm>
            <a:off x="6270172" y="3609502"/>
            <a:ext cx="4385387" cy="709233"/>
          </a:xfrm>
          <a:prstGeom prst="rect">
            <a:avLst/>
          </a:prstGeom>
          <a:noFill/>
        </p:spPr>
        <p:txBody>
          <a:bodyPr wrap="square">
            <a:spAutoFit/>
          </a:bodyPr>
          <a:lstStyle/>
          <a:p>
            <a:pPr marL="342900" lvl="0" indent="-342900" algn="just">
              <a:lnSpc>
                <a:spcPct val="115000"/>
              </a:lnSpc>
              <a:spcAft>
                <a:spcPts val="1000"/>
              </a:spcAft>
              <a:buSzPts val="1200"/>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While performing one surgery on a patient many staff can be assisted.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F391A5C2-B9C4-ABEB-230E-448A7B05A0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7607" y="4665004"/>
            <a:ext cx="4385388" cy="1609589"/>
          </a:xfrm>
          <a:prstGeom prst="rect">
            <a:avLst/>
          </a:prstGeom>
        </p:spPr>
      </p:pic>
      <p:sp>
        <p:nvSpPr>
          <p:cNvPr id="12" name="TextBox 11">
            <a:extLst>
              <a:ext uri="{FF2B5EF4-FFF2-40B4-BE49-F238E27FC236}">
                <a16:creationId xmlns:a16="http://schemas.microsoft.com/office/drawing/2014/main" id="{D64BE8A3-AB93-7902-8CBB-228368B28163}"/>
              </a:ext>
            </a:extLst>
          </p:cNvPr>
          <p:cNvSpPr txBox="1"/>
          <p:nvPr/>
        </p:nvSpPr>
        <p:spPr>
          <a:xfrm>
            <a:off x="6096000" y="5115181"/>
            <a:ext cx="4924230" cy="709233"/>
          </a:xfrm>
          <a:prstGeom prst="rect">
            <a:avLst/>
          </a:prstGeom>
          <a:noFill/>
        </p:spPr>
        <p:txBody>
          <a:bodyPr wrap="square">
            <a:spAutoFit/>
          </a:bodyPr>
          <a:lstStyle/>
          <a:p>
            <a:pPr marL="342900" lvl="0" indent="-342900" algn="just">
              <a:lnSpc>
                <a:spcPct val="115000"/>
              </a:lnSpc>
              <a:spcAft>
                <a:spcPts val="1000"/>
              </a:spcAft>
              <a:buSzPts val="1200"/>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One department may have different wards based on different diseases.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37242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3B9EB-FE87-5BD2-C5A1-EF2A2A1DE02E}"/>
              </a:ext>
            </a:extLst>
          </p:cNvPr>
          <p:cNvSpPr>
            <a:spLocks noGrp="1"/>
          </p:cNvSpPr>
          <p:nvPr>
            <p:ph type="title"/>
          </p:nvPr>
        </p:nvSpPr>
        <p:spPr>
          <a:xfrm>
            <a:off x="646111" y="452718"/>
            <a:ext cx="9404723" cy="844237"/>
          </a:xfrm>
        </p:spPr>
        <p:txBody>
          <a:bodyPr/>
          <a:lstStyle/>
          <a:p>
            <a:r>
              <a:rPr lang="en-IN" dirty="0" err="1"/>
              <a:t>Contd</a:t>
            </a:r>
            <a:r>
              <a:rPr lang="en-IN" dirty="0"/>
              <a:t>…</a:t>
            </a:r>
          </a:p>
        </p:txBody>
      </p:sp>
      <p:pic>
        <p:nvPicPr>
          <p:cNvPr id="4" name="Content Placeholder 3">
            <a:extLst>
              <a:ext uri="{FF2B5EF4-FFF2-40B4-BE49-F238E27FC236}">
                <a16:creationId xmlns:a16="http://schemas.microsoft.com/office/drawing/2014/main" id="{9C82FDB1-E7D3-2CF2-BE17-8478F3A427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301" y="1666556"/>
            <a:ext cx="4072633" cy="1859896"/>
          </a:xfrm>
          <a:prstGeom prst="rect">
            <a:avLst/>
          </a:prstGeom>
        </p:spPr>
      </p:pic>
      <p:pic>
        <p:nvPicPr>
          <p:cNvPr id="5" name="Picture 4">
            <a:extLst>
              <a:ext uri="{FF2B5EF4-FFF2-40B4-BE49-F238E27FC236}">
                <a16:creationId xmlns:a16="http://schemas.microsoft.com/office/drawing/2014/main" id="{AB0C7AF2-A8A4-EE3E-D7AB-2A456F65CF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494" y="1668145"/>
            <a:ext cx="5413375" cy="1760855"/>
          </a:xfrm>
          <a:prstGeom prst="rect">
            <a:avLst/>
          </a:prstGeom>
        </p:spPr>
      </p:pic>
      <p:sp>
        <p:nvSpPr>
          <p:cNvPr id="7" name="TextBox 6">
            <a:extLst>
              <a:ext uri="{FF2B5EF4-FFF2-40B4-BE49-F238E27FC236}">
                <a16:creationId xmlns:a16="http://schemas.microsoft.com/office/drawing/2014/main" id="{E139ACAD-806E-8336-4691-94A2CE3DFCB6}"/>
              </a:ext>
            </a:extLst>
          </p:cNvPr>
          <p:cNvSpPr txBox="1"/>
          <p:nvPr/>
        </p:nvSpPr>
        <p:spPr>
          <a:xfrm>
            <a:off x="646111" y="3703761"/>
            <a:ext cx="4585818" cy="709233"/>
          </a:xfrm>
          <a:prstGeom prst="rect">
            <a:avLst/>
          </a:prstGeom>
          <a:noFill/>
        </p:spPr>
        <p:txBody>
          <a:bodyPr wrap="square">
            <a:spAutoFit/>
          </a:bodyPr>
          <a:lstStyle/>
          <a:p>
            <a:pPr marL="342900" lvl="0" indent="-342900" algn="just">
              <a:lnSpc>
                <a:spcPct val="115000"/>
              </a:lnSpc>
              <a:spcAft>
                <a:spcPts val="1000"/>
              </a:spcAft>
              <a:buSzPts val="1200"/>
              <a:buFont typeface="Symbol" panose="05050102010706020507" pitchFamily="18" charset="2"/>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One doctor may have many appointments with many patients.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D480A59B-1CFF-6F21-65CA-42D4BB716BC1}"/>
              </a:ext>
            </a:extLst>
          </p:cNvPr>
          <p:cNvSpPr txBox="1"/>
          <p:nvPr/>
        </p:nvSpPr>
        <p:spPr>
          <a:xfrm>
            <a:off x="6026796" y="3703761"/>
            <a:ext cx="5736770" cy="709233"/>
          </a:xfrm>
          <a:prstGeom prst="rect">
            <a:avLst/>
          </a:prstGeom>
          <a:noFill/>
        </p:spPr>
        <p:txBody>
          <a:bodyPr wrap="square">
            <a:spAutoFit/>
          </a:bodyPr>
          <a:lstStyle/>
          <a:p>
            <a:pPr marL="342900" lvl="0" indent="-342900" algn="just">
              <a:lnSpc>
                <a:spcPct val="115000"/>
              </a:lnSpc>
              <a:spcAft>
                <a:spcPts val="1000"/>
              </a:spcAft>
              <a:buSzPts val="1200"/>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One department may have different electronic health record based on different diseases.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68BCC583-2C79-6777-74BB-325BE60E9E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671" y="4709832"/>
            <a:ext cx="5042406" cy="1779609"/>
          </a:xfrm>
          <a:prstGeom prst="rect">
            <a:avLst/>
          </a:prstGeom>
        </p:spPr>
      </p:pic>
      <p:sp>
        <p:nvSpPr>
          <p:cNvPr id="11" name="TextBox 10">
            <a:extLst>
              <a:ext uri="{FF2B5EF4-FFF2-40B4-BE49-F238E27FC236}">
                <a16:creationId xmlns:a16="http://schemas.microsoft.com/office/drawing/2014/main" id="{69D49A6F-F11C-87AD-53B4-315885C055F8}"/>
              </a:ext>
            </a:extLst>
          </p:cNvPr>
          <p:cNvSpPr txBox="1"/>
          <p:nvPr/>
        </p:nvSpPr>
        <p:spPr>
          <a:xfrm>
            <a:off x="6026796" y="5126573"/>
            <a:ext cx="5248898" cy="709233"/>
          </a:xfrm>
          <a:prstGeom prst="rect">
            <a:avLst/>
          </a:prstGeom>
          <a:noFill/>
        </p:spPr>
        <p:txBody>
          <a:bodyPr wrap="square">
            <a:spAutoFit/>
          </a:bodyPr>
          <a:lstStyle/>
          <a:p>
            <a:pPr marL="342900" lvl="0" indent="-342900" algn="just">
              <a:lnSpc>
                <a:spcPct val="115000"/>
              </a:lnSpc>
              <a:spcAft>
                <a:spcPts val="1000"/>
              </a:spcAft>
              <a:buSzPts val="1200"/>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One patient may have different appointments with different doctors based on the diseases he/she has.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40633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411</TotalTime>
  <Words>2127</Words>
  <Application>Microsoft Office PowerPoint</Application>
  <PresentationFormat>Widescreen</PresentationFormat>
  <Paragraphs>143</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Century Gothic</vt:lpstr>
      <vt:lpstr>Segoe UI</vt:lpstr>
      <vt:lpstr>Symbol</vt:lpstr>
      <vt:lpstr>Times New Roman</vt:lpstr>
      <vt:lpstr>Wingdings 3</vt:lpstr>
      <vt:lpstr>Ion</vt:lpstr>
      <vt:lpstr>DATABASE SYSTEMS (CSCI-526-01B)</vt:lpstr>
      <vt:lpstr>Abstract</vt:lpstr>
      <vt:lpstr>Introduction</vt:lpstr>
      <vt:lpstr>Operational Scenario’s</vt:lpstr>
      <vt:lpstr>Entities &amp; Attributes </vt:lpstr>
      <vt:lpstr>Entity Relationship Diagram</vt:lpstr>
      <vt:lpstr>Entity Relationships One to Many Binary Relationships</vt:lpstr>
      <vt:lpstr>Contd…</vt:lpstr>
      <vt:lpstr>Contd…</vt:lpstr>
      <vt:lpstr>One-to-One binary Relationship</vt:lpstr>
      <vt:lpstr>Contd…</vt:lpstr>
      <vt:lpstr>Many-to-Many Binary Relationships</vt:lpstr>
      <vt:lpstr>Normalization Rules</vt:lpstr>
      <vt:lpstr>Contd…</vt:lpstr>
      <vt:lpstr>contd…</vt:lpstr>
      <vt:lpstr>PowerPoint Presentation</vt:lpstr>
      <vt:lpstr>PATIENT:</vt:lpstr>
      <vt:lpstr>Patient(contd…) – insert records</vt:lpstr>
      <vt:lpstr>Patient (contd…) – view records</vt:lpstr>
      <vt:lpstr>Future Scope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 (CSCI-526-01B)</dc:title>
  <dc:creator>Sai shilpa Padmanabula</dc:creator>
  <cp:lastModifiedBy>Sai shilpa Padmanabula</cp:lastModifiedBy>
  <cp:revision>1</cp:revision>
  <dcterms:created xsi:type="dcterms:W3CDTF">2023-05-01T15:44:57Z</dcterms:created>
  <dcterms:modified xsi:type="dcterms:W3CDTF">2023-05-02T02:20:46Z</dcterms:modified>
</cp:coreProperties>
</file>