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76" r:id="rId3"/>
    <p:sldId id="277" r:id="rId4"/>
    <p:sldId id="278" r:id="rId5"/>
    <p:sldId id="27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5C25E-7799-4958-B138-D9523AD11EE7}" v="30" dt="2025-02-24T08:21:39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lpa vn" userId="39335dc15360dd7a" providerId="LiveId" clId="{A7A5C25E-7799-4958-B138-D9523AD11EE7}"/>
    <pc:docChg chg="undo custSel addSld modSld">
      <pc:chgData name="shilpa vn" userId="39335dc15360dd7a" providerId="LiveId" clId="{A7A5C25E-7799-4958-B138-D9523AD11EE7}" dt="2025-02-24T08:23:29.731" v="1517" actId="207"/>
      <pc:docMkLst>
        <pc:docMk/>
      </pc:docMkLst>
      <pc:sldChg chg="addSp delSp modSp mod chgLayout">
        <pc:chgData name="shilpa vn" userId="39335dc15360dd7a" providerId="LiveId" clId="{A7A5C25E-7799-4958-B138-D9523AD11EE7}" dt="2025-02-24T05:58:35.069" v="230" actId="207"/>
        <pc:sldMkLst>
          <pc:docMk/>
          <pc:sldMk cId="2371363225" sldId="256"/>
        </pc:sldMkLst>
        <pc:spChg chg="mod ord">
          <ac:chgData name="shilpa vn" userId="39335dc15360dd7a" providerId="LiveId" clId="{A7A5C25E-7799-4958-B138-D9523AD11EE7}" dt="2025-02-24T05:58:06.746" v="228" actId="207"/>
          <ac:spMkLst>
            <pc:docMk/>
            <pc:sldMk cId="2371363225" sldId="256"/>
            <ac:spMk id="2" creationId="{2FDE4915-11DF-14DC-A523-E99BEDEC04BC}"/>
          </ac:spMkLst>
        </pc:spChg>
        <pc:spChg chg="mod ord">
          <ac:chgData name="shilpa vn" userId="39335dc15360dd7a" providerId="LiveId" clId="{A7A5C25E-7799-4958-B138-D9523AD11EE7}" dt="2025-02-24T05:58:35.069" v="230" actId="207"/>
          <ac:spMkLst>
            <pc:docMk/>
            <pc:sldMk cId="2371363225" sldId="256"/>
            <ac:spMk id="3" creationId="{76FDCFB1-8744-347C-329F-664BA5DC70BB}"/>
          </ac:spMkLst>
        </pc:spChg>
        <pc:spChg chg="add del mod">
          <ac:chgData name="shilpa vn" userId="39335dc15360dd7a" providerId="LiveId" clId="{A7A5C25E-7799-4958-B138-D9523AD11EE7}" dt="2025-02-24T05:35:45.663" v="1" actId="6264"/>
          <ac:spMkLst>
            <pc:docMk/>
            <pc:sldMk cId="2371363225" sldId="256"/>
            <ac:spMk id="4" creationId="{BE0A38F7-71C2-B275-CA59-FC6C775A0432}"/>
          </ac:spMkLst>
        </pc:spChg>
        <pc:spChg chg="add del mod">
          <ac:chgData name="shilpa vn" userId="39335dc15360dd7a" providerId="LiveId" clId="{A7A5C25E-7799-4958-B138-D9523AD11EE7}" dt="2025-02-24T05:35:45.663" v="1" actId="6264"/>
          <ac:spMkLst>
            <pc:docMk/>
            <pc:sldMk cId="2371363225" sldId="256"/>
            <ac:spMk id="5" creationId="{33827A71-9C15-87F6-40E5-8D6CC0E11F00}"/>
          </ac:spMkLst>
        </pc:spChg>
      </pc:sldChg>
      <pc:sldChg chg="addSp modSp mod">
        <pc:chgData name="shilpa vn" userId="39335dc15360dd7a" providerId="LiveId" clId="{A7A5C25E-7799-4958-B138-D9523AD11EE7}" dt="2025-02-24T06:15:44.518" v="444" actId="1076"/>
        <pc:sldMkLst>
          <pc:docMk/>
          <pc:sldMk cId="1900418577" sldId="257"/>
        </pc:sldMkLst>
        <pc:spChg chg="mod">
          <ac:chgData name="shilpa vn" userId="39335dc15360dd7a" providerId="LiveId" clId="{A7A5C25E-7799-4958-B138-D9523AD11EE7}" dt="2025-02-24T06:13:59.083" v="434" actId="1076"/>
          <ac:spMkLst>
            <pc:docMk/>
            <pc:sldMk cId="1900418577" sldId="257"/>
            <ac:spMk id="2" creationId="{2BD69B2B-71EE-EB89-14EA-8DF0BB9BFADB}"/>
          </ac:spMkLst>
        </pc:spChg>
        <pc:spChg chg="mod">
          <ac:chgData name="shilpa vn" userId="39335dc15360dd7a" providerId="LiveId" clId="{A7A5C25E-7799-4958-B138-D9523AD11EE7}" dt="2025-02-24T06:14:14.999" v="439" actId="20577"/>
          <ac:spMkLst>
            <pc:docMk/>
            <pc:sldMk cId="1900418577" sldId="257"/>
            <ac:spMk id="3" creationId="{CA414A51-6116-F1AA-E11F-8ACF37162813}"/>
          </ac:spMkLst>
        </pc:spChg>
        <pc:picChg chg="add mod">
          <ac:chgData name="shilpa vn" userId="39335dc15360dd7a" providerId="LiveId" clId="{A7A5C25E-7799-4958-B138-D9523AD11EE7}" dt="2025-02-24T06:15:44.518" v="444" actId="1076"/>
          <ac:picMkLst>
            <pc:docMk/>
            <pc:sldMk cId="1900418577" sldId="257"/>
            <ac:picMk id="5" creationId="{85DBD95B-5A90-7F5D-3DEF-355515531B70}"/>
          </ac:picMkLst>
        </pc:picChg>
      </pc:sldChg>
      <pc:sldChg chg="addSp modSp mod">
        <pc:chgData name="shilpa vn" userId="39335dc15360dd7a" providerId="LiveId" clId="{A7A5C25E-7799-4958-B138-D9523AD11EE7}" dt="2025-02-24T06:17:16.918" v="455" actId="14100"/>
        <pc:sldMkLst>
          <pc:docMk/>
          <pc:sldMk cId="2417216149" sldId="258"/>
        </pc:sldMkLst>
        <pc:spChg chg="mod">
          <ac:chgData name="shilpa vn" userId="39335dc15360dd7a" providerId="LiveId" clId="{A7A5C25E-7799-4958-B138-D9523AD11EE7}" dt="2025-02-24T06:16:00.910" v="446" actId="1076"/>
          <ac:spMkLst>
            <pc:docMk/>
            <pc:sldMk cId="2417216149" sldId="258"/>
            <ac:spMk id="2" creationId="{E7CE6C5B-396B-2B11-276A-30A09CFD6959}"/>
          </ac:spMkLst>
        </pc:spChg>
        <pc:spChg chg="mod">
          <ac:chgData name="shilpa vn" userId="39335dc15360dd7a" providerId="LiveId" clId="{A7A5C25E-7799-4958-B138-D9523AD11EE7}" dt="2025-02-24T06:16:17.691" v="450" actId="207"/>
          <ac:spMkLst>
            <pc:docMk/>
            <pc:sldMk cId="2417216149" sldId="258"/>
            <ac:spMk id="3" creationId="{9CF937A8-6DD1-2B04-1F83-746C5E614631}"/>
          </ac:spMkLst>
        </pc:spChg>
        <pc:picChg chg="add mod">
          <ac:chgData name="shilpa vn" userId="39335dc15360dd7a" providerId="LiveId" clId="{A7A5C25E-7799-4958-B138-D9523AD11EE7}" dt="2025-02-24T06:17:16.918" v="455" actId="14100"/>
          <ac:picMkLst>
            <pc:docMk/>
            <pc:sldMk cId="2417216149" sldId="258"/>
            <ac:picMk id="5" creationId="{77EF7841-4B90-8D59-2269-D98AC42AD4F5}"/>
          </ac:picMkLst>
        </pc:picChg>
      </pc:sldChg>
      <pc:sldChg chg="addSp modSp mod">
        <pc:chgData name="shilpa vn" userId="39335dc15360dd7a" providerId="LiveId" clId="{A7A5C25E-7799-4958-B138-D9523AD11EE7}" dt="2025-02-24T06:22:06.237" v="485" actId="207"/>
        <pc:sldMkLst>
          <pc:docMk/>
          <pc:sldMk cId="797287436" sldId="259"/>
        </pc:sldMkLst>
        <pc:spChg chg="mod">
          <ac:chgData name="shilpa vn" userId="39335dc15360dd7a" providerId="LiveId" clId="{A7A5C25E-7799-4958-B138-D9523AD11EE7}" dt="2025-02-24T06:17:38.909" v="458" actId="14100"/>
          <ac:spMkLst>
            <pc:docMk/>
            <pc:sldMk cId="797287436" sldId="259"/>
            <ac:spMk id="2" creationId="{2E19B681-FA3C-7C4B-884F-25A13B4E5B21}"/>
          </ac:spMkLst>
        </pc:spChg>
        <pc:spChg chg="mod">
          <ac:chgData name="shilpa vn" userId="39335dc15360dd7a" providerId="LiveId" clId="{A7A5C25E-7799-4958-B138-D9523AD11EE7}" dt="2025-02-24T06:22:06.237" v="485" actId="207"/>
          <ac:spMkLst>
            <pc:docMk/>
            <pc:sldMk cId="797287436" sldId="259"/>
            <ac:spMk id="3" creationId="{07EA0C81-156F-1A91-8F29-D2F6159540DD}"/>
          </ac:spMkLst>
        </pc:spChg>
        <pc:picChg chg="add mod">
          <ac:chgData name="shilpa vn" userId="39335dc15360dd7a" providerId="LiveId" clId="{A7A5C25E-7799-4958-B138-D9523AD11EE7}" dt="2025-02-24T06:18:57.999" v="464" actId="14100"/>
          <ac:picMkLst>
            <pc:docMk/>
            <pc:sldMk cId="797287436" sldId="259"/>
            <ac:picMk id="5" creationId="{82AFF088-16EC-5A8B-BAE8-FB6275A20888}"/>
          </ac:picMkLst>
        </pc:picChg>
      </pc:sldChg>
      <pc:sldChg chg="addSp modSp mod">
        <pc:chgData name="shilpa vn" userId="39335dc15360dd7a" providerId="LiveId" clId="{A7A5C25E-7799-4958-B138-D9523AD11EE7}" dt="2025-02-24T06:21:40.259" v="481" actId="1076"/>
        <pc:sldMkLst>
          <pc:docMk/>
          <pc:sldMk cId="3256567754" sldId="260"/>
        </pc:sldMkLst>
        <pc:spChg chg="mod">
          <ac:chgData name="shilpa vn" userId="39335dc15360dd7a" providerId="LiveId" clId="{A7A5C25E-7799-4958-B138-D9523AD11EE7}" dt="2025-02-24T06:19:13.786" v="465" actId="1076"/>
          <ac:spMkLst>
            <pc:docMk/>
            <pc:sldMk cId="3256567754" sldId="260"/>
            <ac:spMk id="2" creationId="{9D26A673-E718-D674-58B0-5819C979C7A5}"/>
          </ac:spMkLst>
        </pc:spChg>
        <pc:spChg chg="mod">
          <ac:chgData name="shilpa vn" userId="39335dc15360dd7a" providerId="LiveId" clId="{A7A5C25E-7799-4958-B138-D9523AD11EE7}" dt="2025-02-24T06:20:59.492" v="476" actId="207"/>
          <ac:spMkLst>
            <pc:docMk/>
            <pc:sldMk cId="3256567754" sldId="260"/>
            <ac:spMk id="3" creationId="{78973674-D210-E5B9-7A83-CE6F1AAB2EDA}"/>
          </ac:spMkLst>
        </pc:spChg>
        <pc:picChg chg="add mod">
          <ac:chgData name="shilpa vn" userId="39335dc15360dd7a" providerId="LiveId" clId="{A7A5C25E-7799-4958-B138-D9523AD11EE7}" dt="2025-02-24T06:21:40.259" v="481" actId="1076"/>
          <ac:picMkLst>
            <pc:docMk/>
            <pc:sldMk cId="3256567754" sldId="260"/>
            <ac:picMk id="5" creationId="{E166C1EA-9743-E6BA-92CB-2B182985BBCE}"/>
          </ac:picMkLst>
        </pc:picChg>
      </pc:sldChg>
      <pc:sldChg chg="addSp modSp mod">
        <pc:chgData name="shilpa vn" userId="39335dc15360dd7a" providerId="LiveId" clId="{A7A5C25E-7799-4958-B138-D9523AD11EE7}" dt="2025-02-24T06:23:07.816" v="492" actId="14100"/>
        <pc:sldMkLst>
          <pc:docMk/>
          <pc:sldMk cId="3826645652" sldId="261"/>
        </pc:sldMkLst>
        <pc:spChg chg="mod">
          <ac:chgData name="shilpa vn" userId="39335dc15360dd7a" providerId="LiveId" clId="{A7A5C25E-7799-4958-B138-D9523AD11EE7}" dt="2025-02-24T06:01:26.032" v="246" actId="2711"/>
          <ac:spMkLst>
            <pc:docMk/>
            <pc:sldMk cId="3826645652" sldId="261"/>
            <ac:spMk id="2" creationId="{38F7FCFF-FE27-DE90-64C8-87EB8817DEFA}"/>
          </ac:spMkLst>
        </pc:spChg>
        <pc:spChg chg="mod">
          <ac:chgData name="shilpa vn" userId="39335dc15360dd7a" providerId="LiveId" clId="{A7A5C25E-7799-4958-B138-D9523AD11EE7}" dt="2025-02-24T06:22:26.485" v="488" actId="207"/>
          <ac:spMkLst>
            <pc:docMk/>
            <pc:sldMk cId="3826645652" sldId="261"/>
            <ac:spMk id="3" creationId="{09908A7C-9BC9-E636-D085-00E54AD79C2C}"/>
          </ac:spMkLst>
        </pc:spChg>
        <pc:picChg chg="add mod">
          <ac:chgData name="shilpa vn" userId="39335dc15360dd7a" providerId="LiveId" clId="{A7A5C25E-7799-4958-B138-D9523AD11EE7}" dt="2025-02-24T06:23:07.816" v="492" actId="14100"/>
          <ac:picMkLst>
            <pc:docMk/>
            <pc:sldMk cId="3826645652" sldId="261"/>
            <ac:picMk id="5" creationId="{E8FFAC24-E318-D613-C6DC-E42F2198304A}"/>
          </ac:picMkLst>
        </pc:picChg>
      </pc:sldChg>
      <pc:sldChg chg="addSp modSp mod">
        <pc:chgData name="shilpa vn" userId="39335dc15360dd7a" providerId="LiveId" clId="{A7A5C25E-7799-4958-B138-D9523AD11EE7}" dt="2025-02-24T06:24:51.895" v="510" actId="207"/>
        <pc:sldMkLst>
          <pc:docMk/>
          <pc:sldMk cId="1701646759" sldId="262"/>
        </pc:sldMkLst>
        <pc:spChg chg="mod">
          <ac:chgData name="shilpa vn" userId="39335dc15360dd7a" providerId="LiveId" clId="{A7A5C25E-7799-4958-B138-D9523AD11EE7}" dt="2025-02-24T06:23:21.663" v="496" actId="27636"/>
          <ac:spMkLst>
            <pc:docMk/>
            <pc:sldMk cId="1701646759" sldId="262"/>
            <ac:spMk id="2" creationId="{04B8E442-5A83-BBFB-BAB4-94A4620EF6A9}"/>
          </ac:spMkLst>
        </pc:spChg>
        <pc:spChg chg="mod">
          <ac:chgData name="shilpa vn" userId="39335dc15360dd7a" providerId="LiveId" clId="{A7A5C25E-7799-4958-B138-D9523AD11EE7}" dt="2025-02-24T06:24:51.895" v="510" actId="207"/>
          <ac:spMkLst>
            <pc:docMk/>
            <pc:sldMk cId="1701646759" sldId="262"/>
            <ac:spMk id="3" creationId="{7CE7F31F-C2CD-A768-2EB0-312D04FC6E8E}"/>
          </ac:spMkLst>
        </pc:spChg>
        <pc:picChg chg="add mod">
          <ac:chgData name="shilpa vn" userId="39335dc15360dd7a" providerId="LiveId" clId="{A7A5C25E-7799-4958-B138-D9523AD11EE7}" dt="2025-02-24T06:24:07.588" v="502" actId="14100"/>
          <ac:picMkLst>
            <pc:docMk/>
            <pc:sldMk cId="1701646759" sldId="262"/>
            <ac:picMk id="5" creationId="{6B905CDB-E4AE-B798-7EC0-F009D7C38F39}"/>
          </ac:picMkLst>
        </pc:picChg>
      </pc:sldChg>
      <pc:sldChg chg="addSp modSp mod">
        <pc:chgData name="shilpa vn" userId="39335dc15360dd7a" providerId="LiveId" clId="{A7A5C25E-7799-4958-B138-D9523AD11EE7}" dt="2025-02-24T06:27:58.792" v="570" actId="14100"/>
        <pc:sldMkLst>
          <pc:docMk/>
          <pc:sldMk cId="1842845617" sldId="263"/>
        </pc:sldMkLst>
        <pc:spChg chg="mod">
          <ac:chgData name="shilpa vn" userId="39335dc15360dd7a" providerId="LiveId" clId="{A7A5C25E-7799-4958-B138-D9523AD11EE7}" dt="2025-02-24T06:02:47.279" v="288" actId="14100"/>
          <ac:spMkLst>
            <pc:docMk/>
            <pc:sldMk cId="1842845617" sldId="263"/>
            <ac:spMk id="2" creationId="{51CC64FD-119D-D92A-D336-6ABFA9FA33F5}"/>
          </ac:spMkLst>
        </pc:spChg>
        <pc:spChg chg="mod">
          <ac:chgData name="shilpa vn" userId="39335dc15360dd7a" providerId="LiveId" clId="{A7A5C25E-7799-4958-B138-D9523AD11EE7}" dt="2025-02-24T06:27:17.977" v="565" actId="20577"/>
          <ac:spMkLst>
            <pc:docMk/>
            <pc:sldMk cId="1842845617" sldId="263"/>
            <ac:spMk id="3" creationId="{2FA04CD8-DB2E-A272-257C-5B5F0DA3AF69}"/>
          </ac:spMkLst>
        </pc:spChg>
        <pc:picChg chg="add mod">
          <ac:chgData name="shilpa vn" userId="39335dc15360dd7a" providerId="LiveId" clId="{A7A5C25E-7799-4958-B138-D9523AD11EE7}" dt="2025-02-24T06:27:58.792" v="570" actId="14100"/>
          <ac:picMkLst>
            <pc:docMk/>
            <pc:sldMk cId="1842845617" sldId="263"/>
            <ac:picMk id="5" creationId="{2C958508-0009-0FFC-99E8-6D628EDD5CA6}"/>
          </ac:picMkLst>
        </pc:picChg>
      </pc:sldChg>
      <pc:sldChg chg="addSp modSp mod">
        <pc:chgData name="shilpa vn" userId="39335dc15360dd7a" providerId="LiveId" clId="{A7A5C25E-7799-4958-B138-D9523AD11EE7}" dt="2025-02-24T06:30:27.342" v="620" actId="14100"/>
        <pc:sldMkLst>
          <pc:docMk/>
          <pc:sldMk cId="3753754461" sldId="264"/>
        </pc:sldMkLst>
        <pc:spChg chg="mod">
          <ac:chgData name="shilpa vn" userId="39335dc15360dd7a" providerId="LiveId" clId="{A7A5C25E-7799-4958-B138-D9523AD11EE7}" dt="2025-02-24T06:03:15.530" v="312" actId="2711"/>
          <ac:spMkLst>
            <pc:docMk/>
            <pc:sldMk cId="3753754461" sldId="264"/>
            <ac:spMk id="2" creationId="{C53A2FED-1B32-41F3-9F0D-E8B7FC66B8ED}"/>
          </ac:spMkLst>
        </pc:spChg>
        <pc:spChg chg="mod">
          <ac:chgData name="shilpa vn" userId="39335dc15360dd7a" providerId="LiveId" clId="{A7A5C25E-7799-4958-B138-D9523AD11EE7}" dt="2025-02-24T06:29:51.966" v="618" actId="207"/>
          <ac:spMkLst>
            <pc:docMk/>
            <pc:sldMk cId="3753754461" sldId="264"/>
            <ac:spMk id="3" creationId="{E1D24B5D-A580-8C20-93E0-A13510420EDD}"/>
          </ac:spMkLst>
        </pc:spChg>
        <pc:picChg chg="add mod">
          <ac:chgData name="shilpa vn" userId="39335dc15360dd7a" providerId="LiveId" clId="{A7A5C25E-7799-4958-B138-D9523AD11EE7}" dt="2025-02-24T06:30:27.342" v="620" actId="14100"/>
          <ac:picMkLst>
            <pc:docMk/>
            <pc:sldMk cId="3753754461" sldId="264"/>
            <ac:picMk id="5" creationId="{5E9509A8-9622-1294-A88B-C5399AA9C1C2}"/>
          </ac:picMkLst>
        </pc:picChg>
      </pc:sldChg>
      <pc:sldChg chg="addSp modSp mod">
        <pc:chgData name="shilpa vn" userId="39335dc15360dd7a" providerId="LiveId" clId="{A7A5C25E-7799-4958-B138-D9523AD11EE7}" dt="2025-02-24T06:44:23.140" v="706" actId="1076"/>
        <pc:sldMkLst>
          <pc:docMk/>
          <pc:sldMk cId="3717361281" sldId="265"/>
        </pc:sldMkLst>
        <pc:spChg chg="mod">
          <ac:chgData name="shilpa vn" userId="39335dc15360dd7a" providerId="LiveId" clId="{A7A5C25E-7799-4958-B138-D9523AD11EE7}" dt="2025-02-24T06:30:44.311" v="624" actId="1076"/>
          <ac:spMkLst>
            <pc:docMk/>
            <pc:sldMk cId="3717361281" sldId="265"/>
            <ac:spMk id="2" creationId="{80636234-7AD7-6732-B7D3-997FDA582417}"/>
          </ac:spMkLst>
        </pc:spChg>
        <pc:spChg chg="mod">
          <ac:chgData name="shilpa vn" userId="39335dc15360dd7a" providerId="LiveId" clId="{A7A5C25E-7799-4958-B138-D9523AD11EE7}" dt="2025-02-24T06:43:55.479" v="702" actId="207"/>
          <ac:spMkLst>
            <pc:docMk/>
            <pc:sldMk cId="3717361281" sldId="265"/>
            <ac:spMk id="3" creationId="{76DC5332-A11E-CFCA-C705-E2146DB81F3E}"/>
          </ac:spMkLst>
        </pc:spChg>
        <pc:picChg chg="add mod">
          <ac:chgData name="shilpa vn" userId="39335dc15360dd7a" providerId="LiveId" clId="{A7A5C25E-7799-4958-B138-D9523AD11EE7}" dt="2025-02-24T06:44:23.140" v="706" actId="1076"/>
          <ac:picMkLst>
            <pc:docMk/>
            <pc:sldMk cId="3717361281" sldId="265"/>
            <ac:picMk id="5" creationId="{344CB945-C921-C16B-4F5E-2B9EF9725CCD}"/>
          </ac:picMkLst>
        </pc:picChg>
      </pc:sldChg>
      <pc:sldChg chg="addSp modSp mod">
        <pc:chgData name="shilpa vn" userId="39335dc15360dd7a" providerId="LiveId" clId="{A7A5C25E-7799-4958-B138-D9523AD11EE7}" dt="2025-02-24T06:47:21.737" v="739" actId="14100"/>
        <pc:sldMkLst>
          <pc:docMk/>
          <pc:sldMk cId="274883208" sldId="266"/>
        </pc:sldMkLst>
        <pc:spChg chg="mod">
          <ac:chgData name="shilpa vn" userId="39335dc15360dd7a" providerId="LiveId" clId="{A7A5C25E-7799-4958-B138-D9523AD11EE7}" dt="2025-02-24T06:44:57.949" v="713" actId="1076"/>
          <ac:spMkLst>
            <pc:docMk/>
            <pc:sldMk cId="274883208" sldId="266"/>
            <ac:spMk id="2" creationId="{3FEB3296-0F26-2804-A05F-EB085B80A3C5}"/>
          </ac:spMkLst>
        </pc:spChg>
        <pc:spChg chg="mod">
          <ac:chgData name="shilpa vn" userId="39335dc15360dd7a" providerId="LiveId" clId="{A7A5C25E-7799-4958-B138-D9523AD11EE7}" dt="2025-02-24T06:46:47.441" v="736" actId="207"/>
          <ac:spMkLst>
            <pc:docMk/>
            <pc:sldMk cId="274883208" sldId="266"/>
            <ac:spMk id="3" creationId="{1EE6F428-9A8B-4F48-18BB-AF56E067326E}"/>
          </ac:spMkLst>
        </pc:spChg>
        <pc:picChg chg="add mod">
          <ac:chgData name="shilpa vn" userId="39335dc15360dd7a" providerId="LiveId" clId="{A7A5C25E-7799-4958-B138-D9523AD11EE7}" dt="2025-02-24T06:47:21.737" v="739" actId="14100"/>
          <ac:picMkLst>
            <pc:docMk/>
            <pc:sldMk cId="274883208" sldId="266"/>
            <ac:picMk id="5" creationId="{B548EF2F-1FF6-9CDA-17D8-AF42C420FBB1}"/>
          </ac:picMkLst>
        </pc:picChg>
      </pc:sldChg>
      <pc:sldChg chg="addSp modSp mod">
        <pc:chgData name="shilpa vn" userId="39335dc15360dd7a" providerId="LiveId" clId="{A7A5C25E-7799-4958-B138-D9523AD11EE7}" dt="2025-02-24T07:07:33.001" v="833" actId="1076"/>
        <pc:sldMkLst>
          <pc:docMk/>
          <pc:sldMk cId="220882322" sldId="267"/>
        </pc:sldMkLst>
        <pc:spChg chg="mod">
          <ac:chgData name="shilpa vn" userId="39335dc15360dd7a" providerId="LiveId" clId="{A7A5C25E-7799-4958-B138-D9523AD11EE7}" dt="2025-02-24T06:06:03.197" v="355" actId="2711"/>
          <ac:spMkLst>
            <pc:docMk/>
            <pc:sldMk cId="220882322" sldId="267"/>
            <ac:spMk id="2" creationId="{AB8857EB-B062-FD85-24D9-D04BF4AD6F82}"/>
          </ac:spMkLst>
        </pc:spChg>
        <pc:spChg chg="mod">
          <ac:chgData name="shilpa vn" userId="39335dc15360dd7a" providerId="LiveId" clId="{A7A5C25E-7799-4958-B138-D9523AD11EE7}" dt="2025-02-24T07:06:44.908" v="827" actId="207"/>
          <ac:spMkLst>
            <pc:docMk/>
            <pc:sldMk cId="220882322" sldId="267"/>
            <ac:spMk id="3" creationId="{6C0870E8-C202-32B4-9129-A8E1DA074F08}"/>
          </ac:spMkLst>
        </pc:spChg>
        <pc:picChg chg="add mod">
          <ac:chgData name="shilpa vn" userId="39335dc15360dd7a" providerId="LiveId" clId="{A7A5C25E-7799-4958-B138-D9523AD11EE7}" dt="2025-02-24T07:07:33.001" v="833" actId="1076"/>
          <ac:picMkLst>
            <pc:docMk/>
            <pc:sldMk cId="220882322" sldId="267"/>
            <ac:picMk id="5" creationId="{E14E29E3-F9C4-C20A-F94D-2224B646D7E0}"/>
          </ac:picMkLst>
        </pc:picChg>
      </pc:sldChg>
      <pc:sldChg chg="addSp modSp mod">
        <pc:chgData name="shilpa vn" userId="39335dc15360dd7a" providerId="LiveId" clId="{A7A5C25E-7799-4958-B138-D9523AD11EE7}" dt="2025-02-24T07:15:38.152" v="874" actId="1076"/>
        <pc:sldMkLst>
          <pc:docMk/>
          <pc:sldMk cId="2494259429" sldId="268"/>
        </pc:sldMkLst>
        <pc:spChg chg="mod">
          <ac:chgData name="shilpa vn" userId="39335dc15360dd7a" providerId="LiveId" clId="{A7A5C25E-7799-4958-B138-D9523AD11EE7}" dt="2025-02-24T07:07:48.181" v="834" actId="14100"/>
          <ac:spMkLst>
            <pc:docMk/>
            <pc:sldMk cId="2494259429" sldId="268"/>
            <ac:spMk id="2" creationId="{127CDC90-3C66-95B9-AF66-12745F6E66A7}"/>
          </ac:spMkLst>
        </pc:spChg>
        <pc:spChg chg="mod">
          <ac:chgData name="shilpa vn" userId="39335dc15360dd7a" providerId="LiveId" clId="{A7A5C25E-7799-4958-B138-D9523AD11EE7}" dt="2025-02-24T07:09:21.855" v="870" actId="207"/>
          <ac:spMkLst>
            <pc:docMk/>
            <pc:sldMk cId="2494259429" sldId="268"/>
            <ac:spMk id="3" creationId="{A5E65EFA-662C-7BB6-58C4-E33E93EA2912}"/>
          </ac:spMkLst>
        </pc:spChg>
        <pc:picChg chg="add mod">
          <ac:chgData name="shilpa vn" userId="39335dc15360dd7a" providerId="LiveId" clId="{A7A5C25E-7799-4958-B138-D9523AD11EE7}" dt="2025-02-24T07:15:38.152" v="874" actId="1076"/>
          <ac:picMkLst>
            <pc:docMk/>
            <pc:sldMk cId="2494259429" sldId="268"/>
            <ac:picMk id="5" creationId="{F4E55408-FF2E-D161-F2B2-A94BDD0C2B1E}"/>
          </ac:picMkLst>
        </pc:picChg>
      </pc:sldChg>
      <pc:sldChg chg="addSp modSp mod">
        <pc:chgData name="shilpa vn" userId="39335dc15360dd7a" providerId="LiveId" clId="{A7A5C25E-7799-4958-B138-D9523AD11EE7}" dt="2025-02-24T07:21:50.319" v="996" actId="14100"/>
        <pc:sldMkLst>
          <pc:docMk/>
          <pc:sldMk cId="2396961553" sldId="269"/>
        </pc:sldMkLst>
        <pc:spChg chg="mod">
          <ac:chgData name="shilpa vn" userId="39335dc15360dd7a" providerId="LiveId" clId="{A7A5C25E-7799-4958-B138-D9523AD11EE7}" dt="2025-02-24T06:08:04.534" v="371" actId="2711"/>
          <ac:spMkLst>
            <pc:docMk/>
            <pc:sldMk cId="2396961553" sldId="269"/>
            <ac:spMk id="2" creationId="{6394DE66-A6F4-7774-352D-79621FCAB50F}"/>
          </ac:spMkLst>
        </pc:spChg>
        <pc:spChg chg="mod">
          <ac:chgData name="shilpa vn" userId="39335dc15360dd7a" providerId="LiveId" clId="{A7A5C25E-7799-4958-B138-D9523AD11EE7}" dt="2025-02-24T07:19:50.871" v="992" actId="207"/>
          <ac:spMkLst>
            <pc:docMk/>
            <pc:sldMk cId="2396961553" sldId="269"/>
            <ac:spMk id="3" creationId="{6E3D4309-0385-3C8B-BC72-964DFA87B2C0}"/>
          </ac:spMkLst>
        </pc:spChg>
        <pc:picChg chg="add mod">
          <ac:chgData name="shilpa vn" userId="39335dc15360dd7a" providerId="LiveId" clId="{A7A5C25E-7799-4958-B138-D9523AD11EE7}" dt="2025-02-24T07:21:50.319" v="996" actId="14100"/>
          <ac:picMkLst>
            <pc:docMk/>
            <pc:sldMk cId="2396961553" sldId="269"/>
            <ac:picMk id="5" creationId="{1A92912C-2142-ACBC-3BA8-B6EAE8DE0D40}"/>
          </ac:picMkLst>
        </pc:picChg>
      </pc:sldChg>
      <pc:sldChg chg="addSp modSp mod">
        <pc:chgData name="shilpa vn" userId="39335dc15360dd7a" providerId="LiveId" clId="{A7A5C25E-7799-4958-B138-D9523AD11EE7}" dt="2025-02-24T07:26:07.019" v="1071" actId="1076"/>
        <pc:sldMkLst>
          <pc:docMk/>
          <pc:sldMk cId="3544050719" sldId="270"/>
        </pc:sldMkLst>
        <pc:spChg chg="mod">
          <ac:chgData name="shilpa vn" userId="39335dc15360dd7a" providerId="LiveId" clId="{A7A5C25E-7799-4958-B138-D9523AD11EE7}" dt="2025-02-24T07:22:17.927" v="998" actId="1076"/>
          <ac:spMkLst>
            <pc:docMk/>
            <pc:sldMk cId="3544050719" sldId="270"/>
            <ac:spMk id="2" creationId="{47FDDF00-58F5-E750-40A0-8D4897B543DD}"/>
          </ac:spMkLst>
        </pc:spChg>
        <pc:spChg chg="mod">
          <ac:chgData name="shilpa vn" userId="39335dc15360dd7a" providerId="LiveId" clId="{A7A5C25E-7799-4958-B138-D9523AD11EE7}" dt="2025-02-24T07:25:38.544" v="1067" actId="207"/>
          <ac:spMkLst>
            <pc:docMk/>
            <pc:sldMk cId="3544050719" sldId="270"/>
            <ac:spMk id="3" creationId="{018B2E92-27AF-7E28-24CB-117CCE597F35}"/>
          </ac:spMkLst>
        </pc:spChg>
        <pc:picChg chg="add mod">
          <ac:chgData name="shilpa vn" userId="39335dc15360dd7a" providerId="LiveId" clId="{A7A5C25E-7799-4958-B138-D9523AD11EE7}" dt="2025-02-24T07:26:07.019" v="1071" actId="1076"/>
          <ac:picMkLst>
            <pc:docMk/>
            <pc:sldMk cId="3544050719" sldId="270"/>
            <ac:picMk id="5" creationId="{6F9EA7C9-F0CF-8425-B44A-0B4CCA3F94C0}"/>
          </ac:picMkLst>
        </pc:picChg>
      </pc:sldChg>
      <pc:sldChg chg="addSp modSp mod">
        <pc:chgData name="shilpa vn" userId="39335dc15360dd7a" providerId="LiveId" clId="{A7A5C25E-7799-4958-B138-D9523AD11EE7}" dt="2025-02-24T08:09:30.638" v="1408" actId="1076"/>
        <pc:sldMkLst>
          <pc:docMk/>
          <pc:sldMk cId="3251297073" sldId="271"/>
        </pc:sldMkLst>
        <pc:spChg chg="mod">
          <ac:chgData name="shilpa vn" userId="39335dc15360dd7a" providerId="LiveId" clId="{A7A5C25E-7799-4958-B138-D9523AD11EE7}" dt="2025-02-24T07:49:14.622" v="1196" actId="27636"/>
          <ac:spMkLst>
            <pc:docMk/>
            <pc:sldMk cId="3251297073" sldId="271"/>
            <ac:spMk id="2" creationId="{57AFEB32-12B1-E580-3B54-AB9922957E27}"/>
          </ac:spMkLst>
        </pc:spChg>
        <pc:spChg chg="mod">
          <ac:chgData name="shilpa vn" userId="39335dc15360dd7a" providerId="LiveId" clId="{A7A5C25E-7799-4958-B138-D9523AD11EE7}" dt="2025-02-24T07:51:29.498" v="1217" actId="207"/>
          <ac:spMkLst>
            <pc:docMk/>
            <pc:sldMk cId="3251297073" sldId="271"/>
            <ac:spMk id="3" creationId="{AE92456F-70EF-4B20-DB53-FC3DCE96D046}"/>
          </ac:spMkLst>
        </pc:spChg>
        <pc:picChg chg="add mod">
          <ac:chgData name="shilpa vn" userId="39335dc15360dd7a" providerId="LiveId" clId="{A7A5C25E-7799-4958-B138-D9523AD11EE7}" dt="2025-02-24T07:52:03.411" v="1221" actId="1076"/>
          <ac:picMkLst>
            <pc:docMk/>
            <pc:sldMk cId="3251297073" sldId="271"/>
            <ac:picMk id="5" creationId="{29A18EEE-12CF-0B57-1443-8678515B9F8B}"/>
          </ac:picMkLst>
        </pc:picChg>
        <pc:picChg chg="add mod">
          <ac:chgData name="shilpa vn" userId="39335dc15360dd7a" providerId="LiveId" clId="{A7A5C25E-7799-4958-B138-D9523AD11EE7}" dt="2025-02-24T08:09:30.638" v="1408" actId="1076"/>
          <ac:picMkLst>
            <pc:docMk/>
            <pc:sldMk cId="3251297073" sldId="271"/>
            <ac:picMk id="7" creationId="{552A1F50-5ADF-9BDA-8AA1-A0952B640E7A}"/>
          </ac:picMkLst>
        </pc:picChg>
      </pc:sldChg>
      <pc:sldChg chg="addSp modSp mod">
        <pc:chgData name="shilpa vn" userId="39335dc15360dd7a" providerId="LiveId" clId="{A7A5C25E-7799-4958-B138-D9523AD11EE7}" dt="2025-02-24T07:56:20.516" v="1277" actId="14100"/>
        <pc:sldMkLst>
          <pc:docMk/>
          <pc:sldMk cId="4020555971" sldId="272"/>
        </pc:sldMkLst>
        <pc:spChg chg="mod">
          <ac:chgData name="shilpa vn" userId="39335dc15360dd7a" providerId="LiveId" clId="{A7A5C25E-7799-4958-B138-D9523AD11EE7}" dt="2025-02-24T06:10:46.061" v="416" actId="2711"/>
          <ac:spMkLst>
            <pc:docMk/>
            <pc:sldMk cId="4020555971" sldId="272"/>
            <ac:spMk id="2" creationId="{8446D8AE-A170-D507-46CE-2D93DCB1B6C2}"/>
          </ac:spMkLst>
        </pc:spChg>
        <pc:spChg chg="mod">
          <ac:chgData name="shilpa vn" userId="39335dc15360dd7a" providerId="LiveId" clId="{A7A5C25E-7799-4958-B138-D9523AD11EE7}" dt="2025-02-24T07:55:28.872" v="1274" actId="207"/>
          <ac:spMkLst>
            <pc:docMk/>
            <pc:sldMk cId="4020555971" sldId="272"/>
            <ac:spMk id="3" creationId="{DA4B505B-C97E-40D9-0F38-2A209F273AF1}"/>
          </ac:spMkLst>
        </pc:spChg>
        <pc:picChg chg="add mod">
          <ac:chgData name="shilpa vn" userId="39335dc15360dd7a" providerId="LiveId" clId="{A7A5C25E-7799-4958-B138-D9523AD11EE7}" dt="2025-02-24T07:56:20.516" v="1277" actId="14100"/>
          <ac:picMkLst>
            <pc:docMk/>
            <pc:sldMk cId="4020555971" sldId="272"/>
            <ac:picMk id="5" creationId="{B6CB089A-92DC-DD78-6B9C-EDEC16E02174}"/>
          </ac:picMkLst>
        </pc:picChg>
      </pc:sldChg>
      <pc:sldChg chg="addSp modSp mod">
        <pc:chgData name="shilpa vn" userId="39335dc15360dd7a" providerId="LiveId" clId="{A7A5C25E-7799-4958-B138-D9523AD11EE7}" dt="2025-02-24T07:59:33.979" v="1323" actId="14100"/>
        <pc:sldMkLst>
          <pc:docMk/>
          <pc:sldMk cId="3015387085" sldId="273"/>
        </pc:sldMkLst>
        <pc:spChg chg="mod">
          <ac:chgData name="shilpa vn" userId="39335dc15360dd7a" providerId="LiveId" clId="{A7A5C25E-7799-4958-B138-D9523AD11EE7}" dt="2025-02-24T06:12:46.680" v="426" actId="2711"/>
          <ac:spMkLst>
            <pc:docMk/>
            <pc:sldMk cId="3015387085" sldId="273"/>
            <ac:spMk id="2" creationId="{EEC905DE-20D4-DD83-6CCF-17B70359AC93}"/>
          </ac:spMkLst>
        </pc:spChg>
        <pc:spChg chg="mod">
          <ac:chgData name="shilpa vn" userId="39335dc15360dd7a" providerId="LiveId" clId="{A7A5C25E-7799-4958-B138-D9523AD11EE7}" dt="2025-02-24T07:58:53.942" v="1320" actId="207"/>
          <ac:spMkLst>
            <pc:docMk/>
            <pc:sldMk cId="3015387085" sldId="273"/>
            <ac:spMk id="3" creationId="{64AC70E3-FC3E-658A-1DDD-497B57D02C6F}"/>
          </ac:spMkLst>
        </pc:spChg>
        <pc:picChg chg="add mod">
          <ac:chgData name="shilpa vn" userId="39335dc15360dd7a" providerId="LiveId" clId="{A7A5C25E-7799-4958-B138-D9523AD11EE7}" dt="2025-02-24T07:59:33.979" v="1323" actId="14100"/>
          <ac:picMkLst>
            <pc:docMk/>
            <pc:sldMk cId="3015387085" sldId="273"/>
            <ac:picMk id="5" creationId="{6BFF2210-3DF4-8E00-F1A2-EBB034441B9C}"/>
          </ac:picMkLst>
        </pc:picChg>
      </pc:sldChg>
      <pc:sldChg chg="addSp modSp new mod">
        <pc:chgData name="shilpa vn" userId="39335dc15360dd7a" providerId="LiveId" clId="{A7A5C25E-7799-4958-B138-D9523AD11EE7}" dt="2025-02-24T08:02:44.708" v="1363" actId="14100"/>
        <pc:sldMkLst>
          <pc:docMk/>
          <pc:sldMk cId="4254829839" sldId="274"/>
        </pc:sldMkLst>
        <pc:spChg chg="mod">
          <ac:chgData name="shilpa vn" userId="39335dc15360dd7a" providerId="LiveId" clId="{A7A5C25E-7799-4958-B138-D9523AD11EE7}" dt="2025-02-24T06:13:03.035" v="429" actId="2711"/>
          <ac:spMkLst>
            <pc:docMk/>
            <pc:sldMk cId="4254829839" sldId="274"/>
            <ac:spMk id="2" creationId="{C0F88209-096C-3158-B30B-C67EE2E6E2C9}"/>
          </ac:spMkLst>
        </pc:spChg>
        <pc:spChg chg="mod">
          <ac:chgData name="shilpa vn" userId="39335dc15360dd7a" providerId="LiveId" clId="{A7A5C25E-7799-4958-B138-D9523AD11EE7}" dt="2025-02-24T08:01:17.092" v="1360" actId="207"/>
          <ac:spMkLst>
            <pc:docMk/>
            <pc:sldMk cId="4254829839" sldId="274"/>
            <ac:spMk id="3" creationId="{1DBF4EC8-4B19-C754-7941-B18DBFBA9F1B}"/>
          </ac:spMkLst>
        </pc:spChg>
        <pc:picChg chg="add mod">
          <ac:chgData name="shilpa vn" userId="39335dc15360dd7a" providerId="LiveId" clId="{A7A5C25E-7799-4958-B138-D9523AD11EE7}" dt="2025-02-24T08:02:44.708" v="1363" actId="14100"/>
          <ac:picMkLst>
            <pc:docMk/>
            <pc:sldMk cId="4254829839" sldId="274"/>
            <ac:picMk id="5" creationId="{4B03EF2B-4261-8F23-90D8-B2DD98DF8779}"/>
          </ac:picMkLst>
        </pc:picChg>
      </pc:sldChg>
      <pc:sldChg chg="addSp modSp new mod">
        <pc:chgData name="shilpa vn" userId="39335dc15360dd7a" providerId="LiveId" clId="{A7A5C25E-7799-4958-B138-D9523AD11EE7}" dt="2025-02-24T08:05:38.386" v="1403" actId="14100"/>
        <pc:sldMkLst>
          <pc:docMk/>
          <pc:sldMk cId="2611522083" sldId="275"/>
        </pc:sldMkLst>
        <pc:spChg chg="mod">
          <ac:chgData name="shilpa vn" userId="39335dc15360dd7a" providerId="LiveId" clId="{A7A5C25E-7799-4958-B138-D9523AD11EE7}" dt="2025-02-24T06:13:22.798" v="432" actId="2711"/>
          <ac:spMkLst>
            <pc:docMk/>
            <pc:sldMk cId="2611522083" sldId="275"/>
            <ac:spMk id="2" creationId="{142F1725-349D-BEA7-B9F1-E0461E06C9D0}"/>
          </ac:spMkLst>
        </pc:spChg>
        <pc:spChg chg="mod">
          <ac:chgData name="shilpa vn" userId="39335dc15360dd7a" providerId="LiveId" clId="{A7A5C25E-7799-4958-B138-D9523AD11EE7}" dt="2025-02-24T08:05:38.386" v="1403" actId="14100"/>
          <ac:spMkLst>
            <pc:docMk/>
            <pc:sldMk cId="2611522083" sldId="275"/>
            <ac:spMk id="3" creationId="{FA806E3F-E5D6-7668-73F0-06B18F992945}"/>
          </ac:spMkLst>
        </pc:spChg>
        <pc:picChg chg="add mod">
          <ac:chgData name="shilpa vn" userId="39335dc15360dd7a" providerId="LiveId" clId="{A7A5C25E-7799-4958-B138-D9523AD11EE7}" dt="2025-02-24T08:05:31.208" v="1402" actId="14100"/>
          <ac:picMkLst>
            <pc:docMk/>
            <pc:sldMk cId="2611522083" sldId="275"/>
            <ac:picMk id="5" creationId="{80C19D15-2BDA-D8BF-370B-669D655EDDCB}"/>
          </ac:picMkLst>
        </pc:picChg>
      </pc:sldChg>
      <pc:sldChg chg="modSp new mod">
        <pc:chgData name="shilpa vn" userId="39335dc15360dd7a" providerId="LiveId" clId="{A7A5C25E-7799-4958-B138-D9523AD11EE7}" dt="2025-02-24T08:12:23.617" v="1422" actId="20577"/>
        <pc:sldMkLst>
          <pc:docMk/>
          <pc:sldMk cId="278010679" sldId="276"/>
        </pc:sldMkLst>
        <pc:spChg chg="mod">
          <ac:chgData name="shilpa vn" userId="39335dc15360dd7a" providerId="LiveId" clId="{A7A5C25E-7799-4958-B138-D9523AD11EE7}" dt="2025-02-24T08:10:51.747" v="1414" actId="1076"/>
          <ac:spMkLst>
            <pc:docMk/>
            <pc:sldMk cId="278010679" sldId="276"/>
            <ac:spMk id="2" creationId="{38D599D4-05C5-8BAD-CC4C-03FFDFB94751}"/>
          </ac:spMkLst>
        </pc:spChg>
        <pc:spChg chg="mod">
          <ac:chgData name="shilpa vn" userId="39335dc15360dd7a" providerId="LiveId" clId="{A7A5C25E-7799-4958-B138-D9523AD11EE7}" dt="2025-02-24T08:12:23.617" v="1422" actId="20577"/>
          <ac:spMkLst>
            <pc:docMk/>
            <pc:sldMk cId="278010679" sldId="276"/>
            <ac:spMk id="3" creationId="{AA8D0F24-6B6A-5D37-1905-C9E2BE0AEB70}"/>
          </ac:spMkLst>
        </pc:spChg>
      </pc:sldChg>
      <pc:sldChg chg="modSp new mod">
        <pc:chgData name="shilpa vn" userId="39335dc15360dd7a" providerId="LiveId" clId="{A7A5C25E-7799-4958-B138-D9523AD11EE7}" dt="2025-02-24T08:14:26.643" v="1433" actId="2711"/>
        <pc:sldMkLst>
          <pc:docMk/>
          <pc:sldMk cId="3936591753" sldId="277"/>
        </pc:sldMkLst>
        <pc:spChg chg="mod">
          <ac:chgData name="shilpa vn" userId="39335dc15360dd7a" providerId="LiveId" clId="{A7A5C25E-7799-4958-B138-D9523AD11EE7}" dt="2025-02-24T08:13:13.131" v="1425" actId="207"/>
          <ac:spMkLst>
            <pc:docMk/>
            <pc:sldMk cId="3936591753" sldId="277"/>
            <ac:spMk id="2" creationId="{204E9D59-93DC-A888-4762-83FAC5D44C98}"/>
          </ac:spMkLst>
        </pc:spChg>
        <pc:spChg chg="mod">
          <ac:chgData name="shilpa vn" userId="39335dc15360dd7a" providerId="LiveId" clId="{A7A5C25E-7799-4958-B138-D9523AD11EE7}" dt="2025-02-24T08:14:26.643" v="1433" actId="2711"/>
          <ac:spMkLst>
            <pc:docMk/>
            <pc:sldMk cId="3936591753" sldId="277"/>
            <ac:spMk id="3" creationId="{4AF1358C-473E-2BB3-FB41-CB445275D7E1}"/>
          </ac:spMkLst>
        </pc:spChg>
      </pc:sldChg>
      <pc:sldChg chg="modSp new mod">
        <pc:chgData name="shilpa vn" userId="39335dc15360dd7a" providerId="LiveId" clId="{A7A5C25E-7799-4958-B138-D9523AD11EE7}" dt="2025-02-24T08:16:03.107" v="1446" actId="403"/>
        <pc:sldMkLst>
          <pc:docMk/>
          <pc:sldMk cId="3256280794" sldId="278"/>
        </pc:sldMkLst>
        <pc:spChg chg="mod">
          <ac:chgData name="shilpa vn" userId="39335dc15360dd7a" providerId="LiveId" clId="{A7A5C25E-7799-4958-B138-D9523AD11EE7}" dt="2025-02-24T08:15:08.459" v="1437" actId="1076"/>
          <ac:spMkLst>
            <pc:docMk/>
            <pc:sldMk cId="3256280794" sldId="278"/>
            <ac:spMk id="2" creationId="{110D4F87-1E86-F561-2033-BD3A4BB16C1A}"/>
          </ac:spMkLst>
        </pc:spChg>
        <pc:spChg chg="mod">
          <ac:chgData name="shilpa vn" userId="39335dc15360dd7a" providerId="LiveId" clId="{A7A5C25E-7799-4958-B138-D9523AD11EE7}" dt="2025-02-24T08:16:03.107" v="1446" actId="403"/>
          <ac:spMkLst>
            <pc:docMk/>
            <pc:sldMk cId="3256280794" sldId="278"/>
            <ac:spMk id="3" creationId="{59F22658-A884-AFCA-EA1D-0CD6807220B7}"/>
          </ac:spMkLst>
        </pc:spChg>
      </pc:sldChg>
      <pc:sldChg chg="delSp modSp new mod">
        <pc:chgData name="shilpa vn" userId="39335dc15360dd7a" providerId="LiveId" clId="{A7A5C25E-7799-4958-B138-D9523AD11EE7}" dt="2025-02-24T08:17:53.999" v="1456" actId="207"/>
        <pc:sldMkLst>
          <pc:docMk/>
          <pc:sldMk cId="3507797210" sldId="279"/>
        </pc:sldMkLst>
        <pc:spChg chg="del">
          <ac:chgData name="shilpa vn" userId="39335dc15360dd7a" providerId="LiveId" clId="{A7A5C25E-7799-4958-B138-D9523AD11EE7}" dt="2025-02-24T08:16:22.434" v="1448" actId="478"/>
          <ac:spMkLst>
            <pc:docMk/>
            <pc:sldMk cId="3507797210" sldId="279"/>
            <ac:spMk id="2" creationId="{7F3F82D0-FE3C-9540-06E8-018BA625B051}"/>
          </ac:spMkLst>
        </pc:spChg>
        <pc:spChg chg="mod">
          <ac:chgData name="shilpa vn" userId="39335dc15360dd7a" providerId="LiveId" clId="{A7A5C25E-7799-4958-B138-D9523AD11EE7}" dt="2025-02-24T08:17:53.999" v="1456" actId="207"/>
          <ac:spMkLst>
            <pc:docMk/>
            <pc:sldMk cId="3507797210" sldId="279"/>
            <ac:spMk id="3" creationId="{3D903EC1-8EC1-BF1D-AAED-5EDFF073B618}"/>
          </ac:spMkLst>
        </pc:spChg>
      </pc:sldChg>
      <pc:sldChg chg="modSp new mod">
        <pc:chgData name="shilpa vn" userId="39335dc15360dd7a" providerId="LiveId" clId="{A7A5C25E-7799-4958-B138-D9523AD11EE7}" dt="2025-02-24T08:19:30.027" v="1467" actId="12"/>
        <pc:sldMkLst>
          <pc:docMk/>
          <pc:sldMk cId="2085851960" sldId="280"/>
        </pc:sldMkLst>
        <pc:spChg chg="mod">
          <ac:chgData name="shilpa vn" userId="39335dc15360dd7a" providerId="LiveId" clId="{A7A5C25E-7799-4958-B138-D9523AD11EE7}" dt="2025-02-24T08:18:46.533" v="1459" actId="207"/>
          <ac:spMkLst>
            <pc:docMk/>
            <pc:sldMk cId="2085851960" sldId="280"/>
            <ac:spMk id="2" creationId="{4C211BB9-09F1-A4B9-81BB-329B1B4A66D2}"/>
          </ac:spMkLst>
        </pc:spChg>
        <pc:spChg chg="mod">
          <ac:chgData name="shilpa vn" userId="39335dc15360dd7a" providerId="LiveId" clId="{A7A5C25E-7799-4958-B138-D9523AD11EE7}" dt="2025-02-24T08:19:30.027" v="1467" actId="12"/>
          <ac:spMkLst>
            <pc:docMk/>
            <pc:sldMk cId="2085851960" sldId="280"/>
            <ac:spMk id="3" creationId="{5CD5CD04-CAE6-CA21-3469-8A113222953B}"/>
          </ac:spMkLst>
        </pc:spChg>
      </pc:sldChg>
      <pc:sldChg chg="addSp modSp new mod">
        <pc:chgData name="shilpa vn" userId="39335dc15360dd7a" providerId="LiveId" clId="{A7A5C25E-7799-4958-B138-D9523AD11EE7}" dt="2025-02-24T08:21:55.793" v="1484" actId="1076"/>
        <pc:sldMkLst>
          <pc:docMk/>
          <pc:sldMk cId="2699471361" sldId="281"/>
        </pc:sldMkLst>
        <pc:spChg chg="mod">
          <ac:chgData name="shilpa vn" userId="39335dc15360dd7a" providerId="LiveId" clId="{A7A5C25E-7799-4958-B138-D9523AD11EE7}" dt="2025-02-24T08:20:14.283" v="1471" actId="207"/>
          <ac:spMkLst>
            <pc:docMk/>
            <pc:sldMk cId="2699471361" sldId="281"/>
            <ac:spMk id="2" creationId="{E10C0657-7A92-AB72-A600-E807903F6ABC}"/>
          </ac:spMkLst>
        </pc:spChg>
        <pc:spChg chg="mod">
          <ac:chgData name="shilpa vn" userId="39335dc15360dd7a" providerId="LiveId" clId="{A7A5C25E-7799-4958-B138-D9523AD11EE7}" dt="2025-02-24T08:21:06.251" v="1481" actId="403"/>
          <ac:spMkLst>
            <pc:docMk/>
            <pc:sldMk cId="2699471361" sldId="281"/>
            <ac:spMk id="3" creationId="{FB6E860F-7D61-D634-A06C-7EFF19B4A2C0}"/>
          </ac:spMkLst>
        </pc:spChg>
        <pc:picChg chg="add mod">
          <ac:chgData name="shilpa vn" userId="39335dc15360dd7a" providerId="LiveId" clId="{A7A5C25E-7799-4958-B138-D9523AD11EE7}" dt="2025-02-24T08:21:55.793" v="1484" actId="1076"/>
          <ac:picMkLst>
            <pc:docMk/>
            <pc:sldMk cId="2699471361" sldId="281"/>
            <ac:picMk id="5" creationId="{D6B4B665-4F89-F813-BC72-51DF53BBD131}"/>
          </ac:picMkLst>
        </pc:picChg>
      </pc:sldChg>
      <pc:sldChg chg="delSp modSp new mod">
        <pc:chgData name="shilpa vn" userId="39335dc15360dd7a" providerId="LiveId" clId="{A7A5C25E-7799-4958-B138-D9523AD11EE7}" dt="2025-02-24T08:23:29.731" v="1517" actId="207"/>
        <pc:sldMkLst>
          <pc:docMk/>
          <pc:sldMk cId="2384318925" sldId="282"/>
        </pc:sldMkLst>
        <pc:spChg chg="del">
          <ac:chgData name="shilpa vn" userId="39335dc15360dd7a" providerId="LiveId" clId="{A7A5C25E-7799-4958-B138-D9523AD11EE7}" dt="2025-02-24T08:22:31.388" v="1486" actId="478"/>
          <ac:spMkLst>
            <pc:docMk/>
            <pc:sldMk cId="2384318925" sldId="282"/>
            <ac:spMk id="2" creationId="{37B588C7-4548-8632-BEEA-DEA1036C3989}"/>
          </ac:spMkLst>
        </pc:spChg>
        <pc:spChg chg="mod">
          <ac:chgData name="shilpa vn" userId="39335dc15360dd7a" providerId="LiveId" clId="{A7A5C25E-7799-4958-B138-D9523AD11EE7}" dt="2025-02-24T08:23:29.731" v="1517" actId="207"/>
          <ac:spMkLst>
            <pc:docMk/>
            <pc:sldMk cId="2384318925" sldId="282"/>
            <ac:spMk id="3" creationId="{727F861B-DBB9-659B-8B80-6F6DE968F5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8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40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1003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4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0325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72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20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1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8F96-D163-F683-E385-2AF129C0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5DAA9-0D33-9461-C61A-49C4C5070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FF272-FF02-69F8-589F-C1A38DB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CC91-F816-803E-0639-1D2345B6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A0373-D48E-6AC0-459B-EF5DA684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56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4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9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6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6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5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3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B7B7-2FDE-4046-B4EC-4D86C633E7A3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4A3E29-4462-409B-8770-0A5CD081E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3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4915-11DF-14DC-A523-E99BEDEC0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Coffee Shop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DCFB1-8744-347C-329F-664BA5DC7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A SQL-based Data Analysis Report</a:t>
            </a:r>
            <a:endParaRPr lang="en-IN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6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FCFF-FE27-DE90-64C8-87EB8817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Average Unit Price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08A7C-9BC9-E636-D085-00E54AD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5.</a:t>
            </a:r>
            <a:r>
              <a:rPr lang="en-US" dirty="0">
                <a:latin typeface="Arial Black" panose="020B0A04020102020204" pitchFamily="34" charset="0"/>
              </a:rPr>
              <a:t> What is the average unit price of all products?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round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avg</a:t>
            </a:r>
            <a:r>
              <a:rPr lang="en-US" dirty="0"/>
              <a:t>(unit_price),2)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avg_unit_price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FAC24-E318-D613-C6DC-E42F21983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022" y="2825135"/>
            <a:ext cx="2924837" cy="10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4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E442-5A83-BBFB-BAB4-94A4620E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46" y="678426"/>
            <a:ext cx="10806743" cy="816077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Store Location with Highest Transactions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7F31F-C2CD-A768-2EB0-312D04FC6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58" y="1494503"/>
            <a:ext cx="8585744" cy="454685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6.</a:t>
            </a:r>
            <a:r>
              <a:rPr lang="en-US" dirty="0">
                <a:latin typeface="Arial Black" panose="020B0A04020102020204" pitchFamily="34" charset="0"/>
              </a:rPr>
              <a:t> Which store location has the highest number of transactions?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store_location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70C0"/>
                </a:solidFill>
              </a:rPr>
              <a:t>round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transaction_id</a:t>
            </a:r>
            <a:r>
              <a:rPr lang="en-US" dirty="0"/>
              <a:t>),2)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total_transactions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group by</a:t>
            </a:r>
            <a:r>
              <a:rPr lang="en-US" dirty="0"/>
              <a:t> </a:t>
            </a:r>
            <a:r>
              <a:rPr lang="en-US" dirty="0" err="1"/>
              <a:t>store_location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 err="1"/>
              <a:t>total_transactions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desc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05CDB-E4AE-B798-7EC0-F009D7C3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47" y="2792361"/>
            <a:ext cx="3396521" cy="1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4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64FD-119D-D92A-D336-6ABFA9FA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2890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Total Revenue Per Store 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04CD8-DB2E-A272-257C-5B5F0DA3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612491"/>
            <a:ext cx="8596668" cy="44288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7.What is the total revenue generated per store location?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store_location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          </a:t>
            </a:r>
            <a:r>
              <a:rPr lang="en-US" dirty="0">
                <a:solidFill>
                  <a:srgbClr val="0070C0"/>
                </a:solidFill>
              </a:rPr>
              <a:t>round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transaction_id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unit_price),2) </a:t>
            </a:r>
          </a:p>
          <a:p>
            <a:pPr marL="0" indent="0">
              <a:buNone/>
            </a:pPr>
            <a:r>
              <a:rPr lang="en-US" dirty="0"/>
              <a:t>			  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total_revenue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 err="1"/>
              <a:t>store_location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 err="1"/>
              <a:t>total_revenue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desc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58508-0009-0FFC-99E8-6D628EDD5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15" y="3040346"/>
            <a:ext cx="3334708" cy="15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4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2FED-1B32-41F3-9F0D-E8B7FC66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Best selling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24B5D-A580-8C20-93E0-A13510420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45343"/>
            <a:ext cx="8596668" cy="459602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8.What are the top 5 best-selling products?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product_detail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	   </a:t>
            </a:r>
            <a:r>
              <a:rPr lang="en-US" dirty="0">
                <a:solidFill>
                  <a:srgbClr val="0070C0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transaction_id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sales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 err="1"/>
              <a:t>product_detail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order by</a:t>
            </a:r>
            <a:r>
              <a:rPr lang="en-US" dirty="0"/>
              <a:t> sales </a:t>
            </a:r>
            <a:r>
              <a:rPr lang="en-US" dirty="0">
                <a:solidFill>
                  <a:srgbClr val="0070C0"/>
                </a:solidFill>
              </a:rPr>
              <a:t>desc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limit</a:t>
            </a:r>
            <a:r>
              <a:rPr lang="en-US" dirty="0"/>
              <a:t> 5;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509A8-9622-1294-A88B-C5399AA9C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59" y="2830777"/>
            <a:ext cx="3904608" cy="20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5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6234-7AD7-6732-B7D3-997FDA58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36" y="300444"/>
            <a:ext cx="10029995" cy="10323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sales distribution by product categories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C5332-A11E-CFCA-C705-E2146DB81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452" y="1101213"/>
            <a:ext cx="8831550" cy="494014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9.What is the sales distribution across different product categories?</a:t>
            </a:r>
          </a:p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		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product_category</a:t>
            </a:r>
            <a:r>
              <a:rPr lang="en-US" dirty="0"/>
              <a:t>, 		</a:t>
            </a:r>
          </a:p>
          <a:p>
            <a:pPr marL="0" indent="0">
              <a:buNone/>
            </a:pPr>
            <a:r>
              <a:rPr lang="en-US" dirty="0"/>
              <a:t>			    </a:t>
            </a:r>
            <a:r>
              <a:rPr lang="en-US" dirty="0">
                <a:solidFill>
                  <a:srgbClr val="0070C0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transaction_qty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total_unit_sold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	    </a:t>
            </a:r>
            <a:r>
              <a:rPr lang="en-US" dirty="0">
                <a:solidFill>
                  <a:srgbClr val="0070C0"/>
                </a:solidFill>
              </a:rPr>
              <a:t>round</a:t>
            </a:r>
            <a:r>
              <a:rPr lang="en-US" dirty="0"/>
              <a:t>((</a:t>
            </a:r>
            <a:r>
              <a:rPr lang="en-US" dirty="0">
                <a:solidFill>
                  <a:srgbClr val="0070C0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transaction_qty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100 / (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transaction_qty</a:t>
            </a:r>
            <a:r>
              <a:rPr lang="en-US" dirty="0"/>
              <a:t>)  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r>
              <a:rPr lang="en-US" dirty="0"/>
              <a:t>)),2)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percentage_share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 err="1"/>
              <a:t>product_category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 err="1"/>
              <a:t>total_unit_sold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desc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CB945-C921-C16B-4F5E-2B9EF9725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42" y="3128083"/>
            <a:ext cx="4508476" cy="23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6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3296-0F26-2804-A05F-EB085B80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64" y="442451"/>
            <a:ext cx="9813686" cy="9438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average products purchased per transaction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6F428-9A8B-4F48-18BB-AF56E067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5" y="1818969"/>
            <a:ext cx="8772557" cy="422239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10.What is the average number of products purchased per transaction?</a:t>
            </a:r>
          </a:p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F0"/>
                </a:solidFill>
              </a:rPr>
              <a:t>avg</a:t>
            </a:r>
            <a:r>
              <a:rPr lang="en-US" dirty="0"/>
              <a:t>(</a:t>
            </a:r>
            <a:r>
              <a:rPr lang="en-US" dirty="0" err="1"/>
              <a:t>transaction_qty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avg_product_sold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8EF2F-1FF6-9CDA-17D8-AF42C420F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71" y="3480547"/>
            <a:ext cx="2743907" cy="9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57EB-B062-FD85-24D9-D04BF4AD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Highest transaction </a:t>
            </a:r>
            <a:r>
              <a:rPr lang="en-IN" b="1" dirty="0" err="1">
                <a:latin typeface="Algerian" panose="04020705040A02060702" pitchFamily="82" charset="0"/>
              </a:rPr>
              <a:t>bt</a:t>
            </a:r>
            <a:r>
              <a:rPr lang="en-IN" b="1" dirty="0">
                <a:latin typeface="Algerian" panose="04020705040A02060702" pitchFamily="82" charset="0"/>
              </a:rPr>
              <a:t>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870E8-C202-32B4-9129-A8E1DA07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3" y="1376517"/>
            <a:ext cx="10649427" cy="4664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11.Which time of the day has the highest number of transactions?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>
                <a:solidFill>
                  <a:srgbClr val="00B0F0"/>
                </a:solidFill>
              </a:rPr>
              <a:t>WHEN EXTRACT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HOUR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transaction_time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BETWEEN</a:t>
            </a:r>
            <a:r>
              <a:rPr lang="en-US" dirty="0"/>
              <a:t> 6 </a:t>
            </a:r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 11 </a:t>
            </a:r>
            <a:r>
              <a:rPr lang="en-US" dirty="0">
                <a:solidFill>
                  <a:srgbClr val="00B0F0"/>
                </a:solidFill>
              </a:rPr>
              <a:t>THEN</a:t>
            </a:r>
            <a:r>
              <a:rPr lang="en-US" dirty="0"/>
              <a:t> 'Morning'        			   </a:t>
            </a:r>
            <a:r>
              <a:rPr lang="en-US" dirty="0">
                <a:solidFill>
                  <a:srgbClr val="00B0F0"/>
                </a:solidFill>
              </a:rPr>
              <a:t>WHEN EXTRACT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HOUR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transaction_time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BETWEEN</a:t>
            </a:r>
            <a:r>
              <a:rPr lang="en-US" dirty="0"/>
              <a:t> 12 </a:t>
            </a:r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 17 </a:t>
            </a:r>
            <a:r>
              <a:rPr lang="en-US" dirty="0">
                <a:solidFill>
                  <a:srgbClr val="00B0F0"/>
                </a:solidFill>
              </a:rPr>
              <a:t>THEN</a:t>
            </a:r>
            <a:r>
              <a:rPr lang="en-US" dirty="0"/>
              <a:t> 'Afternoon'        		   </a:t>
            </a:r>
            <a:r>
              <a:rPr lang="en-US" dirty="0">
                <a:solidFill>
                  <a:srgbClr val="00B0F0"/>
                </a:solidFill>
              </a:rPr>
              <a:t>WHEN EXTRACT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HOUR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transaction_time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BETWEEN</a:t>
            </a:r>
            <a:r>
              <a:rPr lang="en-US" dirty="0"/>
              <a:t> 18 </a:t>
            </a:r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 21 </a:t>
            </a:r>
            <a:r>
              <a:rPr lang="en-US" dirty="0">
                <a:solidFill>
                  <a:srgbClr val="00B0F0"/>
                </a:solidFill>
              </a:rPr>
              <a:t>THEN</a:t>
            </a:r>
            <a:r>
              <a:rPr lang="en-US" dirty="0"/>
              <a:t> 'Evening'        		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'Night'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time_of_day</a:t>
            </a:r>
            <a:r>
              <a:rPr lang="en-US" dirty="0"/>
              <a:t>,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COUNT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total_transactions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 err="1"/>
              <a:t>time_of_day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 err="1"/>
              <a:t>total_transactions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DESC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E29E3-F9C4-C20A-F94D-2224B646D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36" y="3925251"/>
            <a:ext cx="3810945" cy="16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DC90-3C66-95B9-AF66-12745F6E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742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peak sales hours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65EFA-662C-7BB6-58C4-E33E93EA2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580" y="1445343"/>
            <a:ext cx="8487421" cy="45960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12.What are the peak sales hours for each store location?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store_location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F0"/>
                </a:solidFill>
              </a:rPr>
              <a:t>EXTRACT</a:t>
            </a:r>
            <a:r>
              <a:rPr lang="en-US" dirty="0"/>
              <a:t>(HOUR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transaction_time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Peak_hour</a:t>
            </a:r>
            <a:r>
              <a:rPr lang="en-US" dirty="0"/>
              <a:t>,        					</a:t>
            </a:r>
            <a:r>
              <a:rPr lang="en-US" dirty="0">
                <a:solidFill>
                  <a:srgbClr val="00B0F0"/>
                </a:solidFill>
              </a:rPr>
              <a:t>COUNT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Total_Transactions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 err="1"/>
              <a:t>store_location</a:t>
            </a:r>
            <a:r>
              <a:rPr lang="en-US" dirty="0"/>
              <a:t>, </a:t>
            </a:r>
            <a:r>
              <a:rPr lang="en-US" dirty="0" err="1"/>
              <a:t>Peak_hour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 err="1"/>
              <a:t>Total_Transactions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DESC</a:t>
            </a:r>
            <a:r>
              <a:rPr lang="en-US" dirty="0"/>
              <a:t> 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55408-FF2E-D161-F2B2-A94BDD0C2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07" y="2870320"/>
            <a:ext cx="4276384" cy="27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DE66-A6F4-7774-352D-79621FCA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sales trend across months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D4309-0385-3C8B-BC72-964DFA87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55175"/>
            <a:ext cx="8596668" cy="4586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13.How does the sales trend vary across different months?</a:t>
            </a:r>
          </a:p>
          <a:p>
            <a:pPr marL="0" indent="0">
              <a:buNone/>
            </a:pPr>
            <a:r>
              <a:rPr lang="en-US" dirty="0"/>
              <a:t>		SELECT</a:t>
            </a:r>
          </a:p>
          <a:p>
            <a:pPr marL="0" indent="0">
              <a:buNone/>
            </a:pPr>
            <a:r>
              <a:rPr lang="en-US" dirty="0"/>
              <a:t>			 </a:t>
            </a:r>
            <a:r>
              <a:rPr lang="en-US" dirty="0">
                <a:solidFill>
                  <a:srgbClr val="00B0F0"/>
                </a:solidFill>
              </a:rPr>
              <a:t>EXTRACT</a:t>
            </a:r>
            <a:r>
              <a:rPr lang="en-US" dirty="0"/>
              <a:t>(MONTH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transaction_date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MONTH,	</a:t>
            </a:r>
          </a:p>
          <a:p>
            <a:pPr marL="0" indent="0">
              <a:buNone/>
            </a:pPr>
            <a:r>
              <a:rPr lang="en-US" dirty="0"/>
              <a:t>			 </a:t>
            </a:r>
            <a:r>
              <a:rPr lang="en-US" dirty="0">
                <a:solidFill>
                  <a:srgbClr val="00B0F0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transaction_qty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TOTAL_SALES,	</a:t>
            </a:r>
          </a:p>
          <a:p>
            <a:pPr marL="0" indent="0">
              <a:buNone/>
            </a:pPr>
            <a:r>
              <a:rPr lang="en-US" dirty="0"/>
              <a:t>			 </a:t>
            </a:r>
            <a:r>
              <a:rPr lang="en-US" dirty="0">
                <a:solidFill>
                  <a:srgbClr val="00B0F0"/>
                </a:solidFill>
              </a:rPr>
              <a:t>ROUND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SUM</a:t>
            </a:r>
            <a:r>
              <a:rPr lang="en-US" dirty="0"/>
              <a:t>(transaction_qty </a:t>
            </a:r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/>
              <a:t>unit_price),2)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TOTAL_SALES_REVENUE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GROUP BY  </a:t>
            </a:r>
            <a:r>
              <a:rPr lang="en-US" dirty="0"/>
              <a:t>month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/>
              <a:t>TOTAL_SALES DESC;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2912C-2142-ACBC-3BA8-B6EAE8DE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14" y="3583065"/>
            <a:ext cx="3578328" cy="18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DF00-58F5-E750-40A0-8D4897B5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53" y="481781"/>
            <a:ext cx="8596668" cy="132080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Sales trend by YEAR AND MONTH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B2E92-27AF-7E28-24CB-117CCE597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935" y="1209369"/>
            <a:ext cx="8684067" cy="48319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F0"/>
                </a:solidFill>
              </a:rPr>
              <a:t>EXTRACT</a:t>
            </a:r>
            <a:r>
              <a:rPr lang="en-US" dirty="0"/>
              <a:t>(YEAR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transaction_date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year,   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F0"/>
                </a:solidFill>
              </a:rPr>
              <a:t>EXTRACT</a:t>
            </a:r>
            <a:r>
              <a:rPr lang="en-US" dirty="0"/>
              <a:t>(MONTH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transaction_date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month,   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F0"/>
                </a:solidFill>
              </a:rPr>
              <a:t>SUM</a:t>
            </a:r>
            <a:r>
              <a:rPr lang="en-US" dirty="0"/>
              <a:t>(transaction_qty)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total_units_sold</a:t>
            </a:r>
            <a:r>
              <a:rPr lang="en-US" dirty="0"/>
              <a:t>,    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F0"/>
                </a:solidFill>
              </a:rPr>
              <a:t>ROUND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SUM</a:t>
            </a:r>
            <a:r>
              <a:rPr lang="en-US" dirty="0"/>
              <a:t>(transaction_qty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unit_price),2)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total_sales_revenue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coffee_shop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/>
              <a:t>year, month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/>
              <a:t>year, month;	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EA7C9-F0CF-8425-B44A-0B4CCA3F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83" y="3429000"/>
            <a:ext cx="4610338" cy="18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5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99D4-05C5-8BAD-CC4C-03FFDFB9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1110"/>
            <a:ext cx="8596668" cy="1320800"/>
          </a:xfrm>
        </p:spPr>
        <p:txBody>
          <a:bodyPr/>
          <a:lstStyle/>
          <a:p>
            <a:r>
              <a:rPr lang="en-IN" b="1" i="0" dirty="0">
                <a:solidFill>
                  <a:srgbClr val="F0F6FC"/>
                </a:solidFill>
                <a:effectLst/>
                <a:latin typeface="-apple-system"/>
              </a:rPr>
              <a:t>📌 </a:t>
            </a:r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Project Overview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0F24-6B6A-5D37-1905-C9E2BE0A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89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analyzes a coffee shop's sales data using SQL. </a:t>
            </a:r>
          </a:p>
          <a:p>
            <a:pPr marL="0" indent="0">
              <a:buNone/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derive business insights, understand customer behavior, and optimize sales strategies. </a:t>
            </a:r>
          </a:p>
          <a:p>
            <a:pPr marL="0" indent="0">
              <a:buNone/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transactions, product details, sales amounts, and timestamps.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EB32-12B1-E580-3B54-AB992295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09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456F-70EF-4B20-DB53-FC3DCE96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3" y="1347019"/>
            <a:ext cx="10531441" cy="469434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14.What is the correlation between product price and quantity sold?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SELECT</a:t>
            </a: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00B0F0"/>
                </a:solidFill>
              </a:rPr>
              <a:t>ROUND</a:t>
            </a:r>
            <a:r>
              <a:rPr lang="en-IN" dirty="0"/>
              <a:t>( (</a:t>
            </a:r>
            <a:r>
              <a:rPr lang="en-IN" dirty="0">
                <a:solidFill>
                  <a:srgbClr val="00B0F0"/>
                </a:solidFill>
              </a:rPr>
              <a:t>SUM</a:t>
            </a:r>
            <a:r>
              <a:rPr lang="en-IN" dirty="0"/>
              <a:t>(unit_price 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/>
              <a:t> </a:t>
            </a:r>
            <a:r>
              <a:rPr lang="en-IN" dirty="0" err="1"/>
              <a:t>transaction_qty</a:t>
            </a:r>
            <a:r>
              <a:rPr lang="en-IN" dirty="0"/>
              <a:t>) </a:t>
            </a:r>
            <a:r>
              <a:rPr lang="en-IN" dirty="0">
                <a:solidFill>
                  <a:srgbClr val="FF0000"/>
                </a:solidFill>
              </a:rPr>
              <a:t>– </a:t>
            </a:r>
          </a:p>
          <a:p>
            <a:pPr marL="0" indent="0">
              <a:buNone/>
            </a:pPr>
            <a:r>
              <a:rPr lang="en-IN" dirty="0"/>
              <a:t>				(</a:t>
            </a:r>
            <a:r>
              <a:rPr lang="en-IN" dirty="0">
                <a:solidFill>
                  <a:srgbClr val="00B0F0"/>
                </a:solidFill>
              </a:rPr>
              <a:t>SUM</a:t>
            </a:r>
            <a:r>
              <a:rPr lang="en-IN" dirty="0"/>
              <a:t>(unit_price) 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/>
              <a:t> </a:t>
            </a:r>
            <a:r>
              <a:rPr lang="en-IN" dirty="0">
                <a:solidFill>
                  <a:srgbClr val="00B0F0"/>
                </a:solidFill>
              </a:rPr>
              <a:t>SUM</a:t>
            </a:r>
            <a:r>
              <a:rPr lang="en-IN" dirty="0"/>
              <a:t>(</a:t>
            </a:r>
            <a:r>
              <a:rPr lang="en-IN" dirty="0" err="1"/>
              <a:t>transaction_qty</a:t>
            </a:r>
            <a:r>
              <a:rPr lang="en-IN" dirty="0"/>
              <a:t>) 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/>
              <a:t> 			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>
                <a:solidFill>
                  <a:srgbClr val="00B0F0"/>
                </a:solidFill>
              </a:rPr>
              <a:t>COUNT</a:t>
            </a: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/>
              <a:t>))) 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			 	(</a:t>
            </a:r>
            <a:r>
              <a:rPr lang="en-IN" dirty="0">
                <a:solidFill>
                  <a:srgbClr val="FF0000"/>
                </a:solidFill>
              </a:rPr>
              <a:t>SQRT</a:t>
            </a:r>
            <a:r>
              <a:rPr lang="en-IN" dirty="0"/>
              <a:t>(</a:t>
            </a:r>
            <a:r>
              <a:rPr lang="en-IN" dirty="0">
                <a:solidFill>
                  <a:srgbClr val="00B0F0"/>
                </a:solidFill>
              </a:rPr>
              <a:t>SUM</a:t>
            </a:r>
            <a:r>
              <a:rPr lang="en-IN" dirty="0"/>
              <a:t>(unit_price 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/>
              <a:t> unit_price) </a:t>
            </a:r>
            <a:r>
              <a:rPr lang="en-IN" dirty="0">
                <a:solidFill>
                  <a:srgbClr val="FF0000"/>
                </a:solidFill>
              </a:rPr>
              <a:t>– </a:t>
            </a:r>
          </a:p>
          <a:p>
            <a:pPr marL="0" indent="0">
              <a:buNone/>
            </a:pPr>
            <a:r>
              <a:rPr lang="en-IN" dirty="0"/>
              <a:t>				(</a:t>
            </a:r>
            <a:r>
              <a:rPr lang="en-IN" dirty="0">
                <a:solidFill>
                  <a:srgbClr val="00B0F0"/>
                </a:solidFill>
              </a:rPr>
              <a:t>SUM</a:t>
            </a:r>
            <a:r>
              <a:rPr lang="en-IN" dirty="0"/>
              <a:t>(unit_price) 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/>
              <a:t> </a:t>
            </a:r>
            <a:r>
              <a:rPr lang="en-IN" dirty="0">
                <a:solidFill>
                  <a:srgbClr val="00B0F0"/>
                </a:solidFill>
              </a:rPr>
              <a:t>SUM</a:t>
            </a:r>
            <a:r>
              <a:rPr lang="en-IN" dirty="0"/>
              <a:t>(unit_price) 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>
                <a:solidFill>
                  <a:srgbClr val="00B0F0"/>
                </a:solidFill>
              </a:rPr>
              <a:t>COUNT</a:t>
            </a: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/>
              <a:t>))) 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>
                <a:solidFill>
                  <a:srgbClr val="FF0000"/>
                </a:solidFill>
              </a:rPr>
              <a:t>SQRT</a:t>
            </a:r>
            <a:r>
              <a:rPr lang="en-IN" dirty="0"/>
              <a:t>(</a:t>
            </a:r>
            <a:r>
              <a:rPr lang="en-IN" dirty="0">
                <a:solidFill>
                  <a:srgbClr val="00B0F0"/>
                </a:solidFill>
              </a:rPr>
              <a:t>SUM</a:t>
            </a:r>
            <a:r>
              <a:rPr lang="en-IN" dirty="0"/>
              <a:t>(</a:t>
            </a:r>
            <a:r>
              <a:rPr lang="en-IN" dirty="0" err="1"/>
              <a:t>transaction_qty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/>
              <a:t> </a:t>
            </a:r>
            <a:r>
              <a:rPr lang="en-IN" dirty="0" err="1"/>
              <a:t>transaction_qty</a:t>
            </a:r>
            <a:r>
              <a:rPr lang="en-IN" dirty="0"/>
              <a:t>) </a:t>
            </a:r>
            <a:r>
              <a:rPr lang="en-IN" dirty="0">
                <a:solidFill>
                  <a:srgbClr val="FF0000"/>
                </a:solidFill>
              </a:rPr>
              <a:t>–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			(</a:t>
            </a:r>
            <a:r>
              <a:rPr lang="en-IN" dirty="0">
                <a:solidFill>
                  <a:srgbClr val="00B0F0"/>
                </a:solidFill>
              </a:rPr>
              <a:t>SUM</a:t>
            </a:r>
            <a:r>
              <a:rPr lang="en-IN" dirty="0"/>
              <a:t>(</a:t>
            </a:r>
            <a:r>
              <a:rPr lang="en-IN" dirty="0" err="1"/>
              <a:t>transaction_qty</a:t>
            </a:r>
            <a:r>
              <a:rPr lang="en-IN" dirty="0"/>
              <a:t>) </a:t>
            </a:r>
            <a:r>
              <a:rPr lang="en-IN" dirty="0">
                <a:solidFill>
                  <a:srgbClr val="FF0000"/>
                </a:solidFill>
              </a:rPr>
              <a:t>*</a:t>
            </a:r>
          </a:p>
          <a:p>
            <a:pPr marL="0" indent="0">
              <a:buNone/>
            </a:pPr>
            <a:r>
              <a:rPr lang="en-IN" dirty="0"/>
              <a:t> 				</a:t>
            </a:r>
            <a:r>
              <a:rPr lang="en-IN" dirty="0">
                <a:solidFill>
                  <a:srgbClr val="00B0F0"/>
                </a:solidFill>
              </a:rPr>
              <a:t>SUM</a:t>
            </a:r>
            <a:r>
              <a:rPr lang="en-IN" dirty="0"/>
              <a:t>(</a:t>
            </a:r>
            <a:r>
              <a:rPr lang="en-IN" dirty="0" err="1"/>
              <a:t>transaction_qty</a:t>
            </a:r>
            <a:r>
              <a:rPr lang="en-IN" dirty="0"/>
              <a:t>) 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/>
              <a:t> </a:t>
            </a:r>
            <a:r>
              <a:rPr lang="en-IN" dirty="0">
                <a:solidFill>
                  <a:srgbClr val="00B0F0"/>
                </a:solidFill>
              </a:rPr>
              <a:t>COUNT</a:t>
            </a: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/>
              <a:t>)))),4) </a:t>
            </a:r>
            <a:r>
              <a:rPr lang="en-IN" dirty="0">
                <a:solidFill>
                  <a:srgbClr val="00B0F0"/>
                </a:solidFill>
              </a:rPr>
              <a:t>AS</a:t>
            </a:r>
            <a:r>
              <a:rPr lang="en-IN" dirty="0"/>
              <a:t> </a:t>
            </a:r>
            <a:r>
              <a:rPr lang="en-IN" dirty="0" err="1"/>
              <a:t>price_quantity_correlation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FROM</a:t>
            </a:r>
            <a:r>
              <a:rPr lang="en-IN" dirty="0"/>
              <a:t> </a:t>
            </a:r>
            <a:r>
              <a:rPr lang="en-IN" dirty="0" err="1"/>
              <a:t>coffee_shop</a:t>
            </a:r>
            <a:r>
              <a:rPr lang="en-IN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18EEE-12CF-0B57-1443-8678515B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745" y="2284008"/>
            <a:ext cx="3114819" cy="1066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2A1F50-5ADF-9BDA-8AA1-A0952B640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5380001"/>
            <a:ext cx="4424191" cy="13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97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D8AE-A170-D507-46CE-2D93DCB1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seasonal patterns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B505B-C97E-40D9-0F38-2A209F27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07" y="1488613"/>
            <a:ext cx="8596668" cy="4759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15.Are there any seasonal patterns in sales?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F0"/>
                </a:solidFill>
              </a:rPr>
              <a:t>EXTRACT</a:t>
            </a:r>
            <a:r>
              <a:rPr lang="en-US" dirty="0"/>
              <a:t>(YEAR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transaction_date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year,   </a:t>
            </a:r>
          </a:p>
          <a:p>
            <a:pPr marL="0" indent="0">
              <a:buNone/>
            </a:pPr>
            <a:r>
              <a:rPr lang="en-US" dirty="0"/>
              <a:t>		 	</a:t>
            </a:r>
            <a:r>
              <a:rPr lang="en-US" dirty="0">
                <a:solidFill>
                  <a:srgbClr val="00B0F0"/>
                </a:solidFill>
              </a:rPr>
              <a:t>EXTRACT</a:t>
            </a:r>
            <a:r>
              <a:rPr lang="en-US" dirty="0"/>
              <a:t>(MONTH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transaction_date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month,    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F0"/>
                </a:solidFill>
              </a:rPr>
              <a:t>ROUND</a:t>
            </a:r>
            <a:r>
              <a:rPr lang="en-US" dirty="0"/>
              <a:t>(SUM(transaction_qty </a:t>
            </a:r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/>
              <a:t>unit_price),2)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coffee_shop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/>
              <a:t>year, month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/>
              <a:t>year, month;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B089A-92DC-DD78-6B9C-EDEC16E02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41" y="3649056"/>
            <a:ext cx="2716074" cy="18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05DE-20D4-DD83-6CCF-17B70359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revenue contribution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70E3-FC3E-658A-1DDD-497B57D0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06013"/>
            <a:ext cx="8596668" cy="46353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16.Which products have the highest revenue contribution across all stores?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product_detail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F0"/>
                </a:solidFill>
              </a:rPr>
              <a:t>ROUND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SUM</a:t>
            </a:r>
            <a:r>
              <a:rPr lang="en-US" dirty="0"/>
              <a:t>(transaction_qty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unit_price),2)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TOTAL_REVENUE_SALES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coffee_shop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GROUP BY</a:t>
            </a:r>
            <a:r>
              <a:rPr lang="en-US" dirty="0"/>
              <a:t> </a:t>
            </a:r>
            <a:r>
              <a:rPr lang="en-US" dirty="0" err="1"/>
              <a:t>product_detail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/>
              <a:t>TOTAL_REVENUE_SALES </a:t>
            </a:r>
            <a:r>
              <a:rPr lang="en-US" dirty="0">
                <a:solidFill>
                  <a:srgbClr val="00B0F0"/>
                </a:solidFill>
              </a:rPr>
              <a:t>DESC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LIMIT</a:t>
            </a:r>
            <a:r>
              <a:rPr lang="en-US" dirty="0"/>
              <a:t> 10;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F2210-3DF4-8E00-F1A2-EBB034441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87" y="3429000"/>
            <a:ext cx="4187198" cy="24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8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8209-096C-3158-B30B-C67EE2E6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customer purchasing patterns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4EC8-4B19-C754-7941-B18DBFBA9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17.Can we identify customer purchasing patterns based on time and location?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			 </a:t>
            </a:r>
            <a:r>
              <a:rPr lang="en-US" dirty="0" err="1"/>
              <a:t>store_location</a:t>
            </a:r>
            <a:r>
              <a:rPr lang="en-US" dirty="0"/>
              <a:t>,   </a:t>
            </a:r>
          </a:p>
          <a:p>
            <a:pPr marL="0" indent="0">
              <a:buNone/>
            </a:pPr>
            <a:r>
              <a:rPr lang="en-US" dirty="0"/>
              <a:t> 			</a:t>
            </a:r>
            <a:r>
              <a:rPr lang="en-US" dirty="0">
                <a:solidFill>
                  <a:srgbClr val="00B0F0"/>
                </a:solidFill>
              </a:rPr>
              <a:t>EXTRACT</a:t>
            </a:r>
            <a:r>
              <a:rPr lang="en-US" dirty="0"/>
              <a:t>(HOUR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transaction_time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hour,  </a:t>
            </a:r>
          </a:p>
          <a:p>
            <a:pPr marL="0" indent="0">
              <a:buNone/>
            </a:pPr>
            <a:r>
              <a:rPr lang="en-US" dirty="0"/>
              <a:t> 			</a:t>
            </a:r>
            <a:r>
              <a:rPr lang="en-US" dirty="0">
                <a:solidFill>
                  <a:srgbClr val="00B0F0"/>
                </a:solidFill>
              </a:rPr>
              <a:t>COUNT</a:t>
            </a:r>
            <a:r>
              <a:rPr lang="en-US" dirty="0"/>
              <a:t>(*)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total_transactions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coffee_shop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 err="1"/>
              <a:t>store_location</a:t>
            </a:r>
            <a:r>
              <a:rPr lang="en-US" dirty="0"/>
              <a:t>, hour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 err="1"/>
              <a:t>store_location</a:t>
            </a:r>
            <a:r>
              <a:rPr lang="en-US" dirty="0"/>
              <a:t>, </a:t>
            </a:r>
            <a:r>
              <a:rPr lang="en-US" dirty="0" err="1"/>
              <a:t>total_transactions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DESC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3EF2B-4261-8F23-90D8-B2DD98DF8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398" y="2197303"/>
            <a:ext cx="4428843" cy="33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2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1725-349D-BEA7-B9F1-E0461E06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Peak Shopping Days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06E3F-E5D6-7668-73F0-06B18F99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606" y="1425677"/>
            <a:ext cx="8723396" cy="461568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Finding Peak Shopping Days Per Store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			</a:t>
            </a:r>
            <a:r>
              <a:rPr lang="en-US" dirty="0" err="1"/>
              <a:t>store_location</a:t>
            </a:r>
            <a:r>
              <a:rPr lang="en-US" dirty="0"/>
              <a:t>,   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F0"/>
                </a:solidFill>
              </a:rPr>
              <a:t>EXTRACT</a:t>
            </a:r>
            <a:r>
              <a:rPr lang="en-US" dirty="0"/>
              <a:t>(DAY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transaction_date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DAY,   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F0"/>
                </a:solidFill>
              </a:rPr>
              <a:t>COUNT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 AS </a:t>
            </a:r>
            <a:r>
              <a:rPr lang="en-US" dirty="0" err="1"/>
              <a:t>total_transactions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coffee_shop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GROUP</a:t>
            </a:r>
            <a:r>
              <a:rPr lang="en-US" dirty="0"/>
              <a:t> BY </a:t>
            </a:r>
            <a:r>
              <a:rPr lang="en-US" dirty="0" err="1"/>
              <a:t>store_location</a:t>
            </a:r>
            <a:r>
              <a:rPr lang="en-US" dirty="0"/>
              <a:t>, DAY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ORDER</a:t>
            </a:r>
            <a:r>
              <a:rPr lang="en-US" dirty="0"/>
              <a:t> BY </a:t>
            </a:r>
            <a:r>
              <a:rPr lang="en-US" dirty="0" err="1"/>
              <a:t>store_location</a:t>
            </a:r>
            <a:r>
              <a:rPr lang="en-US" dirty="0"/>
              <a:t>, </a:t>
            </a:r>
            <a:r>
              <a:rPr lang="en-US" dirty="0" err="1"/>
              <a:t>total_transactions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DESC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19D15-2BDA-D8BF-370B-669D655ED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42" y="2226292"/>
            <a:ext cx="4351803" cy="302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22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1BB9-09F1-A4B9-81BB-329B1B4A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0F6FC"/>
                </a:solidFill>
                <a:effectLst/>
                <a:latin typeface="-apple-system"/>
              </a:rPr>
              <a:t>📌 </a:t>
            </a:r>
            <a:r>
              <a:rPr lang="en-IN" b="1" i="0" dirty="0">
                <a:solidFill>
                  <a:srgbClr val="FF0000"/>
                </a:solidFill>
                <a:effectLst/>
                <a:latin typeface="-apple-system"/>
              </a:rPr>
              <a:t>Key Findings &amp; Insights</a:t>
            </a:r>
            <a:br>
              <a:rPr lang="en-IN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CD04-CAE6-CA21-3469-8A113222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232" y="1435511"/>
            <a:ext cx="8349770" cy="46058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Peak Sales Hours: Sales peak in the morning.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Bestselling Products: Earl Grey Tea and Chocolate Croissant had the highest purchase count.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Seasonal Trends: Sales increase during April and May.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Store Performance: The 'Astoria' location generated the highest revenue.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Revenue Drivers: High-priced items do not always have the highest sales volume.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85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0657-7A92-AB72-A600-E807903F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0F6FC"/>
                </a:solidFill>
                <a:effectLst/>
                <a:latin typeface="-apple-system"/>
              </a:rPr>
              <a:t>✅ </a:t>
            </a:r>
            <a:r>
              <a:rPr lang="en-IN" b="1" i="0" dirty="0">
                <a:solidFill>
                  <a:srgbClr val="0070C0"/>
                </a:solidFill>
                <a:effectLst/>
                <a:latin typeface="Algerian" panose="04020705040A02060702" pitchFamily="82" charset="0"/>
              </a:rPr>
              <a:t>Conclusion</a:t>
            </a:r>
            <a:br>
              <a:rPr lang="en-IN" b="1" i="0" dirty="0">
                <a:solidFill>
                  <a:srgbClr val="0070C0"/>
                </a:solidFill>
                <a:effectLst/>
                <a:latin typeface="Algerian" panose="04020705040A02060702" pitchFamily="82" charset="0"/>
              </a:rPr>
            </a:br>
            <a:endParaRPr lang="en-IN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E860F-7D61-D634-A06C-7EFF19B4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675" y="177713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</a:rPr>
              <a:t>	</a:t>
            </a: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</a:rPr>
              <a:t>This project provided valuable insights into customer preferences, peak sales times, and product performance. The findings can help coffee shop owners make data-driven business decisions, such as optimizing inventory, pricing strategies, and marketing campaigns.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5" name="Graphic 4" descr="Coffee with solid fill">
            <a:extLst>
              <a:ext uri="{FF2B5EF4-FFF2-40B4-BE49-F238E27FC236}">
                <a16:creationId xmlns:a16="http://schemas.microsoft.com/office/drawing/2014/main" id="{D6B4B665-4F89-F813-BC72-51DF53BB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865" y="37175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71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F861B-DBB9-659B-8B80-6F6DE968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373627"/>
            <a:ext cx="8596668" cy="5667736"/>
          </a:xfrm>
        </p:spPr>
        <p:txBody>
          <a:bodyPr/>
          <a:lstStyle/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r>
              <a:rPr lang="en-IN" sz="5400" b="1" dirty="0">
                <a:solidFill>
                  <a:srgbClr val="5C245C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43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9D59-93DC-A888-4762-83FAC5D4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0F6FC"/>
                </a:solidFill>
                <a:effectLst/>
                <a:latin typeface="-apple-system"/>
              </a:rPr>
              <a:t>🎯 </a:t>
            </a:r>
            <a:r>
              <a:rPr lang="en-IN" b="1" i="0" dirty="0">
                <a:solidFill>
                  <a:srgbClr val="002060"/>
                </a:solidFill>
                <a:effectLst/>
                <a:latin typeface="-apple-system"/>
              </a:rPr>
              <a:t>Objectives</a:t>
            </a:r>
            <a:br>
              <a:rPr lang="en-IN" b="1" i="0" dirty="0">
                <a:solidFill>
                  <a:srgbClr val="002060"/>
                </a:solidFill>
                <a:effectLst/>
                <a:latin typeface="-apple-system"/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358C-473E-2BB3-FB41-CB445275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08" y="1698472"/>
            <a:ext cx="8596668" cy="388077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Identify key sales trends and revenue drivers</a:t>
            </a: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Analyze customer purchasing patterns</a:t>
            </a: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Determine peak sales hours and seasonal trends</a:t>
            </a: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Evaluate product performance and store efficiency</a:t>
            </a: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Extract insights for data-driven decision-making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59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4F87-1E86-F561-2033-BD3A4BB1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1613"/>
            <a:ext cx="8596668" cy="1320800"/>
          </a:xfrm>
        </p:spPr>
        <p:txBody>
          <a:bodyPr/>
          <a:lstStyle/>
          <a:p>
            <a:r>
              <a:rPr lang="en-IN" b="1" i="0" dirty="0">
                <a:solidFill>
                  <a:srgbClr val="7030A0"/>
                </a:solidFill>
                <a:effectLst/>
                <a:latin typeface="-apple-system"/>
              </a:rPr>
              <a:t>❓ Key Business Questions Answered</a:t>
            </a:r>
            <a:br>
              <a:rPr lang="en-IN" b="1" i="0" dirty="0">
                <a:solidFill>
                  <a:srgbClr val="7030A0"/>
                </a:solidFill>
                <a:effectLst/>
                <a:latin typeface="-apple-system"/>
              </a:rPr>
            </a:b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2658-A884-AFCA-EA1D-0CD680722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08" y="1488613"/>
            <a:ext cx="8596668" cy="3880773"/>
          </a:xfrm>
        </p:spPr>
        <p:txBody>
          <a:bodyPr/>
          <a:lstStyle/>
          <a:p>
            <a:pPr algn="l"/>
            <a:r>
              <a:rPr lang="en-US" sz="2800" b="1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Basic Questions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B0F0"/>
                </a:solidFill>
                <a:effectLst/>
                <a:latin typeface="-apple-system"/>
              </a:rPr>
              <a:t>What is the total sales revenue?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B0F0"/>
                </a:solidFill>
                <a:effectLst/>
                <a:latin typeface="-apple-system"/>
              </a:rPr>
              <a:t>How many transactions occurred in total?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B0F0"/>
                </a:solidFill>
                <a:effectLst/>
                <a:latin typeface="-apple-system"/>
              </a:rPr>
              <a:t>What are the most frequently purchased products?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B0F0"/>
                </a:solidFill>
                <a:effectLst/>
                <a:latin typeface="-apple-system"/>
              </a:rPr>
              <a:t>What are the different product categories available?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B0F0"/>
                </a:solidFill>
                <a:effectLst/>
                <a:latin typeface="-apple-system"/>
              </a:rPr>
              <a:t>What is the average unit price of all products?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B0F0"/>
                </a:solidFill>
                <a:effectLst/>
                <a:latin typeface="-apple-system"/>
              </a:rPr>
              <a:t>Which store location has the highest number of transactions?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28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3EC1-8EC1-BF1D-AAED-5EDFF073B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9935"/>
            <a:ext cx="8596668" cy="5451427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Intermediate Questions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B0F0"/>
                </a:solidFill>
                <a:effectLst/>
                <a:latin typeface="-apple-system"/>
              </a:rPr>
              <a:t>What is the total revenue generated per store location?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B0F0"/>
                </a:solidFill>
                <a:effectLst/>
                <a:latin typeface="-apple-system"/>
              </a:rPr>
              <a:t>What are the top 5 best-selling products?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B0F0"/>
                </a:solidFill>
                <a:effectLst/>
                <a:latin typeface="-apple-system"/>
              </a:rPr>
              <a:t>What is the average number of products purchased per transaction?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B0F0"/>
                </a:solidFill>
                <a:effectLst/>
                <a:latin typeface="-apple-system"/>
              </a:rPr>
              <a:t>What is the sales distribution across different product categories?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B0F0"/>
                </a:solidFill>
                <a:effectLst/>
                <a:latin typeface="-apple-system"/>
              </a:rPr>
              <a:t>Which time of the day has the highest number of transactions?</a:t>
            </a:r>
          </a:p>
          <a:p>
            <a:pPr algn="l"/>
            <a:r>
              <a:rPr lang="en-US" b="1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Advanced Questions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What are the peak sales hours for each store location?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How does the sales trend vary across different months?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What is the correlation between product price and quantity sold?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Are there any seasonal patterns in sales?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Which products have the highest revenue contribution across all stores?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Can we identify customer purchasing patterns based on time and location?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79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9B2B-71EE-EB89-14EA-8DF0BB9B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72" y="138212"/>
            <a:ext cx="8596668" cy="678426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Total Sales 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14A51-6116-F1AA-E11F-8ACF3716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372" y="953729"/>
            <a:ext cx="8950630" cy="508763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1. What is the total sales revenue?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SELECT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round</a:t>
            </a:r>
            <a:r>
              <a:rPr lang="en-US" dirty="0"/>
              <a:t>(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transaction_qty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  <a:r>
              <a:rPr lang="en-US" dirty="0"/>
              <a:t> unit_price),2)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total_sales_revenue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BD95B-5A90-7F5D-3DEF-355515531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51" y="3025237"/>
            <a:ext cx="3175819" cy="188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1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6C5B-396B-2B11-276A-30A09CFD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15" y="369270"/>
            <a:ext cx="8596668" cy="894735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Total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937A8-6DD1-2B04-1F83-746C5E61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458" y="1264005"/>
            <a:ext cx="8890544" cy="47773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2. How many transactions occurred in total?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		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transaction_id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		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total_transactions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F7841-4B90-8D59-2269-D98AC42AD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6" y="2822397"/>
            <a:ext cx="2497393" cy="132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1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B681-FA3C-7C4B-884F-25A13B4E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609600"/>
            <a:ext cx="10953135" cy="904568"/>
          </a:xfrm>
        </p:spPr>
        <p:txBody>
          <a:bodyPr>
            <a:norm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Most Frequently Purchased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0C81-156F-1A91-8F29-D2F615954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619" y="1592827"/>
            <a:ext cx="8841383" cy="44485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3. What are the most frequently purchased products?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product_detail</a:t>
            </a:r>
            <a:r>
              <a:rPr lang="en-US" dirty="0"/>
              <a:t> 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transaction_id</a:t>
            </a:r>
            <a:r>
              <a:rPr lang="en-US" dirty="0"/>
              <a:t>)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frequently_purchased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product_detail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frequently_purchased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desc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FF088-16EC-5A8B-BAE8-FB6275A20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519" y="2318525"/>
            <a:ext cx="4546414" cy="24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8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A673-E718-D674-58B0-5819C979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69" y="324464"/>
            <a:ext cx="8596668" cy="1320800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Available Product Categories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73674-D210-E5B9-7A83-CE6F1AAB2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613" y="1288027"/>
            <a:ext cx="8782389" cy="475333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4.</a:t>
            </a:r>
            <a:r>
              <a:rPr lang="en-US" dirty="0">
                <a:latin typeface="Arial Black" panose="020B0A04020102020204" pitchFamily="34" charset="0"/>
              </a:rPr>
              <a:t> What are the different product categories available?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distinct</a:t>
            </a:r>
            <a:r>
              <a:rPr lang="en-US" dirty="0"/>
              <a:t> </a:t>
            </a:r>
            <a:r>
              <a:rPr lang="en-US" dirty="0" err="1"/>
              <a:t>product_category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coffee_shop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6C1EA-9743-E6BA-92CB-2B182985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34" y="2415295"/>
            <a:ext cx="2666776" cy="29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67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1796</Words>
  <Application>Microsoft Office PowerPoint</Application>
  <PresentationFormat>Widescreen</PresentationFormat>
  <Paragraphs>196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Algerian</vt:lpstr>
      <vt:lpstr>-apple-system</vt:lpstr>
      <vt:lpstr>Aptos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Coffee Shop Sales Analysis</vt:lpstr>
      <vt:lpstr>📌 Project Overview</vt:lpstr>
      <vt:lpstr>🎯 Objectives </vt:lpstr>
      <vt:lpstr>❓ Key Business Questions Answered </vt:lpstr>
      <vt:lpstr>PowerPoint Presentation</vt:lpstr>
      <vt:lpstr>Total Sales Revenue</vt:lpstr>
      <vt:lpstr>Total Transactions</vt:lpstr>
      <vt:lpstr>Most Frequently Purchased Products</vt:lpstr>
      <vt:lpstr>Available Product Categories</vt:lpstr>
      <vt:lpstr>Average Unit Price</vt:lpstr>
      <vt:lpstr>Store Location with Highest Transactions</vt:lpstr>
      <vt:lpstr>Total Revenue Per Store Location</vt:lpstr>
      <vt:lpstr>Best selling products</vt:lpstr>
      <vt:lpstr>sales distribution by product categories</vt:lpstr>
      <vt:lpstr>average products purchased per transaction</vt:lpstr>
      <vt:lpstr>Highest transaction bt time</vt:lpstr>
      <vt:lpstr>peak sales hours</vt:lpstr>
      <vt:lpstr>sales trend across months</vt:lpstr>
      <vt:lpstr>Sales trend by YEAR AND MONTH</vt:lpstr>
      <vt:lpstr>correlation</vt:lpstr>
      <vt:lpstr>seasonal patterns</vt:lpstr>
      <vt:lpstr>revenue contribution</vt:lpstr>
      <vt:lpstr>customer purchasing patterns</vt:lpstr>
      <vt:lpstr>Peak Shopping Days</vt:lpstr>
      <vt:lpstr>📌 Key Findings &amp; Insights </vt:lpstr>
      <vt:lpstr>✅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shilpa vn</dc:creator>
  <cp:lastModifiedBy>shilpa vn</cp:lastModifiedBy>
  <cp:revision>1</cp:revision>
  <dcterms:created xsi:type="dcterms:W3CDTF">2025-02-15T07:50:28Z</dcterms:created>
  <dcterms:modified xsi:type="dcterms:W3CDTF">2025-02-24T08:23:38Z</dcterms:modified>
</cp:coreProperties>
</file>