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x="13004800" cy="7315200"/>
  <p:notesSz cx="6858000" cy="9144000"/>
  <p:embeddedFontLst>
    <p:embeddedFont>
      <p:font typeface="Lato Bold" charset="1" panose="020F0502020204030203"/>
      <p:regular r:id="rId28"/>
    </p:embeddedFont>
    <p:embeddedFont>
      <p:font typeface="Arimo" charset="1" panose="020B0604020202020204"/>
      <p:regular r:id="rId29"/>
    </p:embeddedFont>
    <p:embeddedFont>
      <p:font typeface="Lato" charset="1" panose="020F0502020204030203"/>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https://github.com/Mjp777/DRIVING_LICENSE_HUB" TargetMode="External" Type="http://schemas.openxmlformats.org/officeDocument/2006/relationships/hyperlink"/></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772411" y="2095122"/>
            <a:ext cx="235564" cy="5220078"/>
            <a:chOff x="0" y="0"/>
            <a:chExt cx="87246" cy="1933362"/>
          </a:xfrm>
        </p:grpSpPr>
        <p:sp>
          <p:nvSpPr>
            <p:cNvPr name="Freeform 3" id="3"/>
            <p:cNvSpPr/>
            <p:nvPr/>
          </p:nvSpPr>
          <p:spPr>
            <a:xfrm flipH="false" flipV="false" rot="0">
              <a:off x="0" y="0"/>
              <a:ext cx="87246" cy="1933362"/>
            </a:xfrm>
            <a:custGeom>
              <a:avLst/>
              <a:gdLst/>
              <a:ahLst/>
              <a:cxnLst/>
              <a:rect r="r" b="b" t="t" l="l"/>
              <a:pathLst>
                <a:path h="1933362" w="87246">
                  <a:moveTo>
                    <a:pt x="0" y="0"/>
                  </a:moveTo>
                  <a:lnTo>
                    <a:pt x="87246" y="0"/>
                  </a:lnTo>
                  <a:lnTo>
                    <a:pt x="87246" y="1933362"/>
                  </a:lnTo>
                  <a:lnTo>
                    <a:pt x="0" y="1933362"/>
                  </a:lnTo>
                  <a:close/>
                </a:path>
              </a:pathLst>
            </a:custGeom>
            <a:solidFill>
              <a:srgbClr val="A3FBE5"/>
            </a:solidFill>
          </p:spPr>
        </p:sp>
        <p:sp>
          <p:nvSpPr>
            <p:cNvPr name="TextBox 4" id="4"/>
            <p:cNvSpPr txBox="true"/>
            <p:nvPr/>
          </p:nvSpPr>
          <p:spPr>
            <a:xfrm>
              <a:off x="0" y="-28575"/>
              <a:ext cx="87246" cy="1961937"/>
            </a:xfrm>
            <a:prstGeom prst="rect">
              <a:avLst/>
            </a:prstGeom>
          </p:spPr>
          <p:txBody>
            <a:bodyPr anchor="ctr" rtlCol="false" tIns="36124" lIns="36124" bIns="36124" rIns="36124"/>
            <a:lstStyle/>
            <a:p>
              <a:pPr algn="ctr">
                <a:lnSpc>
                  <a:spcPts val="1891"/>
                </a:lnSpc>
                <a:spcBef>
                  <a:spcPct val="0"/>
                </a:spcBef>
              </a:pPr>
            </a:p>
          </p:txBody>
        </p:sp>
      </p:grpSp>
      <p:grpSp>
        <p:nvGrpSpPr>
          <p:cNvPr name="Group 5" id="5"/>
          <p:cNvGrpSpPr/>
          <p:nvPr/>
        </p:nvGrpSpPr>
        <p:grpSpPr>
          <a:xfrm rot="-5400000">
            <a:off x="3589972" y="-3358007"/>
            <a:ext cx="235564" cy="6951578"/>
            <a:chOff x="0" y="0"/>
            <a:chExt cx="87246" cy="2574659"/>
          </a:xfrm>
        </p:grpSpPr>
        <p:sp>
          <p:nvSpPr>
            <p:cNvPr name="Freeform 6" id="6"/>
            <p:cNvSpPr/>
            <p:nvPr/>
          </p:nvSpPr>
          <p:spPr>
            <a:xfrm flipH="false" flipV="false" rot="0">
              <a:off x="0" y="0"/>
              <a:ext cx="87246" cy="2574659"/>
            </a:xfrm>
            <a:custGeom>
              <a:avLst/>
              <a:gdLst/>
              <a:ahLst/>
              <a:cxnLst/>
              <a:rect r="r" b="b" t="t" l="l"/>
              <a:pathLst>
                <a:path h="2574659" w="87246">
                  <a:moveTo>
                    <a:pt x="0" y="0"/>
                  </a:moveTo>
                  <a:lnTo>
                    <a:pt x="87246" y="0"/>
                  </a:lnTo>
                  <a:lnTo>
                    <a:pt x="87246" y="2574659"/>
                  </a:lnTo>
                  <a:lnTo>
                    <a:pt x="0" y="2574659"/>
                  </a:lnTo>
                  <a:close/>
                </a:path>
              </a:pathLst>
            </a:custGeom>
            <a:solidFill>
              <a:srgbClr val="FFC2CA"/>
            </a:solidFill>
          </p:spPr>
        </p:sp>
        <p:sp>
          <p:nvSpPr>
            <p:cNvPr name="TextBox 7" id="7"/>
            <p:cNvSpPr txBox="true"/>
            <p:nvPr/>
          </p:nvSpPr>
          <p:spPr>
            <a:xfrm>
              <a:off x="0" y="-28575"/>
              <a:ext cx="87246" cy="2603234"/>
            </a:xfrm>
            <a:prstGeom prst="rect">
              <a:avLst/>
            </a:prstGeom>
          </p:spPr>
          <p:txBody>
            <a:bodyPr anchor="ctr" rtlCol="false" tIns="36124" lIns="36124" bIns="36124" rIns="36124"/>
            <a:lstStyle/>
            <a:p>
              <a:pPr algn="ctr">
                <a:lnSpc>
                  <a:spcPts val="1891"/>
                </a:lnSpc>
                <a:spcBef>
                  <a:spcPct val="0"/>
                </a:spcBef>
              </a:pPr>
            </a:p>
          </p:txBody>
        </p:sp>
      </p:grpSp>
      <p:grpSp>
        <p:nvGrpSpPr>
          <p:cNvPr name="Group 8" id="8"/>
          <p:cNvGrpSpPr/>
          <p:nvPr/>
        </p:nvGrpSpPr>
        <p:grpSpPr>
          <a:xfrm rot="0">
            <a:off x="3175" y="0"/>
            <a:ext cx="235564" cy="3454038"/>
            <a:chOff x="0" y="0"/>
            <a:chExt cx="87246" cy="1279273"/>
          </a:xfrm>
        </p:grpSpPr>
        <p:sp>
          <p:nvSpPr>
            <p:cNvPr name="Freeform 9" id="9"/>
            <p:cNvSpPr/>
            <p:nvPr/>
          </p:nvSpPr>
          <p:spPr>
            <a:xfrm flipH="false" flipV="false" rot="0">
              <a:off x="0" y="0"/>
              <a:ext cx="87246" cy="1279273"/>
            </a:xfrm>
            <a:custGeom>
              <a:avLst/>
              <a:gdLst/>
              <a:ahLst/>
              <a:cxnLst/>
              <a:rect r="r" b="b" t="t" l="l"/>
              <a:pathLst>
                <a:path h="1279273" w="87246">
                  <a:moveTo>
                    <a:pt x="0" y="0"/>
                  </a:moveTo>
                  <a:lnTo>
                    <a:pt x="87246" y="0"/>
                  </a:lnTo>
                  <a:lnTo>
                    <a:pt x="87246" y="1279273"/>
                  </a:lnTo>
                  <a:lnTo>
                    <a:pt x="0" y="1279273"/>
                  </a:lnTo>
                  <a:close/>
                </a:path>
              </a:pathLst>
            </a:custGeom>
            <a:solidFill>
              <a:srgbClr val="FFC2CA"/>
            </a:solidFill>
          </p:spPr>
        </p:sp>
        <p:sp>
          <p:nvSpPr>
            <p:cNvPr name="TextBox 10" id="10"/>
            <p:cNvSpPr txBox="true"/>
            <p:nvPr/>
          </p:nvSpPr>
          <p:spPr>
            <a:xfrm>
              <a:off x="0" y="-28575"/>
              <a:ext cx="87246" cy="1307848"/>
            </a:xfrm>
            <a:prstGeom prst="rect">
              <a:avLst/>
            </a:prstGeom>
          </p:spPr>
          <p:txBody>
            <a:bodyPr anchor="ctr" rtlCol="false" tIns="36124" lIns="36124" bIns="36124" rIns="36124"/>
            <a:lstStyle/>
            <a:p>
              <a:pPr algn="ctr">
                <a:lnSpc>
                  <a:spcPts val="1891"/>
                </a:lnSpc>
                <a:spcBef>
                  <a:spcPct val="0"/>
                </a:spcBef>
              </a:pPr>
            </a:p>
          </p:txBody>
        </p:sp>
      </p:grpSp>
      <p:grpSp>
        <p:nvGrpSpPr>
          <p:cNvPr name="Group 11" id="11"/>
          <p:cNvGrpSpPr/>
          <p:nvPr/>
        </p:nvGrpSpPr>
        <p:grpSpPr>
          <a:xfrm rot="0">
            <a:off x="3175" y="3403641"/>
            <a:ext cx="235564" cy="3928522"/>
            <a:chOff x="0" y="0"/>
            <a:chExt cx="87246" cy="1455008"/>
          </a:xfrm>
        </p:grpSpPr>
        <p:sp>
          <p:nvSpPr>
            <p:cNvPr name="Freeform 12" id="12"/>
            <p:cNvSpPr/>
            <p:nvPr/>
          </p:nvSpPr>
          <p:spPr>
            <a:xfrm flipH="false" flipV="false" rot="0">
              <a:off x="0" y="0"/>
              <a:ext cx="87246" cy="1455008"/>
            </a:xfrm>
            <a:custGeom>
              <a:avLst/>
              <a:gdLst/>
              <a:ahLst/>
              <a:cxnLst/>
              <a:rect r="r" b="b" t="t" l="l"/>
              <a:pathLst>
                <a:path h="1455008" w="87246">
                  <a:moveTo>
                    <a:pt x="0" y="0"/>
                  </a:moveTo>
                  <a:lnTo>
                    <a:pt x="87246" y="0"/>
                  </a:lnTo>
                  <a:lnTo>
                    <a:pt x="87246" y="1455008"/>
                  </a:lnTo>
                  <a:lnTo>
                    <a:pt x="0" y="1455008"/>
                  </a:lnTo>
                  <a:close/>
                </a:path>
              </a:pathLst>
            </a:custGeom>
            <a:solidFill>
              <a:srgbClr val="F9ECB8"/>
            </a:solidFill>
          </p:spPr>
        </p:sp>
        <p:sp>
          <p:nvSpPr>
            <p:cNvPr name="TextBox 13" id="13"/>
            <p:cNvSpPr txBox="true"/>
            <p:nvPr/>
          </p:nvSpPr>
          <p:spPr>
            <a:xfrm>
              <a:off x="0" y="-28575"/>
              <a:ext cx="87246" cy="1483583"/>
            </a:xfrm>
            <a:prstGeom prst="rect">
              <a:avLst/>
            </a:prstGeom>
          </p:spPr>
          <p:txBody>
            <a:bodyPr anchor="ctr" rtlCol="false" tIns="36124" lIns="36124" bIns="36124" rIns="36124"/>
            <a:lstStyle/>
            <a:p>
              <a:pPr algn="ctr">
                <a:lnSpc>
                  <a:spcPts val="1891"/>
                </a:lnSpc>
                <a:spcBef>
                  <a:spcPct val="0"/>
                </a:spcBef>
              </a:pPr>
            </a:p>
          </p:txBody>
        </p:sp>
      </p:grpSp>
      <p:grpSp>
        <p:nvGrpSpPr>
          <p:cNvPr name="Group 14" id="14"/>
          <p:cNvGrpSpPr/>
          <p:nvPr/>
        </p:nvGrpSpPr>
        <p:grpSpPr>
          <a:xfrm rot="-5400000">
            <a:off x="9977977" y="-2794434"/>
            <a:ext cx="235564" cy="5824432"/>
            <a:chOff x="0" y="0"/>
            <a:chExt cx="87246" cy="2157197"/>
          </a:xfrm>
        </p:grpSpPr>
        <p:sp>
          <p:nvSpPr>
            <p:cNvPr name="Freeform 15" id="15"/>
            <p:cNvSpPr/>
            <p:nvPr/>
          </p:nvSpPr>
          <p:spPr>
            <a:xfrm flipH="false" flipV="false" rot="0">
              <a:off x="0" y="0"/>
              <a:ext cx="87246" cy="2157197"/>
            </a:xfrm>
            <a:custGeom>
              <a:avLst/>
              <a:gdLst/>
              <a:ahLst/>
              <a:cxnLst/>
              <a:rect r="r" b="b" t="t" l="l"/>
              <a:pathLst>
                <a:path h="2157197" w="87246">
                  <a:moveTo>
                    <a:pt x="0" y="0"/>
                  </a:moveTo>
                  <a:lnTo>
                    <a:pt x="87246" y="0"/>
                  </a:lnTo>
                  <a:lnTo>
                    <a:pt x="87246" y="2157197"/>
                  </a:lnTo>
                  <a:lnTo>
                    <a:pt x="0" y="2157197"/>
                  </a:lnTo>
                  <a:close/>
                </a:path>
              </a:pathLst>
            </a:custGeom>
            <a:solidFill>
              <a:srgbClr val="BCAAD0"/>
            </a:solidFill>
          </p:spPr>
        </p:sp>
        <p:sp>
          <p:nvSpPr>
            <p:cNvPr name="TextBox 16" id="16"/>
            <p:cNvSpPr txBox="true"/>
            <p:nvPr/>
          </p:nvSpPr>
          <p:spPr>
            <a:xfrm>
              <a:off x="0" y="-28575"/>
              <a:ext cx="87246" cy="2185772"/>
            </a:xfrm>
            <a:prstGeom prst="rect">
              <a:avLst/>
            </a:prstGeom>
          </p:spPr>
          <p:txBody>
            <a:bodyPr anchor="ctr" rtlCol="false" tIns="36124" lIns="36124" bIns="36124" rIns="36124"/>
            <a:lstStyle/>
            <a:p>
              <a:pPr algn="ctr">
                <a:lnSpc>
                  <a:spcPts val="1891"/>
                </a:lnSpc>
                <a:spcBef>
                  <a:spcPct val="0"/>
                </a:spcBef>
              </a:pPr>
            </a:p>
          </p:txBody>
        </p:sp>
      </p:grpSp>
      <p:grpSp>
        <p:nvGrpSpPr>
          <p:cNvPr name="Group 17" id="17"/>
          <p:cNvGrpSpPr/>
          <p:nvPr/>
        </p:nvGrpSpPr>
        <p:grpSpPr>
          <a:xfrm rot="0">
            <a:off x="12772411" y="0"/>
            <a:ext cx="235564" cy="2142208"/>
            <a:chOff x="0" y="0"/>
            <a:chExt cx="87246" cy="793410"/>
          </a:xfrm>
        </p:grpSpPr>
        <p:sp>
          <p:nvSpPr>
            <p:cNvPr name="Freeform 18" id="18"/>
            <p:cNvSpPr/>
            <p:nvPr/>
          </p:nvSpPr>
          <p:spPr>
            <a:xfrm flipH="false" flipV="false" rot="0">
              <a:off x="0" y="0"/>
              <a:ext cx="87246" cy="793410"/>
            </a:xfrm>
            <a:custGeom>
              <a:avLst/>
              <a:gdLst/>
              <a:ahLst/>
              <a:cxnLst/>
              <a:rect r="r" b="b" t="t" l="l"/>
              <a:pathLst>
                <a:path h="793410" w="87246">
                  <a:moveTo>
                    <a:pt x="0" y="0"/>
                  </a:moveTo>
                  <a:lnTo>
                    <a:pt x="87246" y="0"/>
                  </a:lnTo>
                  <a:lnTo>
                    <a:pt x="87246" y="793410"/>
                  </a:lnTo>
                  <a:lnTo>
                    <a:pt x="0" y="793410"/>
                  </a:lnTo>
                  <a:close/>
                </a:path>
              </a:pathLst>
            </a:custGeom>
            <a:solidFill>
              <a:srgbClr val="BCAAD0"/>
            </a:solidFill>
          </p:spPr>
        </p:sp>
        <p:sp>
          <p:nvSpPr>
            <p:cNvPr name="TextBox 19" id="19"/>
            <p:cNvSpPr txBox="true"/>
            <p:nvPr/>
          </p:nvSpPr>
          <p:spPr>
            <a:xfrm>
              <a:off x="0" y="-28575"/>
              <a:ext cx="87246" cy="821985"/>
            </a:xfrm>
            <a:prstGeom prst="rect">
              <a:avLst/>
            </a:prstGeom>
          </p:spPr>
          <p:txBody>
            <a:bodyPr anchor="ctr" rtlCol="false" tIns="36124" lIns="36124" bIns="36124" rIns="36124"/>
            <a:lstStyle/>
            <a:p>
              <a:pPr algn="ctr">
                <a:lnSpc>
                  <a:spcPts val="1891"/>
                </a:lnSpc>
                <a:spcBef>
                  <a:spcPct val="0"/>
                </a:spcBef>
              </a:pPr>
            </a:p>
          </p:txBody>
        </p:sp>
      </p:grpSp>
      <p:grpSp>
        <p:nvGrpSpPr>
          <p:cNvPr name="Group 20" id="20"/>
          <p:cNvGrpSpPr/>
          <p:nvPr/>
        </p:nvGrpSpPr>
        <p:grpSpPr>
          <a:xfrm rot="-5400000">
            <a:off x="12526270" y="6951277"/>
            <a:ext cx="235564" cy="492283"/>
            <a:chOff x="0" y="0"/>
            <a:chExt cx="87246" cy="182327"/>
          </a:xfrm>
        </p:grpSpPr>
        <p:sp>
          <p:nvSpPr>
            <p:cNvPr name="Freeform 21" id="21"/>
            <p:cNvSpPr/>
            <p:nvPr/>
          </p:nvSpPr>
          <p:spPr>
            <a:xfrm flipH="false" flipV="false" rot="0">
              <a:off x="0" y="0"/>
              <a:ext cx="87246" cy="182327"/>
            </a:xfrm>
            <a:custGeom>
              <a:avLst/>
              <a:gdLst/>
              <a:ahLst/>
              <a:cxnLst/>
              <a:rect r="r" b="b" t="t" l="l"/>
              <a:pathLst>
                <a:path h="182327" w="87246">
                  <a:moveTo>
                    <a:pt x="0" y="0"/>
                  </a:moveTo>
                  <a:lnTo>
                    <a:pt x="87246" y="0"/>
                  </a:lnTo>
                  <a:lnTo>
                    <a:pt x="87246" y="182327"/>
                  </a:lnTo>
                  <a:lnTo>
                    <a:pt x="0" y="182327"/>
                  </a:lnTo>
                  <a:close/>
                </a:path>
              </a:pathLst>
            </a:custGeom>
            <a:solidFill>
              <a:srgbClr val="A3FBE5"/>
            </a:solidFill>
          </p:spPr>
        </p:sp>
        <p:sp>
          <p:nvSpPr>
            <p:cNvPr name="TextBox 22" id="22"/>
            <p:cNvSpPr txBox="true"/>
            <p:nvPr/>
          </p:nvSpPr>
          <p:spPr>
            <a:xfrm>
              <a:off x="0" y="-28575"/>
              <a:ext cx="87246" cy="210902"/>
            </a:xfrm>
            <a:prstGeom prst="rect">
              <a:avLst/>
            </a:prstGeom>
          </p:spPr>
          <p:txBody>
            <a:bodyPr anchor="ctr" rtlCol="false" tIns="36124" lIns="36124" bIns="36124" rIns="36124"/>
            <a:lstStyle/>
            <a:p>
              <a:pPr algn="ctr">
                <a:lnSpc>
                  <a:spcPts val="1891"/>
                </a:lnSpc>
                <a:spcBef>
                  <a:spcPct val="0"/>
                </a:spcBef>
              </a:pPr>
            </a:p>
          </p:txBody>
        </p:sp>
      </p:grpSp>
      <p:grpSp>
        <p:nvGrpSpPr>
          <p:cNvPr name="Group 23" id="23"/>
          <p:cNvGrpSpPr/>
          <p:nvPr/>
        </p:nvGrpSpPr>
        <p:grpSpPr>
          <a:xfrm rot="-5400000">
            <a:off x="1167373" y="6033220"/>
            <a:ext cx="235564" cy="2328396"/>
            <a:chOff x="0" y="0"/>
            <a:chExt cx="87246" cy="862369"/>
          </a:xfrm>
        </p:grpSpPr>
        <p:sp>
          <p:nvSpPr>
            <p:cNvPr name="Freeform 24" id="24"/>
            <p:cNvSpPr/>
            <p:nvPr/>
          </p:nvSpPr>
          <p:spPr>
            <a:xfrm flipH="false" flipV="false" rot="0">
              <a:off x="0" y="0"/>
              <a:ext cx="87246" cy="862369"/>
            </a:xfrm>
            <a:custGeom>
              <a:avLst/>
              <a:gdLst/>
              <a:ahLst/>
              <a:cxnLst/>
              <a:rect r="r" b="b" t="t" l="l"/>
              <a:pathLst>
                <a:path h="862369" w="87246">
                  <a:moveTo>
                    <a:pt x="0" y="0"/>
                  </a:moveTo>
                  <a:lnTo>
                    <a:pt x="87246" y="0"/>
                  </a:lnTo>
                  <a:lnTo>
                    <a:pt x="87246" y="862369"/>
                  </a:lnTo>
                  <a:lnTo>
                    <a:pt x="0" y="862369"/>
                  </a:lnTo>
                  <a:close/>
                </a:path>
              </a:pathLst>
            </a:custGeom>
            <a:solidFill>
              <a:srgbClr val="F9ECB8"/>
            </a:solidFill>
          </p:spPr>
        </p:sp>
        <p:sp>
          <p:nvSpPr>
            <p:cNvPr name="TextBox 25" id="25"/>
            <p:cNvSpPr txBox="true"/>
            <p:nvPr/>
          </p:nvSpPr>
          <p:spPr>
            <a:xfrm>
              <a:off x="0" y="-28575"/>
              <a:ext cx="87246" cy="890944"/>
            </a:xfrm>
            <a:prstGeom prst="rect">
              <a:avLst/>
            </a:prstGeom>
          </p:spPr>
          <p:txBody>
            <a:bodyPr anchor="ctr" rtlCol="false" tIns="36124" lIns="36124" bIns="36124" rIns="36124"/>
            <a:lstStyle/>
            <a:p>
              <a:pPr algn="ctr">
                <a:lnSpc>
                  <a:spcPts val="1891"/>
                </a:lnSpc>
                <a:spcBef>
                  <a:spcPct val="0"/>
                </a:spcBef>
              </a:pPr>
            </a:p>
          </p:txBody>
        </p:sp>
      </p:grpSp>
      <p:grpSp>
        <p:nvGrpSpPr>
          <p:cNvPr name="Group 26" id="26"/>
          <p:cNvGrpSpPr/>
          <p:nvPr/>
        </p:nvGrpSpPr>
        <p:grpSpPr>
          <a:xfrm rot="-5400000">
            <a:off x="7282027" y="2160182"/>
            <a:ext cx="235564" cy="10074473"/>
            <a:chOff x="0" y="0"/>
            <a:chExt cx="87246" cy="3731286"/>
          </a:xfrm>
        </p:grpSpPr>
        <p:sp>
          <p:nvSpPr>
            <p:cNvPr name="Freeform 27" id="27"/>
            <p:cNvSpPr/>
            <p:nvPr/>
          </p:nvSpPr>
          <p:spPr>
            <a:xfrm flipH="false" flipV="false" rot="0">
              <a:off x="0" y="0"/>
              <a:ext cx="87246" cy="3731286"/>
            </a:xfrm>
            <a:custGeom>
              <a:avLst/>
              <a:gdLst/>
              <a:ahLst/>
              <a:cxnLst/>
              <a:rect r="r" b="b" t="t" l="l"/>
              <a:pathLst>
                <a:path h="3731286" w="87246">
                  <a:moveTo>
                    <a:pt x="0" y="0"/>
                  </a:moveTo>
                  <a:lnTo>
                    <a:pt x="87246" y="0"/>
                  </a:lnTo>
                  <a:lnTo>
                    <a:pt x="87246" y="3731286"/>
                  </a:lnTo>
                  <a:lnTo>
                    <a:pt x="0" y="3731286"/>
                  </a:lnTo>
                  <a:close/>
                </a:path>
              </a:pathLst>
            </a:custGeom>
            <a:solidFill>
              <a:srgbClr val="BCAAD0"/>
            </a:solidFill>
          </p:spPr>
        </p:sp>
        <p:sp>
          <p:nvSpPr>
            <p:cNvPr name="TextBox 28" id="28"/>
            <p:cNvSpPr txBox="true"/>
            <p:nvPr/>
          </p:nvSpPr>
          <p:spPr>
            <a:xfrm>
              <a:off x="0" y="-28575"/>
              <a:ext cx="87246" cy="3759861"/>
            </a:xfrm>
            <a:prstGeom prst="rect">
              <a:avLst/>
            </a:prstGeom>
          </p:spPr>
          <p:txBody>
            <a:bodyPr anchor="ctr" rtlCol="false" tIns="36124" lIns="36124" bIns="36124" rIns="36124"/>
            <a:lstStyle/>
            <a:p>
              <a:pPr algn="ctr">
                <a:lnSpc>
                  <a:spcPts val="1891"/>
                </a:lnSpc>
                <a:spcBef>
                  <a:spcPct val="0"/>
                </a:spcBef>
              </a:pPr>
            </a:p>
          </p:txBody>
        </p:sp>
      </p:grpSp>
      <p:sp>
        <p:nvSpPr>
          <p:cNvPr name="AutoShape 29" id="29"/>
          <p:cNvSpPr/>
          <p:nvPr/>
        </p:nvSpPr>
        <p:spPr>
          <a:xfrm>
            <a:off x="6340132" y="3390095"/>
            <a:ext cx="330887" cy="0"/>
          </a:xfrm>
          <a:prstGeom prst="line">
            <a:avLst/>
          </a:prstGeom>
          <a:ln cap="flat" w="28575">
            <a:solidFill>
              <a:srgbClr val="000000"/>
            </a:solidFill>
            <a:prstDash val="solid"/>
            <a:headEnd type="none" len="sm" w="sm"/>
            <a:tailEnd type="none" len="sm" w="sm"/>
          </a:ln>
        </p:spPr>
      </p:sp>
      <p:sp>
        <p:nvSpPr>
          <p:cNvPr name="Freeform 30" id="30"/>
          <p:cNvSpPr/>
          <p:nvPr/>
        </p:nvSpPr>
        <p:spPr>
          <a:xfrm flipH="false" flipV="false" rot="0">
            <a:off x="2108626" y="2797282"/>
            <a:ext cx="2683905" cy="2683905"/>
          </a:xfrm>
          <a:custGeom>
            <a:avLst/>
            <a:gdLst/>
            <a:ahLst/>
            <a:cxnLst/>
            <a:rect r="r" b="b" t="t" l="l"/>
            <a:pathLst>
              <a:path h="2683905" w="2683905">
                <a:moveTo>
                  <a:pt x="0" y="0"/>
                </a:moveTo>
                <a:lnTo>
                  <a:pt x="2683906" y="0"/>
                </a:lnTo>
                <a:lnTo>
                  <a:pt x="2683906" y="2683906"/>
                </a:lnTo>
                <a:lnTo>
                  <a:pt x="0" y="2683906"/>
                </a:lnTo>
                <a:lnTo>
                  <a:pt x="0" y="0"/>
                </a:lnTo>
                <a:close/>
              </a:path>
            </a:pathLst>
          </a:custGeom>
          <a:blipFill>
            <a:blip r:embed="rId2"/>
            <a:stretch>
              <a:fillRect l="0" t="0" r="0" b="0"/>
            </a:stretch>
          </a:blipFill>
        </p:spPr>
      </p:sp>
      <p:sp>
        <p:nvSpPr>
          <p:cNvPr name="TextBox 31" id="31"/>
          <p:cNvSpPr txBox="true"/>
          <p:nvPr/>
        </p:nvSpPr>
        <p:spPr>
          <a:xfrm rot="0">
            <a:off x="2565649" y="1380747"/>
            <a:ext cx="7593259" cy="882345"/>
          </a:xfrm>
          <a:prstGeom prst="rect">
            <a:avLst/>
          </a:prstGeom>
        </p:spPr>
        <p:txBody>
          <a:bodyPr anchor="t" rtlCol="false" tIns="0" lIns="0" bIns="0" rIns="0">
            <a:spAutoFit/>
          </a:bodyPr>
          <a:lstStyle/>
          <a:p>
            <a:pPr algn="ctr">
              <a:lnSpc>
                <a:spcPts val="7168"/>
              </a:lnSpc>
            </a:pPr>
            <a:r>
              <a:rPr lang="en-US" sz="5120">
                <a:solidFill>
                  <a:srgbClr val="2E2E2E"/>
                </a:solidFill>
                <a:latin typeface="Lato Bold"/>
                <a:ea typeface="Lato Bold"/>
                <a:cs typeface="Lato Bold"/>
                <a:sym typeface="Lato Bold"/>
              </a:rPr>
              <a:t>DRIVING LICENSE HUB</a:t>
            </a:r>
          </a:p>
        </p:txBody>
      </p:sp>
      <p:sp>
        <p:nvSpPr>
          <p:cNvPr name="TextBox 32" id="32"/>
          <p:cNvSpPr txBox="true"/>
          <p:nvPr/>
        </p:nvSpPr>
        <p:spPr>
          <a:xfrm rot="0">
            <a:off x="5966955" y="3694924"/>
            <a:ext cx="5152609" cy="1188696"/>
          </a:xfrm>
          <a:prstGeom prst="rect">
            <a:avLst/>
          </a:prstGeom>
        </p:spPr>
        <p:txBody>
          <a:bodyPr anchor="t" rtlCol="false" tIns="0" lIns="0" bIns="0" rIns="0">
            <a:spAutoFit/>
          </a:bodyPr>
          <a:lstStyle/>
          <a:p>
            <a:pPr algn="ctr">
              <a:lnSpc>
                <a:spcPts val="3186"/>
              </a:lnSpc>
            </a:pPr>
            <a:r>
              <a:rPr lang="en-US" sz="2275">
                <a:solidFill>
                  <a:srgbClr val="4D4D4D"/>
                </a:solidFill>
                <a:latin typeface="Lato Bold"/>
                <a:ea typeface="Lato Bold"/>
                <a:cs typeface="Lato Bold"/>
                <a:sym typeface="Lato Bold"/>
              </a:rPr>
              <a:t>Group:76</a:t>
            </a:r>
          </a:p>
          <a:p>
            <a:pPr algn="ctr">
              <a:lnSpc>
                <a:spcPts val="3186"/>
              </a:lnSpc>
            </a:pPr>
            <a:r>
              <a:rPr lang="en-US" sz="2275">
                <a:solidFill>
                  <a:srgbClr val="4D4D4D"/>
                </a:solidFill>
                <a:latin typeface="Lato Bold"/>
                <a:ea typeface="Lato Bold"/>
                <a:cs typeface="Lato Bold"/>
                <a:sym typeface="Lato Bold"/>
              </a:rPr>
              <a:t>Members:  Manjusha Anand Jadhav</a:t>
            </a:r>
          </a:p>
          <a:p>
            <a:pPr algn="ctr">
              <a:lnSpc>
                <a:spcPts val="3186"/>
              </a:lnSpc>
            </a:pPr>
            <a:r>
              <a:rPr lang="en-US" sz="2275">
                <a:solidFill>
                  <a:srgbClr val="4D4D4D"/>
                </a:solidFill>
                <a:latin typeface="Lato Bold"/>
                <a:ea typeface="Lato Bold"/>
                <a:cs typeface="Lato Bold"/>
                <a:sym typeface="Lato Bold"/>
              </a:rPr>
              <a:t>             Shilpa Prakash Kale</a:t>
            </a:r>
          </a:p>
        </p:txBody>
      </p:sp>
      <p:sp>
        <p:nvSpPr>
          <p:cNvPr name="TextBox 33" id="33"/>
          <p:cNvSpPr txBox="true"/>
          <p:nvPr/>
        </p:nvSpPr>
        <p:spPr>
          <a:xfrm rot="0">
            <a:off x="1285155" y="6052933"/>
            <a:ext cx="4014131" cy="240847"/>
          </a:xfrm>
          <a:prstGeom prst="rect">
            <a:avLst/>
          </a:prstGeom>
        </p:spPr>
        <p:txBody>
          <a:bodyPr anchor="t" rtlCol="false" tIns="0" lIns="0" bIns="0" rIns="0">
            <a:spAutoFit/>
          </a:bodyPr>
          <a:lstStyle/>
          <a:p>
            <a:pPr algn="l">
              <a:lnSpc>
                <a:spcPts val="1891"/>
              </a:lnSpc>
            </a:pPr>
            <a:r>
              <a:rPr lang="en-US" sz="1351" u="sng">
                <a:solidFill>
                  <a:srgbClr val="000000"/>
                </a:solidFill>
                <a:latin typeface="Arimo"/>
                <a:ea typeface="Arimo"/>
                <a:cs typeface="Arimo"/>
                <a:sym typeface="Arimo"/>
                <a:hlinkClick r:id="rId3" tooltip="https://github.com/Mjp777/DRIVING_LICENSE_HUB"/>
              </a:rPr>
              <a:t>https://github.com/Mjp777/DRIVING_LICENSE_HUB</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175" y="0"/>
            <a:ext cx="1662017" cy="2194560"/>
            <a:chOff x="0" y="0"/>
            <a:chExt cx="615562" cy="812800"/>
          </a:xfrm>
        </p:grpSpPr>
        <p:sp>
          <p:nvSpPr>
            <p:cNvPr name="Freeform 3" id="3"/>
            <p:cNvSpPr/>
            <p:nvPr/>
          </p:nvSpPr>
          <p:spPr>
            <a:xfrm flipH="false" flipV="false" rot="0">
              <a:off x="0" y="0"/>
              <a:ext cx="615562" cy="812800"/>
            </a:xfrm>
            <a:custGeom>
              <a:avLst/>
              <a:gdLst/>
              <a:ahLst/>
              <a:cxnLst/>
              <a:rect r="r" b="b" t="t" l="l"/>
              <a:pathLst>
                <a:path h="812800" w="615562">
                  <a:moveTo>
                    <a:pt x="0" y="0"/>
                  </a:moveTo>
                  <a:lnTo>
                    <a:pt x="615562" y="0"/>
                  </a:lnTo>
                  <a:lnTo>
                    <a:pt x="615562" y="812800"/>
                  </a:lnTo>
                  <a:lnTo>
                    <a:pt x="0" y="812800"/>
                  </a:lnTo>
                  <a:close/>
                </a:path>
              </a:pathLst>
            </a:custGeom>
            <a:solidFill>
              <a:srgbClr val="F9ECB8"/>
            </a:solidFill>
          </p:spPr>
        </p:sp>
        <p:sp>
          <p:nvSpPr>
            <p:cNvPr name="TextBox 4" id="4"/>
            <p:cNvSpPr txBox="true"/>
            <p:nvPr/>
          </p:nvSpPr>
          <p:spPr>
            <a:xfrm>
              <a:off x="0" y="-28575"/>
              <a:ext cx="615562" cy="841375"/>
            </a:xfrm>
            <a:prstGeom prst="rect">
              <a:avLst/>
            </a:prstGeom>
          </p:spPr>
          <p:txBody>
            <a:bodyPr anchor="ctr" rtlCol="false" tIns="36124" lIns="36124" bIns="36124" rIns="36124"/>
            <a:lstStyle/>
            <a:p>
              <a:pPr algn="ctr">
                <a:lnSpc>
                  <a:spcPts val="1891"/>
                </a:lnSpc>
              </a:pPr>
            </a:p>
          </p:txBody>
        </p:sp>
      </p:grpSp>
      <p:grpSp>
        <p:nvGrpSpPr>
          <p:cNvPr name="Group 5" id="5"/>
          <p:cNvGrpSpPr/>
          <p:nvPr/>
        </p:nvGrpSpPr>
        <p:grpSpPr>
          <a:xfrm rot="0">
            <a:off x="12174450" y="3006549"/>
            <a:ext cx="833525" cy="4308651"/>
            <a:chOff x="0" y="0"/>
            <a:chExt cx="308713" cy="1595797"/>
          </a:xfrm>
        </p:grpSpPr>
        <p:sp>
          <p:nvSpPr>
            <p:cNvPr name="Freeform 6" id="6"/>
            <p:cNvSpPr/>
            <p:nvPr/>
          </p:nvSpPr>
          <p:spPr>
            <a:xfrm flipH="false" flipV="false" rot="0">
              <a:off x="0" y="0"/>
              <a:ext cx="308713" cy="1595797"/>
            </a:xfrm>
            <a:custGeom>
              <a:avLst/>
              <a:gdLst/>
              <a:ahLst/>
              <a:cxnLst/>
              <a:rect r="r" b="b" t="t" l="l"/>
              <a:pathLst>
                <a:path h="1595797" w="308713">
                  <a:moveTo>
                    <a:pt x="0" y="0"/>
                  </a:moveTo>
                  <a:lnTo>
                    <a:pt x="308713" y="0"/>
                  </a:lnTo>
                  <a:lnTo>
                    <a:pt x="308713" y="1595797"/>
                  </a:lnTo>
                  <a:lnTo>
                    <a:pt x="0" y="1595797"/>
                  </a:lnTo>
                  <a:close/>
                </a:path>
              </a:pathLst>
            </a:custGeom>
            <a:solidFill>
              <a:srgbClr val="FFC2CA"/>
            </a:solidFill>
          </p:spPr>
        </p:sp>
        <p:sp>
          <p:nvSpPr>
            <p:cNvPr name="TextBox 7" id="7"/>
            <p:cNvSpPr txBox="true"/>
            <p:nvPr/>
          </p:nvSpPr>
          <p:spPr>
            <a:xfrm>
              <a:off x="0" y="-28575"/>
              <a:ext cx="308713" cy="1624372"/>
            </a:xfrm>
            <a:prstGeom prst="rect">
              <a:avLst/>
            </a:prstGeom>
          </p:spPr>
          <p:txBody>
            <a:bodyPr anchor="ctr" rtlCol="false" tIns="36124" lIns="36124" bIns="36124" rIns="36124"/>
            <a:lstStyle/>
            <a:p>
              <a:pPr algn="ctr">
                <a:lnSpc>
                  <a:spcPts val="1891"/>
                </a:lnSpc>
              </a:pPr>
            </a:p>
          </p:txBody>
        </p:sp>
      </p:grpSp>
      <p:sp>
        <p:nvSpPr>
          <p:cNvPr name="AutoShape 8" id="8"/>
          <p:cNvSpPr/>
          <p:nvPr/>
        </p:nvSpPr>
        <p:spPr>
          <a:xfrm>
            <a:off x="1665192" y="1004706"/>
            <a:ext cx="6102442" cy="0"/>
          </a:xfrm>
          <a:prstGeom prst="line">
            <a:avLst/>
          </a:prstGeom>
          <a:ln cap="flat" w="9525">
            <a:solidFill>
              <a:srgbClr val="000000"/>
            </a:solidFill>
            <a:prstDash val="solid"/>
            <a:headEnd type="none" len="sm" w="sm"/>
            <a:tailEnd type="none" len="sm" w="sm"/>
          </a:ln>
        </p:spPr>
      </p:sp>
      <p:sp>
        <p:nvSpPr>
          <p:cNvPr name="Freeform 9" id="9"/>
          <p:cNvSpPr/>
          <p:nvPr/>
        </p:nvSpPr>
        <p:spPr>
          <a:xfrm flipH="false" flipV="false" rot="0">
            <a:off x="3645171" y="1226219"/>
            <a:ext cx="5742540" cy="5584835"/>
          </a:xfrm>
          <a:custGeom>
            <a:avLst/>
            <a:gdLst/>
            <a:ahLst/>
            <a:cxnLst/>
            <a:rect r="r" b="b" t="t" l="l"/>
            <a:pathLst>
              <a:path h="5584835" w="5742540">
                <a:moveTo>
                  <a:pt x="0" y="0"/>
                </a:moveTo>
                <a:lnTo>
                  <a:pt x="5742540" y="0"/>
                </a:lnTo>
                <a:lnTo>
                  <a:pt x="5742540" y="5584835"/>
                </a:lnTo>
                <a:lnTo>
                  <a:pt x="0" y="5584835"/>
                </a:lnTo>
                <a:lnTo>
                  <a:pt x="0" y="0"/>
                </a:lnTo>
                <a:close/>
              </a:path>
            </a:pathLst>
          </a:custGeom>
          <a:blipFill>
            <a:blip r:embed="rId2"/>
            <a:stretch>
              <a:fillRect l="0" t="0" r="0" b="0"/>
            </a:stretch>
          </a:blipFill>
        </p:spPr>
      </p:sp>
      <p:sp>
        <p:nvSpPr>
          <p:cNvPr name="TextBox 10" id="10"/>
          <p:cNvSpPr txBox="true"/>
          <p:nvPr/>
        </p:nvSpPr>
        <p:spPr>
          <a:xfrm rot="0">
            <a:off x="1665192" y="491005"/>
            <a:ext cx="5023354" cy="606275"/>
          </a:xfrm>
          <a:prstGeom prst="rect">
            <a:avLst/>
          </a:prstGeom>
        </p:spPr>
        <p:txBody>
          <a:bodyPr anchor="t" rtlCol="false" tIns="0" lIns="0" bIns="0" rIns="0">
            <a:spAutoFit/>
          </a:bodyPr>
          <a:lstStyle/>
          <a:p>
            <a:pPr algn="l">
              <a:lnSpc>
                <a:spcPts val="4978"/>
              </a:lnSpc>
            </a:pPr>
            <a:r>
              <a:rPr lang="en-US" sz="3555" spc="-71">
                <a:solidFill>
                  <a:srgbClr val="2E2E2E"/>
                </a:solidFill>
                <a:latin typeface="Lato Bold"/>
                <a:ea typeface="Lato Bold"/>
                <a:cs typeface="Lato Bold"/>
                <a:sym typeface="Lato Bold"/>
              </a:rPr>
              <a:t>USE CASE-DIAGRAM:</a:t>
            </a:r>
          </a:p>
        </p:txBody>
      </p:sp>
      <p:sp>
        <p:nvSpPr>
          <p:cNvPr name="TextBox 11" id="11"/>
          <p:cNvSpPr txBox="true"/>
          <p:nvPr/>
        </p:nvSpPr>
        <p:spPr>
          <a:xfrm rot="0">
            <a:off x="11692766" y="395045"/>
            <a:ext cx="1167379" cy="606275"/>
          </a:xfrm>
          <a:prstGeom prst="rect">
            <a:avLst/>
          </a:prstGeom>
        </p:spPr>
        <p:txBody>
          <a:bodyPr anchor="t" rtlCol="false" tIns="0" lIns="0" bIns="0" rIns="0">
            <a:spAutoFit/>
          </a:bodyPr>
          <a:lstStyle/>
          <a:p>
            <a:pPr algn="ctr">
              <a:lnSpc>
                <a:spcPts val="4978"/>
              </a:lnSpc>
            </a:pPr>
            <a:r>
              <a:rPr lang="en-US" sz="3555">
                <a:solidFill>
                  <a:srgbClr val="2E2E2E"/>
                </a:solidFill>
                <a:latin typeface="Lato Bold"/>
                <a:ea typeface="Lato Bold"/>
                <a:cs typeface="Lato Bold"/>
                <a:sym typeface="Lato Bold"/>
              </a:rPr>
              <a:t>/10</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175" y="0"/>
            <a:ext cx="1662017" cy="2194560"/>
            <a:chOff x="0" y="0"/>
            <a:chExt cx="615562" cy="812800"/>
          </a:xfrm>
        </p:grpSpPr>
        <p:sp>
          <p:nvSpPr>
            <p:cNvPr name="Freeform 3" id="3"/>
            <p:cNvSpPr/>
            <p:nvPr/>
          </p:nvSpPr>
          <p:spPr>
            <a:xfrm flipH="false" flipV="false" rot="0">
              <a:off x="0" y="0"/>
              <a:ext cx="615562" cy="812800"/>
            </a:xfrm>
            <a:custGeom>
              <a:avLst/>
              <a:gdLst/>
              <a:ahLst/>
              <a:cxnLst/>
              <a:rect r="r" b="b" t="t" l="l"/>
              <a:pathLst>
                <a:path h="812800" w="615562">
                  <a:moveTo>
                    <a:pt x="0" y="0"/>
                  </a:moveTo>
                  <a:lnTo>
                    <a:pt x="615562" y="0"/>
                  </a:lnTo>
                  <a:lnTo>
                    <a:pt x="615562" y="812800"/>
                  </a:lnTo>
                  <a:lnTo>
                    <a:pt x="0" y="812800"/>
                  </a:lnTo>
                  <a:close/>
                </a:path>
              </a:pathLst>
            </a:custGeom>
            <a:solidFill>
              <a:srgbClr val="F9ECB8"/>
            </a:solidFill>
          </p:spPr>
        </p:sp>
        <p:sp>
          <p:nvSpPr>
            <p:cNvPr name="TextBox 4" id="4"/>
            <p:cNvSpPr txBox="true"/>
            <p:nvPr/>
          </p:nvSpPr>
          <p:spPr>
            <a:xfrm>
              <a:off x="0" y="-28575"/>
              <a:ext cx="615562" cy="841375"/>
            </a:xfrm>
            <a:prstGeom prst="rect">
              <a:avLst/>
            </a:prstGeom>
          </p:spPr>
          <p:txBody>
            <a:bodyPr anchor="ctr" rtlCol="false" tIns="36124" lIns="36124" bIns="36124" rIns="36124"/>
            <a:lstStyle/>
            <a:p>
              <a:pPr algn="ctr">
                <a:lnSpc>
                  <a:spcPts val="1891"/>
                </a:lnSpc>
              </a:pPr>
            </a:p>
          </p:txBody>
        </p:sp>
      </p:grpSp>
      <p:grpSp>
        <p:nvGrpSpPr>
          <p:cNvPr name="Group 5" id="5"/>
          <p:cNvGrpSpPr/>
          <p:nvPr/>
        </p:nvGrpSpPr>
        <p:grpSpPr>
          <a:xfrm rot="0">
            <a:off x="12174450" y="3006549"/>
            <a:ext cx="833525" cy="4308651"/>
            <a:chOff x="0" y="0"/>
            <a:chExt cx="308713" cy="1595797"/>
          </a:xfrm>
        </p:grpSpPr>
        <p:sp>
          <p:nvSpPr>
            <p:cNvPr name="Freeform 6" id="6"/>
            <p:cNvSpPr/>
            <p:nvPr/>
          </p:nvSpPr>
          <p:spPr>
            <a:xfrm flipH="false" flipV="false" rot="0">
              <a:off x="0" y="0"/>
              <a:ext cx="308713" cy="1595797"/>
            </a:xfrm>
            <a:custGeom>
              <a:avLst/>
              <a:gdLst/>
              <a:ahLst/>
              <a:cxnLst/>
              <a:rect r="r" b="b" t="t" l="l"/>
              <a:pathLst>
                <a:path h="1595797" w="308713">
                  <a:moveTo>
                    <a:pt x="0" y="0"/>
                  </a:moveTo>
                  <a:lnTo>
                    <a:pt x="308713" y="0"/>
                  </a:lnTo>
                  <a:lnTo>
                    <a:pt x="308713" y="1595797"/>
                  </a:lnTo>
                  <a:lnTo>
                    <a:pt x="0" y="1595797"/>
                  </a:lnTo>
                  <a:close/>
                </a:path>
              </a:pathLst>
            </a:custGeom>
            <a:solidFill>
              <a:srgbClr val="FFC2CA"/>
            </a:solidFill>
          </p:spPr>
        </p:sp>
        <p:sp>
          <p:nvSpPr>
            <p:cNvPr name="TextBox 7" id="7"/>
            <p:cNvSpPr txBox="true"/>
            <p:nvPr/>
          </p:nvSpPr>
          <p:spPr>
            <a:xfrm>
              <a:off x="0" y="-28575"/>
              <a:ext cx="308713" cy="1624372"/>
            </a:xfrm>
            <a:prstGeom prst="rect">
              <a:avLst/>
            </a:prstGeom>
          </p:spPr>
          <p:txBody>
            <a:bodyPr anchor="ctr" rtlCol="false" tIns="36124" lIns="36124" bIns="36124" rIns="36124"/>
            <a:lstStyle/>
            <a:p>
              <a:pPr algn="ctr">
                <a:lnSpc>
                  <a:spcPts val="1891"/>
                </a:lnSpc>
              </a:pPr>
            </a:p>
          </p:txBody>
        </p:sp>
      </p:grpSp>
      <p:sp>
        <p:nvSpPr>
          <p:cNvPr name="AutoShape 8" id="8"/>
          <p:cNvSpPr/>
          <p:nvPr/>
        </p:nvSpPr>
        <p:spPr>
          <a:xfrm>
            <a:off x="1665192" y="1004706"/>
            <a:ext cx="6102442" cy="0"/>
          </a:xfrm>
          <a:prstGeom prst="line">
            <a:avLst/>
          </a:prstGeom>
          <a:ln cap="flat" w="9525">
            <a:solidFill>
              <a:srgbClr val="000000"/>
            </a:solidFill>
            <a:prstDash val="solid"/>
            <a:headEnd type="none" len="sm" w="sm"/>
            <a:tailEnd type="none" len="sm" w="sm"/>
          </a:ln>
        </p:spPr>
      </p:sp>
      <p:sp>
        <p:nvSpPr>
          <p:cNvPr name="Freeform 9" id="9"/>
          <p:cNvSpPr/>
          <p:nvPr/>
        </p:nvSpPr>
        <p:spPr>
          <a:xfrm flipH="false" flipV="false" rot="0">
            <a:off x="4176869" y="1307374"/>
            <a:ext cx="3847601" cy="5276306"/>
          </a:xfrm>
          <a:custGeom>
            <a:avLst/>
            <a:gdLst/>
            <a:ahLst/>
            <a:cxnLst/>
            <a:rect r="r" b="b" t="t" l="l"/>
            <a:pathLst>
              <a:path h="5276306" w="3847601">
                <a:moveTo>
                  <a:pt x="0" y="0"/>
                </a:moveTo>
                <a:lnTo>
                  <a:pt x="3847602" y="0"/>
                </a:lnTo>
                <a:lnTo>
                  <a:pt x="3847602" y="5276306"/>
                </a:lnTo>
                <a:lnTo>
                  <a:pt x="0" y="5276306"/>
                </a:lnTo>
                <a:lnTo>
                  <a:pt x="0" y="0"/>
                </a:lnTo>
                <a:close/>
              </a:path>
            </a:pathLst>
          </a:custGeom>
          <a:blipFill>
            <a:blip r:embed="rId2"/>
            <a:stretch>
              <a:fillRect l="0" t="0" r="0" b="0"/>
            </a:stretch>
          </a:blipFill>
        </p:spPr>
      </p:sp>
      <p:sp>
        <p:nvSpPr>
          <p:cNvPr name="TextBox 10" id="10"/>
          <p:cNvSpPr txBox="true"/>
          <p:nvPr/>
        </p:nvSpPr>
        <p:spPr>
          <a:xfrm rot="0">
            <a:off x="1665192" y="491005"/>
            <a:ext cx="5023354" cy="606275"/>
          </a:xfrm>
          <a:prstGeom prst="rect">
            <a:avLst/>
          </a:prstGeom>
        </p:spPr>
        <p:txBody>
          <a:bodyPr anchor="t" rtlCol="false" tIns="0" lIns="0" bIns="0" rIns="0">
            <a:spAutoFit/>
          </a:bodyPr>
          <a:lstStyle/>
          <a:p>
            <a:pPr algn="l">
              <a:lnSpc>
                <a:spcPts val="4978"/>
              </a:lnSpc>
            </a:pPr>
            <a:r>
              <a:rPr lang="en-US" sz="3555" spc="-71">
                <a:solidFill>
                  <a:srgbClr val="2E2E2E"/>
                </a:solidFill>
                <a:latin typeface="Lato Bold"/>
                <a:ea typeface="Lato Bold"/>
                <a:cs typeface="Lato Bold"/>
                <a:sym typeface="Lato Bold"/>
              </a:rPr>
              <a:t>ACTIVITY-DIAGRAM:</a:t>
            </a:r>
          </a:p>
        </p:txBody>
      </p:sp>
      <p:sp>
        <p:nvSpPr>
          <p:cNvPr name="TextBox 11" id="11"/>
          <p:cNvSpPr txBox="true"/>
          <p:nvPr/>
        </p:nvSpPr>
        <p:spPr>
          <a:xfrm rot="0">
            <a:off x="11692766" y="395045"/>
            <a:ext cx="1167379" cy="606275"/>
          </a:xfrm>
          <a:prstGeom prst="rect">
            <a:avLst/>
          </a:prstGeom>
        </p:spPr>
        <p:txBody>
          <a:bodyPr anchor="t" rtlCol="false" tIns="0" lIns="0" bIns="0" rIns="0">
            <a:spAutoFit/>
          </a:bodyPr>
          <a:lstStyle/>
          <a:p>
            <a:pPr algn="ctr">
              <a:lnSpc>
                <a:spcPts val="4978"/>
              </a:lnSpc>
            </a:pPr>
            <a:r>
              <a:rPr lang="en-US" sz="3555">
                <a:solidFill>
                  <a:srgbClr val="2E2E2E"/>
                </a:solidFill>
                <a:latin typeface="Lato Bold"/>
                <a:ea typeface="Lato Bold"/>
                <a:cs typeface="Lato Bold"/>
                <a:sym typeface="Lato Bold"/>
              </a:rPr>
              <a:t>/11</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175" y="0"/>
            <a:ext cx="1662017" cy="2194560"/>
            <a:chOff x="0" y="0"/>
            <a:chExt cx="615562" cy="812800"/>
          </a:xfrm>
        </p:grpSpPr>
        <p:sp>
          <p:nvSpPr>
            <p:cNvPr name="Freeform 3" id="3"/>
            <p:cNvSpPr/>
            <p:nvPr/>
          </p:nvSpPr>
          <p:spPr>
            <a:xfrm flipH="false" flipV="false" rot="0">
              <a:off x="0" y="0"/>
              <a:ext cx="615562" cy="812800"/>
            </a:xfrm>
            <a:custGeom>
              <a:avLst/>
              <a:gdLst/>
              <a:ahLst/>
              <a:cxnLst/>
              <a:rect r="r" b="b" t="t" l="l"/>
              <a:pathLst>
                <a:path h="812800" w="615562">
                  <a:moveTo>
                    <a:pt x="0" y="0"/>
                  </a:moveTo>
                  <a:lnTo>
                    <a:pt x="615562" y="0"/>
                  </a:lnTo>
                  <a:lnTo>
                    <a:pt x="615562" y="812800"/>
                  </a:lnTo>
                  <a:lnTo>
                    <a:pt x="0" y="812800"/>
                  </a:lnTo>
                  <a:close/>
                </a:path>
              </a:pathLst>
            </a:custGeom>
            <a:solidFill>
              <a:srgbClr val="F9ECB8"/>
            </a:solidFill>
          </p:spPr>
        </p:sp>
        <p:sp>
          <p:nvSpPr>
            <p:cNvPr name="TextBox 4" id="4"/>
            <p:cNvSpPr txBox="true"/>
            <p:nvPr/>
          </p:nvSpPr>
          <p:spPr>
            <a:xfrm>
              <a:off x="0" y="-28575"/>
              <a:ext cx="615562" cy="841375"/>
            </a:xfrm>
            <a:prstGeom prst="rect">
              <a:avLst/>
            </a:prstGeom>
          </p:spPr>
          <p:txBody>
            <a:bodyPr anchor="ctr" rtlCol="false" tIns="36124" lIns="36124" bIns="36124" rIns="36124"/>
            <a:lstStyle/>
            <a:p>
              <a:pPr algn="ctr">
                <a:lnSpc>
                  <a:spcPts val="1891"/>
                </a:lnSpc>
              </a:pPr>
            </a:p>
          </p:txBody>
        </p:sp>
      </p:grpSp>
      <p:grpSp>
        <p:nvGrpSpPr>
          <p:cNvPr name="Group 5" id="5"/>
          <p:cNvGrpSpPr/>
          <p:nvPr/>
        </p:nvGrpSpPr>
        <p:grpSpPr>
          <a:xfrm rot="0">
            <a:off x="12174450" y="3006549"/>
            <a:ext cx="833525" cy="4308651"/>
            <a:chOff x="0" y="0"/>
            <a:chExt cx="308713" cy="1595797"/>
          </a:xfrm>
        </p:grpSpPr>
        <p:sp>
          <p:nvSpPr>
            <p:cNvPr name="Freeform 6" id="6"/>
            <p:cNvSpPr/>
            <p:nvPr/>
          </p:nvSpPr>
          <p:spPr>
            <a:xfrm flipH="false" flipV="false" rot="0">
              <a:off x="0" y="0"/>
              <a:ext cx="308713" cy="1595797"/>
            </a:xfrm>
            <a:custGeom>
              <a:avLst/>
              <a:gdLst/>
              <a:ahLst/>
              <a:cxnLst/>
              <a:rect r="r" b="b" t="t" l="l"/>
              <a:pathLst>
                <a:path h="1595797" w="308713">
                  <a:moveTo>
                    <a:pt x="0" y="0"/>
                  </a:moveTo>
                  <a:lnTo>
                    <a:pt x="308713" y="0"/>
                  </a:lnTo>
                  <a:lnTo>
                    <a:pt x="308713" y="1595797"/>
                  </a:lnTo>
                  <a:lnTo>
                    <a:pt x="0" y="1595797"/>
                  </a:lnTo>
                  <a:close/>
                </a:path>
              </a:pathLst>
            </a:custGeom>
            <a:solidFill>
              <a:srgbClr val="FFC2CA"/>
            </a:solidFill>
          </p:spPr>
        </p:sp>
        <p:sp>
          <p:nvSpPr>
            <p:cNvPr name="TextBox 7" id="7"/>
            <p:cNvSpPr txBox="true"/>
            <p:nvPr/>
          </p:nvSpPr>
          <p:spPr>
            <a:xfrm>
              <a:off x="0" y="-28575"/>
              <a:ext cx="308713" cy="1624372"/>
            </a:xfrm>
            <a:prstGeom prst="rect">
              <a:avLst/>
            </a:prstGeom>
          </p:spPr>
          <p:txBody>
            <a:bodyPr anchor="ctr" rtlCol="false" tIns="36124" lIns="36124" bIns="36124" rIns="36124"/>
            <a:lstStyle/>
            <a:p>
              <a:pPr algn="ctr">
                <a:lnSpc>
                  <a:spcPts val="1891"/>
                </a:lnSpc>
              </a:pPr>
            </a:p>
          </p:txBody>
        </p:sp>
      </p:grpSp>
      <p:sp>
        <p:nvSpPr>
          <p:cNvPr name="AutoShape 8" id="8"/>
          <p:cNvSpPr/>
          <p:nvPr/>
        </p:nvSpPr>
        <p:spPr>
          <a:xfrm>
            <a:off x="1665192" y="1004706"/>
            <a:ext cx="6102442" cy="0"/>
          </a:xfrm>
          <a:prstGeom prst="line">
            <a:avLst/>
          </a:prstGeom>
          <a:ln cap="flat" w="9525">
            <a:solidFill>
              <a:srgbClr val="000000"/>
            </a:solidFill>
            <a:prstDash val="solid"/>
            <a:headEnd type="none" len="sm" w="sm"/>
            <a:tailEnd type="none" len="sm" w="sm"/>
          </a:ln>
        </p:spPr>
      </p:sp>
      <p:sp>
        <p:nvSpPr>
          <p:cNvPr name="Freeform 9" id="9"/>
          <p:cNvSpPr/>
          <p:nvPr/>
        </p:nvSpPr>
        <p:spPr>
          <a:xfrm flipH="false" flipV="false" rot="0">
            <a:off x="3039806" y="1343635"/>
            <a:ext cx="6607268" cy="5240045"/>
          </a:xfrm>
          <a:custGeom>
            <a:avLst/>
            <a:gdLst/>
            <a:ahLst/>
            <a:cxnLst/>
            <a:rect r="r" b="b" t="t" l="l"/>
            <a:pathLst>
              <a:path h="5240045" w="6607268">
                <a:moveTo>
                  <a:pt x="0" y="0"/>
                </a:moveTo>
                <a:lnTo>
                  <a:pt x="6607268" y="0"/>
                </a:lnTo>
                <a:lnTo>
                  <a:pt x="6607268" y="5240045"/>
                </a:lnTo>
                <a:lnTo>
                  <a:pt x="0" y="5240045"/>
                </a:lnTo>
                <a:lnTo>
                  <a:pt x="0" y="0"/>
                </a:lnTo>
                <a:close/>
              </a:path>
            </a:pathLst>
          </a:custGeom>
          <a:blipFill>
            <a:blip r:embed="rId2"/>
            <a:stretch>
              <a:fillRect l="0" t="0" r="0" b="0"/>
            </a:stretch>
          </a:blipFill>
        </p:spPr>
      </p:sp>
      <p:sp>
        <p:nvSpPr>
          <p:cNvPr name="TextBox 10" id="10"/>
          <p:cNvSpPr txBox="true"/>
          <p:nvPr/>
        </p:nvSpPr>
        <p:spPr>
          <a:xfrm rot="0">
            <a:off x="1665192" y="491005"/>
            <a:ext cx="5023354" cy="606275"/>
          </a:xfrm>
          <a:prstGeom prst="rect">
            <a:avLst/>
          </a:prstGeom>
        </p:spPr>
        <p:txBody>
          <a:bodyPr anchor="t" rtlCol="false" tIns="0" lIns="0" bIns="0" rIns="0">
            <a:spAutoFit/>
          </a:bodyPr>
          <a:lstStyle/>
          <a:p>
            <a:pPr algn="l">
              <a:lnSpc>
                <a:spcPts val="4978"/>
              </a:lnSpc>
            </a:pPr>
            <a:r>
              <a:rPr lang="en-US" sz="3555" spc="-71">
                <a:solidFill>
                  <a:srgbClr val="2E2E2E"/>
                </a:solidFill>
                <a:latin typeface="Lato Bold"/>
                <a:ea typeface="Lato Bold"/>
                <a:cs typeface="Lato Bold"/>
                <a:sym typeface="Lato Bold"/>
              </a:rPr>
              <a:t>CLASS-DIAGRAM:</a:t>
            </a:r>
          </a:p>
        </p:txBody>
      </p:sp>
      <p:sp>
        <p:nvSpPr>
          <p:cNvPr name="TextBox 11" id="11"/>
          <p:cNvSpPr txBox="true"/>
          <p:nvPr/>
        </p:nvSpPr>
        <p:spPr>
          <a:xfrm rot="0">
            <a:off x="11692766" y="395045"/>
            <a:ext cx="1167379" cy="606275"/>
          </a:xfrm>
          <a:prstGeom prst="rect">
            <a:avLst/>
          </a:prstGeom>
        </p:spPr>
        <p:txBody>
          <a:bodyPr anchor="t" rtlCol="false" tIns="0" lIns="0" bIns="0" rIns="0">
            <a:spAutoFit/>
          </a:bodyPr>
          <a:lstStyle/>
          <a:p>
            <a:pPr algn="ctr">
              <a:lnSpc>
                <a:spcPts val="4978"/>
              </a:lnSpc>
            </a:pPr>
            <a:r>
              <a:rPr lang="en-US" sz="3555">
                <a:solidFill>
                  <a:srgbClr val="2E2E2E"/>
                </a:solidFill>
                <a:latin typeface="Lato Bold"/>
                <a:ea typeface="Lato Bold"/>
                <a:cs typeface="Lato Bold"/>
                <a:sym typeface="Lato Bold"/>
              </a:rPr>
              <a:t>/12</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175" y="0"/>
            <a:ext cx="1662017" cy="2194560"/>
            <a:chOff x="0" y="0"/>
            <a:chExt cx="615562" cy="812800"/>
          </a:xfrm>
        </p:grpSpPr>
        <p:sp>
          <p:nvSpPr>
            <p:cNvPr name="Freeform 3" id="3"/>
            <p:cNvSpPr/>
            <p:nvPr/>
          </p:nvSpPr>
          <p:spPr>
            <a:xfrm flipH="false" flipV="false" rot="0">
              <a:off x="0" y="0"/>
              <a:ext cx="615562" cy="812800"/>
            </a:xfrm>
            <a:custGeom>
              <a:avLst/>
              <a:gdLst/>
              <a:ahLst/>
              <a:cxnLst/>
              <a:rect r="r" b="b" t="t" l="l"/>
              <a:pathLst>
                <a:path h="812800" w="615562">
                  <a:moveTo>
                    <a:pt x="0" y="0"/>
                  </a:moveTo>
                  <a:lnTo>
                    <a:pt x="615562" y="0"/>
                  </a:lnTo>
                  <a:lnTo>
                    <a:pt x="615562" y="812800"/>
                  </a:lnTo>
                  <a:lnTo>
                    <a:pt x="0" y="812800"/>
                  </a:lnTo>
                  <a:close/>
                </a:path>
              </a:pathLst>
            </a:custGeom>
            <a:solidFill>
              <a:srgbClr val="F9ECB8"/>
            </a:solidFill>
          </p:spPr>
        </p:sp>
        <p:sp>
          <p:nvSpPr>
            <p:cNvPr name="TextBox 4" id="4"/>
            <p:cNvSpPr txBox="true"/>
            <p:nvPr/>
          </p:nvSpPr>
          <p:spPr>
            <a:xfrm>
              <a:off x="0" y="-28575"/>
              <a:ext cx="615562" cy="841375"/>
            </a:xfrm>
            <a:prstGeom prst="rect">
              <a:avLst/>
            </a:prstGeom>
          </p:spPr>
          <p:txBody>
            <a:bodyPr anchor="ctr" rtlCol="false" tIns="36124" lIns="36124" bIns="36124" rIns="36124"/>
            <a:lstStyle/>
            <a:p>
              <a:pPr algn="ctr">
                <a:lnSpc>
                  <a:spcPts val="1891"/>
                </a:lnSpc>
              </a:pPr>
            </a:p>
          </p:txBody>
        </p:sp>
      </p:grpSp>
      <p:grpSp>
        <p:nvGrpSpPr>
          <p:cNvPr name="Group 5" id="5"/>
          <p:cNvGrpSpPr/>
          <p:nvPr/>
        </p:nvGrpSpPr>
        <p:grpSpPr>
          <a:xfrm rot="0">
            <a:off x="12174450" y="3006549"/>
            <a:ext cx="833525" cy="4308651"/>
            <a:chOff x="0" y="0"/>
            <a:chExt cx="308713" cy="1595797"/>
          </a:xfrm>
        </p:grpSpPr>
        <p:sp>
          <p:nvSpPr>
            <p:cNvPr name="Freeform 6" id="6"/>
            <p:cNvSpPr/>
            <p:nvPr/>
          </p:nvSpPr>
          <p:spPr>
            <a:xfrm flipH="false" flipV="false" rot="0">
              <a:off x="0" y="0"/>
              <a:ext cx="308713" cy="1595797"/>
            </a:xfrm>
            <a:custGeom>
              <a:avLst/>
              <a:gdLst/>
              <a:ahLst/>
              <a:cxnLst/>
              <a:rect r="r" b="b" t="t" l="l"/>
              <a:pathLst>
                <a:path h="1595797" w="308713">
                  <a:moveTo>
                    <a:pt x="0" y="0"/>
                  </a:moveTo>
                  <a:lnTo>
                    <a:pt x="308713" y="0"/>
                  </a:lnTo>
                  <a:lnTo>
                    <a:pt x="308713" y="1595797"/>
                  </a:lnTo>
                  <a:lnTo>
                    <a:pt x="0" y="1595797"/>
                  </a:lnTo>
                  <a:close/>
                </a:path>
              </a:pathLst>
            </a:custGeom>
            <a:solidFill>
              <a:srgbClr val="FFC2CA"/>
            </a:solidFill>
          </p:spPr>
        </p:sp>
        <p:sp>
          <p:nvSpPr>
            <p:cNvPr name="TextBox 7" id="7"/>
            <p:cNvSpPr txBox="true"/>
            <p:nvPr/>
          </p:nvSpPr>
          <p:spPr>
            <a:xfrm>
              <a:off x="0" y="-28575"/>
              <a:ext cx="308713" cy="1624372"/>
            </a:xfrm>
            <a:prstGeom prst="rect">
              <a:avLst/>
            </a:prstGeom>
          </p:spPr>
          <p:txBody>
            <a:bodyPr anchor="ctr" rtlCol="false" tIns="36124" lIns="36124" bIns="36124" rIns="36124"/>
            <a:lstStyle/>
            <a:p>
              <a:pPr algn="ctr">
                <a:lnSpc>
                  <a:spcPts val="1891"/>
                </a:lnSpc>
              </a:pPr>
            </a:p>
          </p:txBody>
        </p:sp>
      </p:grpSp>
      <p:sp>
        <p:nvSpPr>
          <p:cNvPr name="AutoShape 8" id="8"/>
          <p:cNvSpPr/>
          <p:nvPr/>
        </p:nvSpPr>
        <p:spPr>
          <a:xfrm>
            <a:off x="1665192" y="1004706"/>
            <a:ext cx="6102442" cy="0"/>
          </a:xfrm>
          <a:prstGeom prst="line">
            <a:avLst/>
          </a:prstGeom>
          <a:ln cap="flat" w="9525">
            <a:solidFill>
              <a:srgbClr val="000000"/>
            </a:solidFill>
            <a:prstDash val="solid"/>
            <a:headEnd type="none" len="sm" w="sm"/>
            <a:tailEnd type="none" len="sm" w="sm"/>
          </a:ln>
        </p:spPr>
      </p:sp>
      <p:sp>
        <p:nvSpPr>
          <p:cNvPr name="Freeform 9" id="9"/>
          <p:cNvSpPr/>
          <p:nvPr/>
        </p:nvSpPr>
        <p:spPr>
          <a:xfrm flipH="false" flipV="false" rot="0">
            <a:off x="3686491" y="1264751"/>
            <a:ext cx="5638168" cy="5318929"/>
          </a:xfrm>
          <a:custGeom>
            <a:avLst/>
            <a:gdLst/>
            <a:ahLst/>
            <a:cxnLst/>
            <a:rect r="r" b="b" t="t" l="l"/>
            <a:pathLst>
              <a:path h="5318929" w="5638168">
                <a:moveTo>
                  <a:pt x="0" y="0"/>
                </a:moveTo>
                <a:lnTo>
                  <a:pt x="5638168" y="0"/>
                </a:lnTo>
                <a:lnTo>
                  <a:pt x="5638168" y="5318929"/>
                </a:lnTo>
                <a:lnTo>
                  <a:pt x="0" y="5318929"/>
                </a:lnTo>
                <a:lnTo>
                  <a:pt x="0" y="0"/>
                </a:lnTo>
                <a:close/>
              </a:path>
            </a:pathLst>
          </a:custGeom>
          <a:blipFill>
            <a:blip r:embed="rId2"/>
            <a:stretch>
              <a:fillRect l="0" t="0" r="0" b="0"/>
            </a:stretch>
          </a:blipFill>
        </p:spPr>
      </p:sp>
      <p:sp>
        <p:nvSpPr>
          <p:cNvPr name="TextBox 10" id="10"/>
          <p:cNvSpPr txBox="true"/>
          <p:nvPr/>
        </p:nvSpPr>
        <p:spPr>
          <a:xfrm rot="0">
            <a:off x="1665192" y="491005"/>
            <a:ext cx="5023354" cy="606275"/>
          </a:xfrm>
          <a:prstGeom prst="rect">
            <a:avLst/>
          </a:prstGeom>
        </p:spPr>
        <p:txBody>
          <a:bodyPr anchor="t" rtlCol="false" tIns="0" lIns="0" bIns="0" rIns="0">
            <a:spAutoFit/>
          </a:bodyPr>
          <a:lstStyle/>
          <a:p>
            <a:pPr algn="l">
              <a:lnSpc>
                <a:spcPts val="4978"/>
              </a:lnSpc>
            </a:pPr>
            <a:r>
              <a:rPr lang="en-US" sz="3555" spc="-71">
                <a:solidFill>
                  <a:srgbClr val="2E2E2E"/>
                </a:solidFill>
                <a:latin typeface="Lato Bold"/>
                <a:ea typeface="Lato Bold"/>
                <a:cs typeface="Lato Bold"/>
                <a:sym typeface="Lato Bold"/>
              </a:rPr>
              <a:t>SEQUENCE-DIAGRAM:</a:t>
            </a:r>
          </a:p>
        </p:txBody>
      </p:sp>
      <p:sp>
        <p:nvSpPr>
          <p:cNvPr name="TextBox 11" id="11"/>
          <p:cNvSpPr txBox="true"/>
          <p:nvPr/>
        </p:nvSpPr>
        <p:spPr>
          <a:xfrm rot="0">
            <a:off x="11692766" y="395045"/>
            <a:ext cx="1167379" cy="606275"/>
          </a:xfrm>
          <a:prstGeom prst="rect">
            <a:avLst/>
          </a:prstGeom>
        </p:spPr>
        <p:txBody>
          <a:bodyPr anchor="t" rtlCol="false" tIns="0" lIns="0" bIns="0" rIns="0">
            <a:spAutoFit/>
          </a:bodyPr>
          <a:lstStyle/>
          <a:p>
            <a:pPr algn="ctr">
              <a:lnSpc>
                <a:spcPts val="4978"/>
              </a:lnSpc>
            </a:pPr>
            <a:r>
              <a:rPr lang="en-US" sz="3555">
                <a:solidFill>
                  <a:srgbClr val="2E2E2E"/>
                </a:solidFill>
                <a:latin typeface="Lato Bold"/>
                <a:ea typeface="Lato Bold"/>
                <a:cs typeface="Lato Bold"/>
                <a:sym typeface="Lato Bold"/>
              </a:rPr>
              <a:t>/13</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175" y="0"/>
            <a:ext cx="1662017" cy="2194560"/>
            <a:chOff x="0" y="0"/>
            <a:chExt cx="615562" cy="812800"/>
          </a:xfrm>
        </p:grpSpPr>
        <p:sp>
          <p:nvSpPr>
            <p:cNvPr name="Freeform 3" id="3"/>
            <p:cNvSpPr/>
            <p:nvPr/>
          </p:nvSpPr>
          <p:spPr>
            <a:xfrm flipH="false" flipV="false" rot="0">
              <a:off x="0" y="0"/>
              <a:ext cx="615562" cy="812800"/>
            </a:xfrm>
            <a:custGeom>
              <a:avLst/>
              <a:gdLst/>
              <a:ahLst/>
              <a:cxnLst/>
              <a:rect r="r" b="b" t="t" l="l"/>
              <a:pathLst>
                <a:path h="812800" w="615562">
                  <a:moveTo>
                    <a:pt x="0" y="0"/>
                  </a:moveTo>
                  <a:lnTo>
                    <a:pt x="615562" y="0"/>
                  </a:lnTo>
                  <a:lnTo>
                    <a:pt x="615562" y="812800"/>
                  </a:lnTo>
                  <a:lnTo>
                    <a:pt x="0" y="812800"/>
                  </a:lnTo>
                  <a:close/>
                </a:path>
              </a:pathLst>
            </a:custGeom>
            <a:solidFill>
              <a:srgbClr val="F9ECB8"/>
            </a:solidFill>
          </p:spPr>
        </p:sp>
        <p:sp>
          <p:nvSpPr>
            <p:cNvPr name="TextBox 4" id="4"/>
            <p:cNvSpPr txBox="true"/>
            <p:nvPr/>
          </p:nvSpPr>
          <p:spPr>
            <a:xfrm>
              <a:off x="0" y="-28575"/>
              <a:ext cx="615562" cy="841375"/>
            </a:xfrm>
            <a:prstGeom prst="rect">
              <a:avLst/>
            </a:prstGeom>
          </p:spPr>
          <p:txBody>
            <a:bodyPr anchor="ctr" rtlCol="false" tIns="36124" lIns="36124" bIns="36124" rIns="36124"/>
            <a:lstStyle/>
            <a:p>
              <a:pPr algn="ctr">
                <a:lnSpc>
                  <a:spcPts val="1891"/>
                </a:lnSpc>
              </a:pPr>
            </a:p>
          </p:txBody>
        </p:sp>
      </p:grpSp>
      <p:grpSp>
        <p:nvGrpSpPr>
          <p:cNvPr name="Group 5" id="5"/>
          <p:cNvGrpSpPr/>
          <p:nvPr/>
        </p:nvGrpSpPr>
        <p:grpSpPr>
          <a:xfrm rot="0">
            <a:off x="12174450" y="3006549"/>
            <a:ext cx="833525" cy="4308651"/>
            <a:chOff x="0" y="0"/>
            <a:chExt cx="308713" cy="1595797"/>
          </a:xfrm>
        </p:grpSpPr>
        <p:sp>
          <p:nvSpPr>
            <p:cNvPr name="Freeform 6" id="6"/>
            <p:cNvSpPr/>
            <p:nvPr/>
          </p:nvSpPr>
          <p:spPr>
            <a:xfrm flipH="false" flipV="false" rot="0">
              <a:off x="0" y="0"/>
              <a:ext cx="308713" cy="1595797"/>
            </a:xfrm>
            <a:custGeom>
              <a:avLst/>
              <a:gdLst/>
              <a:ahLst/>
              <a:cxnLst/>
              <a:rect r="r" b="b" t="t" l="l"/>
              <a:pathLst>
                <a:path h="1595797" w="308713">
                  <a:moveTo>
                    <a:pt x="0" y="0"/>
                  </a:moveTo>
                  <a:lnTo>
                    <a:pt x="308713" y="0"/>
                  </a:lnTo>
                  <a:lnTo>
                    <a:pt x="308713" y="1595797"/>
                  </a:lnTo>
                  <a:lnTo>
                    <a:pt x="0" y="1595797"/>
                  </a:lnTo>
                  <a:close/>
                </a:path>
              </a:pathLst>
            </a:custGeom>
            <a:solidFill>
              <a:srgbClr val="FFC2CA"/>
            </a:solidFill>
          </p:spPr>
        </p:sp>
        <p:sp>
          <p:nvSpPr>
            <p:cNvPr name="TextBox 7" id="7"/>
            <p:cNvSpPr txBox="true"/>
            <p:nvPr/>
          </p:nvSpPr>
          <p:spPr>
            <a:xfrm>
              <a:off x="0" y="-28575"/>
              <a:ext cx="308713" cy="1624372"/>
            </a:xfrm>
            <a:prstGeom prst="rect">
              <a:avLst/>
            </a:prstGeom>
          </p:spPr>
          <p:txBody>
            <a:bodyPr anchor="ctr" rtlCol="false" tIns="36124" lIns="36124" bIns="36124" rIns="36124"/>
            <a:lstStyle/>
            <a:p>
              <a:pPr algn="ctr">
                <a:lnSpc>
                  <a:spcPts val="1891"/>
                </a:lnSpc>
              </a:pPr>
            </a:p>
          </p:txBody>
        </p:sp>
      </p:grpSp>
      <p:sp>
        <p:nvSpPr>
          <p:cNvPr name="AutoShape 8" id="8"/>
          <p:cNvSpPr/>
          <p:nvPr/>
        </p:nvSpPr>
        <p:spPr>
          <a:xfrm>
            <a:off x="1665192" y="1004706"/>
            <a:ext cx="6102442" cy="0"/>
          </a:xfrm>
          <a:prstGeom prst="line">
            <a:avLst/>
          </a:prstGeom>
          <a:ln cap="flat" w="9525">
            <a:solidFill>
              <a:srgbClr val="000000"/>
            </a:solidFill>
            <a:prstDash val="solid"/>
            <a:headEnd type="none" len="sm" w="sm"/>
            <a:tailEnd type="none" len="sm" w="sm"/>
          </a:ln>
        </p:spPr>
      </p:sp>
      <p:sp>
        <p:nvSpPr>
          <p:cNvPr name="Freeform 9" id="9"/>
          <p:cNvSpPr/>
          <p:nvPr/>
        </p:nvSpPr>
        <p:spPr>
          <a:xfrm flipH="false" flipV="false" rot="0">
            <a:off x="2166155" y="1986047"/>
            <a:ext cx="9171080" cy="3884877"/>
          </a:xfrm>
          <a:custGeom>
            <a:avLst/>
            <a:gdLst/>
            <a:ahLst/>
            <a:cxnLst/>
            <a:rect r="r" b="b" t="t" l="l"/>
            <a:pathLst>
              <a:path h="3884877" w="9171080">
                <a:moveTo>
                  <a:pt x="0" y="0"/>
                </a:moveTo>
                <a:lnTo>
                  <a:pt x="9171080" y="0"/>
                </a:lnTo>
                <a:lnTo>
                  <a:pt x="9171080" y="3884877"/>
                </a:lnTo>
                <a:lnTo>
                  <a:pt x="0" y="3884877"/>
                </a:lnTo>
                <a:lnTo>
                  <a:pt x="0" y="0"/>
                </a:lnTo>
                <a:close/>
              </a:path>
            </a:pathLst>
          </a:custGeom>
          <a:blipFill>
            <a:blip r:embed="rId2"/>
            <a:stretch>
              <a:fillRect l="-2236" t="0" r="-2236" b="-6632"/>
            </a:stretch>
          </a:blipFill>
        </p:spPr>
      </p:sp>
      <p:sp>
        <p:nvSpPr>
          <p:cNvPr name="TextBox 10" id="10"/>
          <p:cNvSpPr txBox="true"/>
          <p:nvPr/>
        </p:nvSpPr>
        <p:spPr>
          <a:xfrm rot="0">
            <a:off x="1665192" y="491005"/>
            <a:ext cx="5023354" cy="606275"/>
          </a:xfrm>
          <a:prstGeom prst="rect">
            <a:avLst/>
          </a:prstGeom>
        </p:spPr>
        <p:txBody>
          <a:bodyPr anchor="t" rtlCol="false" tIns="0" lIns="0" bIns="0" rIns="0">
            <a:spAutoFit/>
          </a:bodyPr>
          <a:lstStyle/>
          <a:p>
            <a:pPr algn="l">
              <a:lnSpc>
                <a:spcPts val="4978"/>
              </a:lnSpc>
            </a:pPr>
            <a:r>
              <a:rPr lang="en-US" sz="3555" spc="-71">
                <a:solidFill>
                  <a:srgbClr val="2E2E2E"/>
                </a:solidFill>
                <a:latin typeface="Lato Bold"/>
                <a:ea typeface="Lato Bold"/>
                <a:cs typeface="Lato Bold"/>
                <a:sym typeface="Lato Bold"/>
              </a:rPr>
              <a:t>SCREENSHOTS:</a:t>
            </a:r>
          </a:p>
        </p:txBody>
      </p:sp>
      <p:sp>
        <p:nvSpPr>
          <p:cNvPr name="TextBox 11" id="11"/>
          <p:cNvSpPr txBox="true"/>
          <p:nvPr/>
        </p:nvSpPr>
        <p:spPr>
          <a:xfrm rot="0">
            <a:off x="11692766" y="395045"/>
            <a:ext cx="1167379" cy="606275"/>
          </a:xfrm>
          <a:prstGeom prst="rect">
            <a:avLst/>
          </a:prstGeom>
        </p:spPr>
        <p:txBody>
          <a:bodyPr anchor="t" rtlCol="false" tIns="0" lIns="0" bIns="0" rIns="0">
            <a:spAutoFit/>
          </a:bodyPr>
          <a:lstStyle/>
          <a:p>
            <a:pPr algn="ctr">
              <a:lnSpc>
                <a:spcPts val="4978"/>
              </a:lnSpc>
            </a:pPr>
            <a:r>
              <a:rPr lang="en-US" sz="3555">
                <a:solidFill>
                  <a:srgbClr val="2E2E2E"/>
                </a:solidFill>
                <a:latin typeface="Lato Bold"/>
                <a:ea typeface="Lato Bold"/>
                <a:cs typeface="Lato Bold"/>
                <a:sym typeface="Lato Bold"/>
              </a:rPr>
              <a:t>/14</a:t>
            </a:r>
          </a:p>
        </p:txBody>
      </p:sp>
      <p:sp>
        <p:nvSpPr>
          <p:cNvPr name="TextBox 12" id="12"/>
          <p:cNvSpPr txBox="true"/>
          <p:nvPr/>
        </p:nvSpPr>
        <p:spPr>
          <a:xfrm rot="0">
            <a:off x="1665192" y="1237940"/>
            <a:ext cx="1805672" cy="363210"/>
          </a:xfrm>
          <a:prstGeom prst="rect">
            <a:avLst/>
          </a:prstGeom>
        </p:spPr>
        <p:txBody>
          <a:bodyPr anchor="t" rtlCol="false" tIns="0" lIns="0" bIns="0" rIns="0">
            <a:spAutoFit/>
          </a:bodyPr>
          <a:lstStyle/>
          <a:p>
            <a:pPr algn="l">
              <a:lnSpc>
                <a:spcPts val="2987"/>
              </a:lnSpc>
            </a:pPr>
            <a:r>
              <a:rPr lang="en-US" sz="2133" spc="-42">
                <a:solidFill>
                  <a:srgbClr val="2E2E2E"/>
                </a:solidFill>
                <a:latin typeface="Lato Bold"/>
                <a:ea typeface="Lato Bold"/>
                <a:cs typeface="Lato Bold"/>
                <a:sym typeface="Lato Bold"/>
              </a:rPr>
              <a:t>HOME PAGE</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175" y="0"/>
            <a:ext cx="1662017" cy="2194560"/>
            <a:chOff x="0" y="0"/>
            <a:chExt cx="615562" cy="812800"/>
          </a:xfrm>
        </p:grpSpPr>
        <p:sp>
          <p:nvSpPr>
            <p:cNvPr name="Freeform 3" id="3"/>
            <p:cNvSpPr/>
            <p:nvPr/>
          </p:nvSpPr>
          <p:spPr>
            <a:xfrm flipH="false" flipV="false" rot="0">
              <a:off x="0" y="0"/>
              <a:ext cx="615562" cy="812800"/>
            </a:xfrm>
            <a:custGeom>
              <a:avLst/>
              <a:gdLst/>
              <a:ahLst/>
              <a:cxnLst/>
              <a:rect r="r" b="b" t="t" l="l"/>
              <a:pathLst>
                <a:path h="812800" w="615562">
                  <a:moveTo>
                    <a:pt x="0" y="0"/>
                  </a:moveTo>
                  <a:lnTo>
                    <a:pt x="615562" y="0"/>
                  </a:lnTo>
                  <a:lnTo>
                    <a:pt x="615562" y="812800"/>
                  </a:lnTo>
                  <a:lnTo>
                    <a:pt x="0" y="812800"/>
                  </a:lnTo>
                  <a:close/>
                </a:path>
              </a:pathLst>
            </a:custGeom>
            <a:solidFill>
              <a:srgbClr val="F9ECB8"/>
            </a:solidFill>
          </p:spPr>
        </p:sp>
        <p:sp>
          <p:nvSpPr>
            <p:cNvPr name="TextBox 4" id="4"/>
            <p:cNvSpPr txBox="true"/>
            <p:nvPr/>
          </p:nvSpPr>
          <p:spPr>
            <a:xfrm>
              <a:off x="0" y="-28575"/>
              <a:ext cx="615562" cy="841375"/>
            </a:xfrm>
            <a:prstGeom prst="rect">
              <a:avLst/>
            </a:prstGeom>
          </p:spPr>
          <p:txBody>
            <a:bodyPr anchor="ctr" rtlCol="false" tIns="36124" lIns="36124" bIns="36124" rIns="36124"/>
            <a:lstStyle/>
            <a:p>
              <a:pPr algn="ctr">
                <a:lnSpc>
                  <a:spcPts val="1891"/>
                </a:lnSpc>
              </a:pPr>
            </a:p>
          </p:txBody>
        </p:sp>
      </p:grpSp>
      <p:grpSp>
        <p:nvGrpSpPr>
          <p:cNvPr name="Group 5" id="5"/>
          <p:cNvGrpSpPr/>
          <p:nvPr/>
        </p:nvGrpSpPr>
        <p:grpSpPr>
          <a:xfrm rot="0">
            <a:off x="12174450" y="3006549"/>
            <a:ext cx="833525" cy="4308651"/>
            <a:chOff x="0" y="0"/>
            <a:chExt cx="308713" cy="1595797"/>
          </a:xfrm>
        </p:grpSpPr>
        <p:sp>
          <p:nvSpPr>
            <p:cNvPr name="Freeform 6" id="6"/>
            <p:cNvSpPr/>
            <p:nvPr/>
          </p:nvSpPr>
          <p:spPr>
            <a:xfrm flipH="false" flipV="false" rot="0">
              <a:off x="0" y="0"/>
              <a:ext cx="308713" cy="1595797"/>
            </a:xfrm>
            <a:custGeom>
              <a:avLst/>
              <a:gdLst/>
              <a:ahLst/>
              <a:cxnLst/>
              <a:rect r="r" b="b" t="t" l="l"/>
              <a:pathLst>
                <a:path h="1595797" w="308713">
                  <a:moveTo>
                    <a:pt x="0" y="0"/>
                  </a:moveTo>
                  <a:lnTo>
                    <a:pt x="308713" y="0"/>
                  </a:lnTo>
                  <a:lnTo>
                    <a:pt x="308713" y="1595797"/>
                  </a:lnTo>
                  <a:lnTo>
                    <a:pt x="0" y="1595797"/>
                  </a:lnTo>
                  <a:close/>
                </a:path>
              </a:pathLst>
            </a:custGeom>
            <a:solidFill>
              <a:srgbClr val="FFC2CA"/>
            </a:solidFill>
          </p:spPr>
        </p:sp>
        <p:sp>
          <p:nvSpPr>
            <p:cNvPr name="TextBox 7" id="7"/>
            <p:cNvSpPr txBox="true"/>
            <p:nvPr/>
          </p:nvSpPr>
          <p:spPr>
            <a:xfrm>
              <a:off x="0" y="-28575"/>
              <a:ext cx="308713" cy="1624372"/>
            </a:xfrm>
            <a:prstGeom prst="rect">
              <a:avLst/>
            </a:prstGeom>
          </p:spPr>
          <p:txBody>
            <a:bodyPr anchor="ctr" rtlCol="false" tIns="36124" lIns="36124" bIns="36124" rIns="36124"/>
            <a:lstStyle/>
            <a:p>
              <a:pPr algn="ctr">
                <a:lnSpc>
                  <a:spcPts val="1891"/>
                </a:lnSpc>
              </a:pPr>
            </a:p>
          </p:txBody>
        </p:sp>
      </p:grpSp>
      <p:sp>
        <p:nvSpPr>
          <p:cNvPr name="AutoShape 8" id="8"/>
          <p:cNvSpPr/>
          <p:nvPr/>
        </p:nvSpPr>
        <p:spPr>
          <a:xfrm>
            <a:off x="1665192" y="1004706"/>
            <a:ext cx="6102442" cy="0"/>
          </a:xfrm>
          <a:prstGeom prst="line">
            <a:avLst/>
          </a:prstGeom>
          <a:ln cap="flat" w="9525">
            <a:solidFill>
              <a:srgbClr val="000000"/>
            </a:solidFill>
            <a:prstDash val="solid"/>
            <a:headEnd type="none" len="sm" w="sm"/>
            <a:tailEnd type="none" len="sm" w="sm"/>
          </a:ln>
        </p:spPr>
      </p:sp>
      <p:sp>
        <p:nvSpPr>
          <p:cNvPr name="Freeform 9" id="9"/>
          <p:cNvSpPr/>
          <p:nvPr/>
        </p:nvSpPr>
        <p:spPr>
          <a:xfrm flipH="false" flipV="false" rot="0">
            <a:off x="2147183" y="1319780"/>
            <a:ext cx="8716784" cy="4675641"/>
          </a:xfrm>
          <a:custGeom>
            <a:avLst/>
            <a:gdLst/>
            <a:ahLst/>
            <a:cxnLst/>
            <a:rect r="r" b="b" t="t" l="l"/>
            <a:pathLst>
              <a:path h="4675641" w="8716784">
                <a:moveTo>
                  <a:pt x="0" y="0"/>
                </a:moveTo>
                <a:lnTo>
                  <a:pt x="8716784" y="0"/>
                </a:lnTo>
                <a:lnTo>
                  <a:pt x="8716784" y="4675640"/>
                </a:lnTo>
                <a:lnTo>
                  <a:pt x="0" y="4675640"/>
                </a:lnTo>
                <a:lnTo>
                  <a:pt x="0" y="0"/>
                </a:lnTo>
                <a:close/>
              </a:path>
            </a:pathLst>
          </a:custGeom>
          <a:blipFill>
            <a:blip r:embed="rId2"/>
            <a:stretch>
              <a:fillRect l="0" t="0" r="0" b="0"/>
            </a:stretch>
          </a:blipFill>
        </p:spPr>
      </p:sp>
      <p:sp>
        <p:nvSpPr>
          <p:cNvPr name="TextBox 10" id="10"/>
          <p:cNvSpPr txBox="true"/>
          <p:nvPr/>
        </p:nvSpPr>
        <p:spPr>
          <a:xfrm rot="0">
            <a:off x="11692766" y="395045"/>
            <a:ext cx="1167379" cy="606275"/>
          </a:xfrm>
          <a:prstGeom prst="rect">
            <a:avLst/>
          </a:prstGeom>
        </p:spPr>
        <p:txBody>
          <a:bodyPr anchor="t" rtlCol="false" tIns="0" lIns="0" bIns="0" rIns="0">
            <a:spAutoFit/>
          </a:bodyPr>
          <a:lstStyle/>
          <a:p>
            <a:pPr algn="ctr">
              <a:lnSpc>
                <a:spcPts val="4978"/>
              </a:lnSpc>
            </a:pPr>
            <a:r>
              <a:rPr lang="en-US" sz="3555">
                <a:solidFill>
                  <a:srgbClr val="2E2E2E"/>
                </a:solidFill>
                <a:latin typeface="Lato Bold"/>
                <a:ea typeface="Lato Bold"/>
                <a:cs typeface="Lato Bold"/>
                <a:sym typeface="Lato Bold"/>
              </a:rPr>
              <a:t>/15</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175" y="0"/>
            <a:ext cx="1662017" cy="2194560"/>
            <a:chOff x="0" y="0"/>
            <a:chExt cx="615562" cy="812800"/>
          </a:xfrm>
        </p:grpSpPr>
        <p:sp>
          <p:nvSpPr>
            <p:cNvPr name="Freeform 3" id="3"/>
            <p:cNvSpPr/>
            <p:nvPr/>
          </p:nvSpPr>
          <p:spPr>
            <a:xfrm flipH="false" flipV="false" rot="0">
              <a:off x="0" y="0"/>
              <a:ext cx="615562" cy="812800"/>
            </a:xfrm>
            <a:custGeom>
              <a:avLst/>
              <a:gdLst/>
              <a:ahLst/>
              <a:cxnLst/>
              <a:rect r="r" b="b" t="t" l="l"/>
              <a:pathLst>
                <a:path h="812800" w="615562">
                  <a:moveTo>
                    <a:pt x="0" y="0"/>
                  </a:moveTo>
                  <a:lnTo>
                    <a:pt x="615562" y="0"/>
                  </a:lnTo>
                  <a:lnTo>
                    <a:pt x="615562" y="812800"/>
                  </a:lnTo>
                  <a:lnTo>
                    <a:pt x="0" y="812800"/>
                  </a:lnTo>
                  <a:close/>
                </a:path>
              </a:pathLst>
            </a:custGeom>
            <a:solidFill>
              <a:srgbClr val="F9ECB8"/>
            </a:solidFill>
          </p:spPr>
        </p:sp>
        <p:sp>
          <p:nvSpPr>
            <p:cNvPr name="TextBox 4" id="4"/>
            <p:cNvSpPr txBox="true"/>
            <p:nvPr/>
          </p:nvSpPr>
          <p:spPr>
            <a:xfrm>
              <a:off x="0" y="-28575"/>
              <a:ext cx="615562" cy="841375"/>
            </a:xfrm>
            <a:prstGeom prst="rect">
              <a:avLst/>
            </a:prstGeom>
          </p:spPr>
          <p:txBody>
            <a:bodyPr anchor="ctr" rtlCol="false" tIns="36124" lIns="36124" bIns="36124" rIns="36124"/>
            <a:lstStyle/>
            <a:p>
              <a:pPr algn="ctr">
                <a:lnSpc>
                  <a:spcPts val="1891"/>
                </a:lnSpc>
              </a:pPr>
            </a:p>
          </p:txBody>
        </p:sp>
      </p:grpSp>
      <p:grpSp>
        <p:nvGrpSpPr>
          <p:cNvPr name="Group 5" id="5"/>
          <p:cNvGrpSpPr/>
          <p:nvPr/>
        </p:nvGrpSpPr>
        <p:grpSpPr>
          <a:xfrm rot="0">
            <a:off x="12174450" y="3006549"/>
            <a:ext cx="833525" cy="4308651"/>
            <a:chOff x="0" y="0"/>
            <a:chExt cx="308713" cy="1595797"/>
          </a:xfrm>
        </p:grpSpPr>
        <p:sp>
          <p:nvSpPr>
            <p:cNvPr name="Freeform 6" id="6"/>
            <p:cNvSpPr/>
            <p:nvPr/>
          </p:nvSpPr>
          <p:spPr>
            <a:xfrm flipH="false" flipV="false" rot="0">
              <a:off x="0" y="0"/>
              <a:ext cx="308713" cy="1595797"/>
            </a:xfrm>
            <a:custGeom>
              <a:avLst/>
              <a:gdLst/>
              <a:ahLst/>
              <a:cxnLst/>
              <a:rect r="r" b="b" t="t" l="l"/>
              <a:pathLst>
                <a:path h="1595797" w="308713">
                  <a:moveTo>
                    <a:pt x="0" y="0"/>
                  </a:moveTo>
                  <a:lnTo>
                    <a:pt x="308713" y="0"/>
                  </a:lnTo>
                  <a:lnTo>
                    <a:pt x="308713" y="1595797"/>
                  </a:lnTo>
                  <a:lnTo>
                    <a:pt x="0" y="1595797"/>
                  </a:lnTo>
                  <a:close/>
                </a:path>
              </a:pathLst>
            </a:custGeom>
            <a:solidFill>
              <a:srgbClr val="FFC2CA"/>
            </a:solidFill>
          </p:spPr>
        </p:sp>
        <p:sp>
          <p:nvSpPr>
            <p:cNvPr name="TextBox 7" id="7"/>
            <p:cNvSpPr txBox="true"/>
            <p:nvPr/>
          </p:nvSpPr>
          <p:spPr>
            <a:xfrm>
              <a:off x="0" y="-28575"/>
              <a:ext cx="308713" cy="1624372"/>
            </a:xfrm>
            <a:prstGeom prst="rect">
              <a:avLst/>
            </a:prstGeom>
          </p:spPr>
          <p:txBody>
            <a:bodyPr anchor="ctr" rtlCol="false" tIns="36124" lIns="36124" bIns="36124" rIns="36124"/>
            <a:lstStyle/>
            <a:p>
              <a:pPr algn="ctr">
                <a:lnSpc>
                  <a:spcPts val="1891"/>
                </a:lnSpc>
              </a:pPr>
            </a:p>
          </p:txBody>
        </p:sp>
      </p:grpSp>
      <p:sp>
        <p:nvSpPr>
          <p:cNvPr name="AutoShape 8" id="8"/>
          <p:cNvSpPr/>
          <p:nvPr/>
        </p:nvSpPr>
        <p:spPr>
          <a:xfrm>
            <a:off x="1665192" y="1004706"/>
            <a:ext cx="6102442" cy="0"/>
          </a:xfrm>
          <a:prstGeom prst="line">
            <a:avLst/>
          </a:prstGeom>
          <a:ln cap="flat" w="9525">
            <a:solidFill>
              <a:srgbClr val="000000"/>
            </a:solidFill>
            <a:prstDash val="solid"/>
            <a:headEnd type="none" len="sm" w="sm"/>
            <a:tailEnd type="none" len="sm" w="sm"/>
          </a:ln>
        </p:spPr>
      </p:sp>
      <p:sp>
        <p:nvSpPr>
          <p:cNvPr name="Freeform 9" id="9"/>
          <p:cNvSpPr/>
          <p:nvPr/>
        </p:nvSpPr>
        <p:spPr>
          <a:xfrm flipH="false" flipV="false" rot="0">
            <a:off x="2933407" y="1189416"/>
            <a:ext cx="7972830" cy="4936369"/>
          </a:xfrm>
          <a:custGeom>
            <a:avLst/>
            <a:gdLst/>
            <a:ahLst/>
            <a:cxnLst/>
            <a:rect r="r" b="b" t="t" l="l"/>
            <a:pathLst>
              <a:path h="4936369" w="7972830">
                <a:moveTo>
                  <a:pt x="0" y="0"/>
                </a:moveTo>
                <a:lnTo>
                  <a:pt x="7972829" y="0"/>
                </a:lnTo>
                <a:lnTo>
                  <a:pt x="7972829" y="4936368"/>
                </a:lnTo>
                <a:lnTo>
                  <a:pt x="0" y="4936368"/>
                </a:lnTo>
                <a:lnTo>
                  <a:pt x="0" y="0"/>
                </a:lnTo>
                <a:close/>
              </a:path>
            </a:pathLst>
          </a:custGeom>
          <a:blipFill>
            <a:blip r:embed="rId2"/>
            <a:stretch>
              <a:fillRect l="0" t="0" r="0" b="0"/>
            </a:stretch>
          </a:blipFill>
        </p:spPr>
      </p:sp>
      <p:sp>
        <p:nvSpPr>
          <p:cNvPr name="TextBox 10" id="10"/>
          <p:cNvSpPr txBox="true"/>
          <p:nvPr/>
        </p:nvSpPr>
        <p:spPr>
          <a:xfrm rot="0">
            <a:off x="11692766" y="395045"/>
            <a:ext cx="1167379" cy="606275"/>
          </a:xfrm>
          <a:prstGeom prst="rect">
            <a:avLst/>
          </a:prstGeom>
        </p:spPr>
        <p:txBody>
          <a:bodyPr anchor="t" rtlCol="false" tIns="0" lIns="0" bIns="0" rIns="0">
            <a:spAutoFit/>
          </a:bodyPr>
          <a:lstStyle/>
          <a:p>
            <a:pPr algn="ctr">
              <a:lnSpc>
                <a:spcPts val="4978"/>
              </a:lnSpc>
            </a:pPr>
            <a:r>
              <a:rPr lang="en-US" sz="3555">
                <a:solidFill>
                  <a:srgbClr val="2E2E2E"/>
                </a:solidFill>
                <a:latin typeface="Lato Bold"/>
                <a:ea typeface="Lato Bold"/>
                <a:cs typeface="Lato Bold"/>
                <a:sym typeface="Lato Bold"/>
              </a:rPr>
              <a:t>/16</a:t>
            </a:r>
          </a:p>
        </p:txBody>
      </p:sp>
      <p:sp>
        <p:nvSpPr>
          <p:cNvPr name="TextBox 11" id="11"/>
          <p:cNvSpPr txBox="true"/>
          <p:nvPr/>
        </p:nvSpPr>
        <p:spPr>
          <a:xfrm rot="0">
            <a:off x="2030571" y="638110"/>
            <a:ext cx="1805672" cy="363210"/>
          </a:xfrm>
          <a:prstGeom prst="rect">
            <a:avLst/>
          </a:prstGeom>
        </p:spPr>
        <p:txBody>
          <a:bodyPr anchor="t" rtlCol="false" tIns="0" lIns="0" bIns="0" rIns="0">
            <a:spAutoFit/>
          </a:bodyPr>
          <a:lstStyle/>
          <a:p>
            <a:pPr algn="l">
              <a:lnSpc>
                <a:spcPts val="2987"/>
              </a:lnSpc>
            </a:pPr>
            <a:r>
              <a:rPr lang="en-US" sz="2133" spc="-42">
                <a:solidFill>
                  <a:srgbClr val="2E2E2E"/>
                </a:solidFill>
                <a:latin typeface="Lato Bold"/>
                <a:ea typeface="Lato Bold"/>
                <a:cs typeface="Lato Bold"/>
                <a:sym typeface="Lato Bold"/>
              </a:rPr>
              <a:t>LOGIN PAGE</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175" y="0"/>
            <a:ext cx="1662017" cy="2194560"/>
            <a:chOff x="0" y="0"/>
            <a:chExt cx="615562" cy="812800"/>
          </a:xfrm>
        </p:grpSpPr>
        <p:sp>
          <p:nvSpPr>
            <p:cNvPr name="Freeform 3" id="3"/>
            <p:cNvSpPr/>
            <p:nvPr/>
          </p:nvSpPr>
          <p:spPr>
            <a:xfrm flipH="false" flipV="false" rot="0">
              <a:off x="0" y="0"/>
              <a:ext cx="615562" cy="812800"/>
            </a:xfrm>
            <a:custGeom>
              <a:avLst/>
              <a:gdLst/>
              <a:ahLst/>
              <a:cxnLst/>
              <a:rect r="r" b="b" t="t" l="l"/>
              <a:pathLst>
                <a:path h="812800" w="615562">
                  <a:moveTo>
                    <a:pt x="0" y="0"/>
                  </a:moveTo>
                  <a:lnTo>
                    <a:pt x="615562" y="0"/>
                  </a:lnTo>
                  <a:lnTo>
                    <a:pt x="615562" y="812800"/>
                  </a:lnTo>
                  <a:lnTo>
                    <a:pt x="0" y="812800"/>
                  </a:lnTo>
                  <a:close/>
                </a:path>
              </a:pathLst>
            </a:custGeom>
            <a:solidFill>
              <a:srgbClr val="F9ECB8"/>
            </a:solidFill>
          </p:spPr>
        </p:sp>
        <p:sp>
          <p:nvSpPr>
            <p:cNvPr name="TextBox 4" id="4"/>
            <p:cNvSpPr txBox="true"/>
            <p:nvPr/>
          </p:nvSpPr>
          <p:spPr>
            <a:xfrm>
              <a:off x="0" y="-28575"/>
              <a:ext cx="615562" cy="841375"/>
            </a:xfrm>
            <a:prstGeom prst="rect">
              <a:avLst/>
            </a:prstGeom>
          </p:spPr>
          <p:txBody>
            <a:bodyPr anchor="ctr" rtlCol="false" tIns="36124" lIns="36124" bIns="36124" rIns="36124"/>
            <a:lstStyle/>
            <a:p>
              <a:pPr algn="ctr">
                <a:lnSpc>
                  <a:spcPts val="1891"/>
                </a:lnSpc>
              </a:pPr>
            </a:p>
          </p:txBody>
        </p:sp>
      </p:grpSp>
      <p:grpSp>
        <p:nvGrpSpPr>
          <p:cNvPr name="Group 5" id="5"/>
          <p:cNvGrpSpPr/>
          <p:nvPr/>
        </p:nvGrpSpPr>
        <p:grpSpPr>
          <a:xfrm rot="0">
            <a:off x="12174450" y="3006549"/>
            <a:ext cx="833525" cy="4308651"/>
            <a:chOff x="0" y="0"/>
            <a:chExt cx="308713" cy="1595797"/>
          </a:xfrm>
        </p:grpSpPr>
        <p:sp>
          <p:nvSpPr>
            <p:cNvPr name="Freeform 6" id="6"/>
            <p:cNvSpPr/>
            <p:nvPr/>
          </p:nvSpPr>
          <p:spPr>
            <a:xfrm flipH="false" flipV="false" rot="0">
              <a:off x="0" y="0"/>
              <a:ext cx="308713" cy="1595797"/>
            </a:xfrm>
            <a:custGeom>
              <a:avLst/>
              <a:gdLst/>
              <a:ahLst/>
              <a:cxnLst/>
              <a:rect r="r" b="b" t="t" l="l"/>
              <a:pathLst>
                <a:path h="1595797" w="308713">
                  <a:moveTo>
                    <a:pt x="0" y="0"/>
                  </a:moveTo>
                  <a:lnTo>
                    <a:pt x="308713" y="0"/>
                  </a:lnTo>
                  <a:lnTo>
                    <a:pt x="308713" y="1595797"/>
                  </a:lnTo>
                  <a:lnTo>
                    <a:pt x="0" y="1595797"/>
                  </a:lnTo>
                  <a:close/>
                </a:path>
              </a:pathLst>
            </a:custGeom>
            <a:solidFill>
              <a:srgbClr val="FFC2CA"/>
            </a:solidFill>
          </p:spPr>
        </p:sp>
        <p:sp>
          <p:nvSpPr>
            <p:cNvPr name="TextBox 7" id="7"/>
            <p:cNvSpPr txBox="true"/>
            <p:nvPr/>
          </p:nvSpPr>
          <p:spPr>
            <a:xfrm>
              <a:off x="0" y="-28575"/>
              <a:ext cx="308713" cy="1624372"/>
            </a:xfrm>
            <a:prstGeom prst="rect">
              <a:avLst/>
            </a:prstGeom>
          </p:spPr>
          <p:txBody>
            <a:bodyPr anchor="ctr" rtlCol="false" tIns="36124" lIns="36124" bIns="36124" rIns="36124"/>
            <a:lstStyle/>
            <a:p>
              <a:pPr algn="ctr">
                <a:lnSpc>
                  <a:spcPts val="1891"/>
                </a:lnSpc>
              </a:pPr>
            </a:p>
          </p:txBody>
        </p:sp>
      </p:grpSp>
      <p:sp>
        <p:nvSpPr>
          <p:cNvPr name="AutoShape 8" id="8"/>
          <p:cNvSpPr/>
          <p:nvPr/>
        </p:nvSpPr>
        <p:spPr>
          <a:xfrm>
            <a:off x="1665192" y="1004706"/>
            <a:ext cx="6102442" cy="0"/>
          </a:xfrm>
          <a:prstGeom prst="line">
            <a:avLst/>
          </a:prstGeom>
          <a:ln cap="flat" w="9525">
            <a:solidFill>
              <a:srgbClr val="000000"/>
            </a:solidFill>
            <a:prstDash val="solid"/>
            <a:headEnd type="none" len="sm" w="sm"/>
            <a:tailEnd type="none" len="sm" w="sm"/>
          </a:ln>
        </p:spPr>
      </p:sp>
      <p:sp>
        <p:nvSpPr>
          <p:cNvPr name="Freeform 9" id="9"/>
          <p:cNvSpPr/>
          <p:nvPr/>
        </p:nvSpPr>
        <p:spPr>
          <a:xfrm flipH="false" flipV="false" rot="0">
            <a:off x="2339977" y="1424130"/>
            <a:ext cx="8331196" cy="4466939"/>
          </a:xfrm>
          <a:custGeom>
            <a:avLst/>
            <a:gdLst/>
            <a:ahLst/>
            <a:cxnLst/>
            <a:rect r="r" b="b" t="t" l="l"/>
            <a:pathLst>
              <a:path h="4466939" w="8331196">
                <a:moveTo>
                  <a:pt x="0" y="0"/>
                </a:moveTo>
                <a:lnTo>
                  <a:pt x="8331196" y="0"/>
                </a:lnTo>
                <a:lnTo>
                  <a:pt x="8331196" y="4466940"/>
                </a:lnTo>
                <a:lnTo>
                  <a:pt x="0" y="4466940"/>
                </a:lnTo>
                <a:lnTo>
                  <a:pt x="0" y="0"/>
                </a:lnTo>
                <a:close/>
              </a:path>
            </a:pathLst>
          </a:custGeom>
          <a:blipFill>
            <a:blip r:embed="rId2"/>
            <a:stretch>
              <a:fillRect l="0" t="0" r="0" b="0"/>
            </a:stretch>
          </a:blipFill>
        </p:spPr>
      </p:sp>
      <p:sp>
        <p:nvSpPr>
          <p:cNvPr name="TextBox 10" id="10"/>
          <p:cNvSpPr txBox="true"/>
          <p:nvPr/>
        </p:nvSpPr>
        <p:spPr>
          <a:xfrm rot="0">
            <a:off x="11692766" y="395045"/>
            <a:ext cx="1167379" cy="606275"/>
          </a:xfrm>
          <a:prstGeom prst="rect">
            <a:avLst/>
          </a:prstGeom>
        </p:spPr>
        <p:txBody>
          <a:bodyPr anchor="t" rtlCol="false" tIns="0" lIns="0" bIns="0" rIns="0">
            <a:spAutoFit/>
          </a:bodyPr>
          <a:lstStyle/>
          <a:p>
            <a:pPr algn="ctr">
              <a:lnSpc>
                <a:spcPts val="4978"/>
              </a:lnSpc>
            </a:pPr>
            <a:r>
              <a:rPr lang="en-US" sz="3555">
                <a:solidFill>
                  <a:srgbClr val="2E2E2E"/>
                </a:solidFill>
                <a:latin typeface="Lato Bold"/>
                <a:ea typeface="Lato Bold"/>
                <a:cs typeface="Lato Bold"/>
                <a:sym typeface="Lato Bold"/>
              </a:rPr>
              <a:t>/17</a:t>
            </a:r>
          </a:p>
        </p:txBody>
      </p:sp>
      <p:sp>
        <p:nvSpPr>
          <p:cNvPr name="TextBox 11" id="11"/>
          <p:cNvSpPr txBox="true"/>
          <p:nvPr/>
        </p:nvSpPr>
        <p:spPr>
          <a:xfrm rot="0">
            <a:off x="1866297" y="530865"/>
            <a:ext cx="2945268" cy="363210"/>
          </a:xfrm>
          <a:prstGeom prst="rect">
            <a:avLst/>
          </a:prstGeom>
        </p:spPr>
        <p:txBody>
          <a:bodyPr anchor="t" rtlCol="false" tIns="0" lIns="0" bIns="0" rIns="0">
            <a:spAutoFit/>
          </a:bodyPr>
          <a:lstStyle/>
          <a:p>
            <a:pPr algn="l">
              <a:lnSpc>
                <a:spcPts val="2987"/>
              </a:lnSpc>
            </a:pPr>
            <a:r>
              <a:rPr lang="en-US" sz="2133" spc="-42">
                <a:solidFill>
                  <a:srgbClr val="2E2E2E"/>
                </a:solidFill>
                <a:latin typeface="Lato Bold"/>
                <a:ea typeface="Lato Bold"/>
                <a:cs typeface="Lato Bold"/>
                <a:sym typeface="Lato Bold"/>
              </a:rPr>
              <a:t>REGISTRATION PAGE</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175" y="0"/>
            <a:ext cx="1662017" cy="2194560"/>
            <a:chOff x="0" y="0"/>
            <a:chExt cx="615562" cy="812800"/>
          </a:xfrm>
        </p:grpSpPr>
        <p:sp>
          <p:nvSpPr>
            <p:cNvPr name="Freeform 3" id="3"/>
            <p:cNvSpPr/>
            <p:nvPr/>
          </p:nvSpPr>
          <p:spPr>
            <a:xfrm flipH="false" flipV="false" rot="0">
              <a:off x="0" y="0"/>
              <a:ext cx="615562" cy="812800"/>
            </a:xfrm>
            <a:custGeom>
              <a:avLst/>
              <a:gdLst/>
              <a:ahLst/>
              <a:cxnLst/>
              <a:rect r="r" b="b" t="t" l="l"/>
              <a:pathLst>
                <a:path h="812800" w="615562">
                  <a:moveTo>
                    <a:pt x="0" y="0"/>
                  </a:moveTo>
                  <a:lnTo>
                    <a:pt x="615562" y="0"/>
                  </a:lnTo>
                  <a:lnTo>
                    <a:pt x="615562" y="812800"/>
                  </a:lnTo>
                  <a:lnTo>
                    <a:pt x="0" y="812800"/>
                  </a:lnTo>
                  <a:close/>
                </a:path>
              </a:pathLst>
            </a:custGeom>
            <a:solidFill>
              <a:srgbClr val="F9ECB8"/>
            </a:solidFill>
          </p:spPr>
        </p:sp>
        <p:sp>
          <p:nvSpPr>
            <p:cNvPr name="TextBox 4" id="4"/>
            <p:cNvSpPr txBox="true"/>
            <p:nvPr/>
          </p:nvSpPr>
          <p:spPr>
            <a:xfrm>
              <a:off x="0" y="-28575"/>
              <a:ext cx="615562" cy="841375"/>
            </a:xfrm>
            <a:prstGeom prst="rect">
              <a:avLst/>
            </a:prstGeom>
          </p:spPr>
          <p:txBody>
            <a:bodyPr anchor="ctr" rtlCol="false" tIns="36124" lIns="36124" bIns="36124" rIns="36124"/>
            <a:lstStyle/>
            <a:p>
              <a:pPr algn="ctr">
                <a:lnSpc>
                  <a:spcPts val="1891"/>
                </a:lnSpc>
              </a:pPr>
            </a:p>
          </p:txBody>
        </p:sp>
      </p:grpSp>
      <p:grpSp>
        <p:nvGrpSpPr>
          <p:cNvPr name="Group 5" id="5"/>
          <p:cNvGrpSpPr/>
          <p:nvPr/>
        </p:nvGrpSpPr>
        <p:grpSpPr>
          <a:xfrm rot="0">
            <a:off x="12174450" y="3006549"/>
            <a:ext cx="833525" cy="4308651"/>
            <a:chOff x="0" y="0"/>
            <a:chExt cx="308713" cy="1595797"/>
          </a:xfrm>
        </p:grpSpPr>
        <p:sp>
          <p:nvSpPr>
            <p:cNvPr name="Freeform 6" id="6"/>
            <p:cNvSpPr/>
            <p:nvPr/>
          </p:nvSpPr>
          <p:spPr>
            <a:xfrm flipH="false" flipV="false" rot="0">
              <a:off x="0" y="0"/>
              <a:ext cx="308713" cy="1595797"/>
            </a:xfrm>
            <a:custGeom>
              <a:avLst/>
              <a:gdLst/>
              <a:ahLst/>
              <a:cxnLst/>
              <a:rect r="r" b="b" t="t" l="l"/>
              <a:pathLst>
                <a:path h="1595797" w="308713">
                  <a:moveTo>
                    <a:pt x="0" y="0"/>
                  </a:moveTo>
                  <a:lnTo>
                    <a:pt x="308713" y="0"/>
                  </a:lnTo>
                  <a:lnTo>
                    <a:pt x="308713" y="1595797"/>
                  </a:lnTo>
                  <a:lnTo>
                    <a:pt x="0" y="1595797"/>
                  </a:lnTo>
                  <a:close/>
                </a:path>
              </a:pathLst>
            </a:custGeom>
            <a:solidFill>
              <a:srgbClr val="FFC2CA"/>
            </a:solidFill>
          </p:spPr>
        </p:sp>
        <p:sp>
          <p:nvSpPr>
            <p:cNvPr name="TextBox 7" id="7"/>
            <p:cNvSpPr txBox="true"/>
            <p:nvPr/>
          </p:nvSpPr>
          <p:spPr>
            <a:xfrm>
              <a:off x="0" y="-28575"/>
              <a:ext cx="308713" cy="1624372"/>
            </a:xfrm>
            <a:prstGeom prst="rect">
              <a:avLst/>
            </a:prstGeom>
          </p:spPr>
          <p:txBody>
            <a:bodyPr anchor="ctr" rtlCol="false" tIns="36124" lIns="36124" bIns="36124" rIns="36124"/>
            <a:lstStyle/>
            <a:p>
              <a:pPr algn="ctr">
                <a:lnSpc>
                  <a:spcPts val="1891"/>
                </a:lnSpc>
              </a:pPr>
            </a:p>
          </p:txBody>
        </p:sp>
      </p:grpSp>
      <p:sp>
        <p:nvSpPr>
          <p:cNvPr name="AutoShape 8" id="8"/>
          <p:cNvSpPr/>
          <p:nvPr/>
        </p:nvSpPr>
        <p:spPr>
          <a:xfrm>
            <a:off x="1665192" y="1004706"/>
            <a:ext cx="6102442" cy="0"/>
          </a:xfrm>
          <a:prstGeom prst="line">
            <a:avLst/>
          </a:prstGeom>
          <a:ln cap="flat" w="9525">
            <a:solidFill>
              <a:srgbClr val="000000"/>
            </a:solidFill>
            <a:prstDash val="solid"/>
            <a:headEnd type="none" len="sm" w="sm"/>
            <a:tailEnd type="none" len="sm" w="sm"/>
          </a:ln>
        </p:spPr>
      </p:sp>
      <p:sp>
        <p:nvSpPr>
          <p:cNvPr name="Freeform 9" id="9"/>
          <p:cNvSpPr/>
          <p:nvPr/>
        </p:nvSpPr>
        <p:spPr>
          <a:xfrm flipH="false" flipV="false" rot="0">
            <a:off x="2339977" y="1424130"/>
            <a:ext cx="8331196" cy="4466939"/>
          </a:xfrm>
          <a:custGeom>
            <a:avLst/>
            <a:gdLst/>
            <a:ahLst/>
            <a:cxnLst/>
            <a:rect r="r" b="b" t="t" l="l"/>
            <a:pathLst>
              <a:path h="4466939" w="8331196">
                <a:moveTo>
                  <a:pt x="0" y="0"/>
                </a:moveTo>
                <a:lnTo>
                  <a:pt x="8331196" y="0"/>
                </a:lnTo>
                <a:lnTo>
                  <a:pt x="8331196" y="4466940"/>
                </a:lnTo>
                <a:lnTo>
                  <a:pt x="0" y="4466940"/>
                </a:lnTo>
                <a:lnTo>
                  <a:pt x="0" y="0"/>
                </a:lnTo>
                <a:close/>
              </a:path>
            </a:pathLst>
          </a:custGeom>
          <a:blipFill>
            <a:blip r:embed="rId2"/>
            <a:stretch>
              <a:fillRect l="0" t="0" r="0" b="0"/>
            </a:stretch>
          </a:blipFill>
        </p:spPr>
      </p:sp>
      <p:sp>
        <p:nvSpPr>
          <p:cNvPr name="TextBox 10" id="10"/>
          <p:cNvSpPr txBox="true"/>
          <p:nvPr/>
        </p:nvSpPr>
        <p:spPr>
          <a:xfrm rot="0">
            <a:off x="11692766" y="395045"/>
            <a:ext cx="1167379" cy="606275"/>
          </a:xfrm>
          <a:prstGeom prst="rect">
            <a:avLst/>
          </a:prstGeom>
        </p:spPr>
        <p:txBody>
          <a:bodyPr anchor="t" rtlCol="false" tIns="0" lIns="0" bIns="0" rIns="0">
            <a:spAutoFit/>
          </a:bodyPr>
          <a:lstStyle/>
          <a:p>
            <a:pPr algn="ctr">
              <a:lnSpc>
                <a:spcPts val="4978"/>
              </a:lnSpc>
            </a:pPr>
            <a:r>
              <a:rPr lang="en-US" sz="3555">
                <a:solidFill>
                  <a:srgbClr val="2E2E2E"/>
                </a:solidFill>
                <a:latin typeface="Lato Bold"/>
                <a:ea typeface="Lato Bold"/>
                <a:cs typeface="Lato Bold"/>
                <a:sym typeface="Lato Bold"/>
              </a:rPr>
              <a:t>/18</a:t>
            </a:r>
          </a:p>
        </p:txBody>
      </p:sp>
      <p:sp>
        <p:nvSpPr>
          <p:cNvPr name="TextBox 11" id="11"/>
          <p:cNvSpPr txBox="true"/>
          <p:nvPr/>
        </p:nvSpPr>
        <p:spPr>
          <a:xfrm rot="0">
            <a:off x="1955678" y="638110"/>
            <a:ext cx="2744163" cy="363210"/>
          </a:xfrm>
          <a:prstGeom prst="rect">
            <a:avLst/>
          </a:prstGeom>
        </p:spPr>
        <p:txBody>
          <a:bodyPr anchor="t" rtlCol="false" tIns="0" lIns="0" bIns="0" rIns="0">
            <a:spAutoFit/>
          </a:bodyPr>
          <a:lstStyle/>
          <a:p>
            <a:pPr algn="l">
              <a:lnSpc>
                <a:spcPts val="2987"/>
              </a:lnSpc>
            </a:pPr>
            <a:r>
              <a:rPr lang="en-US" sz="2133" spc="-42">
                <a:solidFill>
                  <a:srgbClr val="2E2E2E"/>
                </a:solidFill>
                <a:latin typeface="Lato Bold"/>
                <a:ea typeface="Lato Bold"/>
                <a:cs typeface="Lato Bold"/>
                <a:sym typeface="Lato Bold"/>
              </a:rPr>
              <a:t>USER DASHBOARD</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175" y="0"/>
            <a:ext cx="1662017" cy="2194560"/>
            <a:chOff x="0" y="0"/>
            <a:chExt cx="615562" cy="812800"/>
          </a:xfrm>
        </p:grpSpPr>
        <p:sp>
          <p:nvSpPr>
            <p:cNvPr name="Freeform 3" id="3"/>
            <p:cNvSpPr/>
            <p:nvPr/>
          </p:nvSpPr>
          <p:spPr>
            <a:xfrm flipH="false" flipV="false" rot="0">
              <a:off x="0" y="0"/>
              <a:ext cx="615562" cy="812800"/>
            </a:xfrm>
            <a:custGeom>
              <a:avLst/>
              <a:gdLst/>
              <a:ahLst/>
              <a:cxnLst/>
              <a:rect r="r" b="b" t="t" l="l"/>
              <a:pathLst>
                <a:path h="812800" w="615562">
                  <a:moveTo>
                    <a:pt x="0" y="0"/>
                  </a:moveTo>
                  <a:lnTo>
                    <a:pt x="615562" y="0"/>
                  </a:lnTo>
                  <a:lnTo>
                    <a:pt x="615562" y="812800"/>
                  </a:lnTo>
                  <a:lnTo>
                    <a:pt x="0" y="812800"/>
                  </a:lnTo>
                  <a:close/>
                </a:path>
              </a:pathLst>
            </a:custGeom>
            <a:solidFill>
              <a:srgbClr val="F9ECB8"/>
            </a:solidFill>
          </p:spPr>
        </p:sp>
        <p:sp>
          <p:nvSpPr>
            <p:cNvPr name="TextBox 4" id="4"/>
            <p:cNvSpPr txBox="true"/>
            <p:nvPr/>
          </p:nvSpPr>
          <p:spPr>
            <a:xfrm>
              <a:off x="0" y="-28575"/>
              <a:ext cx="615562" cy="841375"/>
            </a:xfrm>
            <a:prstGeom prst="rect">
              <a:avLst/>
            </a:prstGeom>
          </p:spPr>
          <p:txBody>
            <a:bodyPr anchor="ctr" rtlCol="false" tIns="36124" lIns="36124" bIns="36124" rIns="36124"/>
            <a:lstStyle/>
            <a:p>
              <a:pPr algn="ctr">
                <a:lnSpc>
                  <a:spcPts val="1891"/>
                </a:lnSpc>
              </a:pPr>
            </a:p>
          </p:txBody>
        </p:sp>
      </p:grpSp>
      <p:grpSp>
        <p:nvGrpSpPr>
          <p:cNvPr name="Group 5" id="5"/>
          <p:cNvGrpSpPr/>
          <p:nvPr/>
        </p:nvGrpSpPr>
        <p:grpSpPr>
          <a:xfrm rot="0">
            <a:off x="12174450" y="3006549"/>
            <a:ext cx="833525" cy="4308651"/>
            <a:chOff x="0" y="0"/>
            <a:chExt cx="308713" cy="1595797"/>
          </a:xfrm>
        </p:grpSpPr>
        <p:sp>
          <p:nvSpPr>
            <p:cNvPr name="Freeform 6" id="6"/>
            <p:cNvSpPr/>
            <p:nvPr/>
          </p:nvSpPr>
          <p:spPr>
            <a:xfrm flipH="false" flipV="false" rot="0">
              <a:off x="0" y="0"/>
              <a:ext cx="308713" cy="1595797"/>
            </a:xfrm>
            <a:custGeom>
              <a:avLst/>
              <a:gdLst/>
              <a:ahLst/>
              <a:cxnLst/>
              <a:rect r="r" b="b" t="t" l="l"/>
              <a:pathLst>
                <a:path h="1595797" w="308713">
                  <a:moveTo>
                    <a:pt x="0" y="0"/>
                  </a:moveTo>
                  <a:lnTo>
                    <a:pt x="308713" y="0"/>
                  </a:lnTo>
                  <a:lnTo>
                    <a:pt x="308713" y="1595797"/>
                  </a:lnTo>
                  <a:lnTo>
                    <a:pt x="0" y="1595797"/>
                  </a:lnTo>
                  <a:close/>
                </a:path>
              </a:pathLst>
            </a:custGeom>
            <a:solidFill>
              <a:srgbClr val="FFC2CA"/>
            </a:solidFill>
          </p:spPr>
        </p:sp>
        <p:sp>
          <p:nvSpPr>
            <p:cNvPr name="TextBox 7" id="7"/>
            <p:cNvSpPr txBox="true"/>
            <p:nvPr/>
          </p:nvSpPr>
          <p:spPr>
            <a:xfrm>
              <a:off x="0" y="-28575"/>
              <a:ext cx="308713" cy="1624372"/>
            </a:xfrm>
            <a:prstGeom prst="rect">
              <a:avLst/>
            </a:prstGeom>
          </p:spPr>
          <p:txBody>
            <a:bodyPr anchor="ctr" rtlCol="false" tIns="36124" lIns="36124" bIns="36124" rIns="36124"/>
            <a:lstStyle/>
            <a:p>
              <a:pPr algn="ctr">
                <a:lnSpc>
                  <a:spcPts val="1891"/>
                </a:lnSpc>
              </a:pPr>
            </a:p>
          </p:txBody>
        </p:sp>
      </p:grpSp>
      <p:sp>
        <p:nvSpPr>
          <p:cNvPr name="AutoShape 8" id="8"/>
          <p:cNvSpPr/>
          <p:nvPr/>
        </p:nvSpPr>
        <p:spPr>
          <a:xfrm>
            <a:off x="1665192" y="1004706"/>
            <a:ext cx="6102442" cy="0"/>
          </a:xfrm>
          <a:prstGeom prst="line">
            <a:avLst/>
          </a:prstGeom>
          <a:ln cap="flat" w="9525">
            <a:solidFill>
              <a:srgbClr val="000000"/>
            </a:solidFill>
            <a:prstDash val="solid"/>
            <a:headEnd type="none" len="sm" w="sm"/>
            <a:tailEnd type="none" len="sm" w="sm"/>
          </a:ln>
        </p:spPr>
      </p:sp>
      <p:sp>
        <p:nvSpPr>
          <p:cNvPr name="Freeform 9" id="9"/>
          <p:cNvSpPr/>
          <p:nvPr/>
        </p:nvSpPr>
        <p:spPr>
          <a:xfrm flipH="false" flipV="false" rot="0">
            <a:off x="2903701" y="1109466"/>
            <a:ext cx="7203748" cy="5096268"/>
          </a:xfrm>
          <a:custGeom>
            <a:avLst/>
            <a:gdLst/>
            <a:ahLst/>
            <a:cxnLst/>
            <a:rect r="r" b="b" t="t" l="l"/>
            <a:pathLst>
              <a:path h="5096268" w="7203748">
                <a:moveTo>
                  <a:pt x="0" y="0"/>
                </a:moveTo>
                <a:lnTo>
                  <a:pt x="7203748" y="0"/>
                </a:lnTo>
                <a:lnTo>
                  <a:pt x="7203748" y="5096268"/>
                </a:lnTo>
                <a:lnTo>
                  <a:pt x="0" y="5096268"/>
                </a:lnTo>
                <a:lnTo>
                  <a:pt x="0" y="0"/>
                </a:lnTo>
                <a:close/>
              </a:path>
            </a:pathLst>
          </a:custGeom>
          <a:blipFill>
            <a:blip r:embed="rId2"/>
            <a:stretch>
              <a:fillRect l="0" t="0" r="0" b="0"/>
            </a:stretch>
          </a:blipFill>
        </p:spPr>
      </p:sp>
      <p:sp>
        <p:nvSpPr>
          <p:cNvPr name="TextBox 10" id="10"/>
          <p:cNvSpPr txBox="true"/>
          <p:nvPr/>
        </p:nvSpPr>
        <p:spPr>
          <a:xfrm rot="0">
            <a:off x="11692766" y="395045"/>
            <a:ext cx="1167379" cy="606275"/>
          </a:xfrm>
          <a:prstGeom prst="rect">
            <a:avLst/>
          </a:prstGeom>
        </p:spPr>
        <p:txBody>
          <a:bodyPr anchor="t" rtlCol="false" tIns="0" lIns="0" bIns="0" rIns="0">
            <a:spAutoFit/>
          </a:bodyPr>
          <a:lstStyle/>
          <a:p>
            <a:pPr algn="ctr">
              <a:lnSpc>
                <a:spcPts val="4978"/>
              </a:lnSpc>
            </a:pPr>
            <a:r>
              <a:rPr lang="en-US" sz="3555">
                <a:solidFill>
                  <a:srgbClr val="2E2E2E"/>
                </a:solidFill>
                <a:latin typeface="Lato Bold"/>
                <a:ea typeface="Lato Bold"/>
                <a:cs typeface="Lato Bold"/>
                <a:sym typeface="Lato Bold"/>
              </a:rPr>
              <a:t>/19</a:t>
            </a:r>
          </a:p>
        </p:txBody>
      </p:sp>
      <p:sp>
        <p:nvSpPr>
          <p:cNvPr name="TextBox 11" id="11"/>
          <p:cNvSpPr txBox="true"/>
          <p:nvPr/>
        </p:nvSpPr>
        <p:spPr>
          <a:xfrm rot="0">
            <a:off x="2000865" y="638110"/>
            <a:ext cx="2744163" cy="363210"/>
          </a:xfrm>
          <a:prstGeom prst="rect">
            <a:avLst/>
          </a:prstGeom>
        </p:spPr>
        <p:txBody>
          <a:bodyPr anchor="t" rtlCol="false" tIns="0" lIns="0" bIns="0" rIns="0">
            <a:spAutoFit/>
          </a:bodyPr>
          <a:lstStyle/>
          <a:p>
            <a:pPr algn="l">
              <a:lnSpc>
                <a:spcPts val="2987"/>
              </a:lnSpc>
            </a:pPr>
            <a:r>
              <a:rPr lang="en-US" sz="2133" spc="-42">
                <a:solidFill>
                  <a:srgbClr val="2E2E2E"/>
                </a:solidFill>
                <a:latin typeface="Lato Bold"/>
                <a:ea typeface="Lato Bold"/>
                <a:cs typeface="Lato Bold"/>
                <a:sym typeface="Lato Bold"/>
              </a:rPr>
              <a:t>ADMIN DASHBOARD</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5400000">
            <a:off x="2847975" y="-2844800"/>
            <a:ext cx="7315200" cy="13004800"/>
            <a:chOff x="0" y="0"/>
            <a:chExt cx="2709333" cy="4816593"/>
          </a:xfrm>
        </p:grpSpPr>
        <p:sp>
          <p:nvSpPr>
            <p:cNvPr name="Freeform 3" id="3"/>
            <p:cNvSpPr/>
            <p:nvPr/>
          </p:nvSpPr>
          <p:spPr>
            <a:xfrm flipH="false" flipV="false" rot="0">
              <a:off x="0" y="0"/>
              <a:ext cx="2709333" cy="4816592"/>
            </a:xfrm>
            <a:custGeom>
              <a:avLst/>
              <a:gdLst/>
              <a:ahLst/>
              <a:cxnLst/>
              <a:rect r="r" b="b" t="t" l="l"/>
              <a:pathLst>
                <a:path h="4816592" w="2709333">
                  <a:moveTo>
                    <a:pt x="0" y="0"/>
                  </a:moveTo>
                  <a:lnTo>
                    <a:pt x="2709333" y="0"/>
                  </a:lnTo>
                  <a:lnTo>
                    <a:pt x="2709333" y="4816592"/>
                  </a:lnTo>
                  <a:lnTo>
                    <a:pt x="0" y="4816592"/>
                  </a:lnTo>
                  <a:close/>
                </a:path>
              </a:pathLst>
            </a:custGeom>
            <a:solidFill>
              <a:srgbClr val="FFC2CA"/>
            </a:solidFill>
          </p:spPr>
        </p:sp>
        <p:sp>
          <p:nvSpPr>
            <p:cNvPr name="TextBox 4" id="4"/>
            <p:cNvSpPr txBox="true"/>
            <p:nvPr/>
          </p:nvSpPr>
          <p:spPr>
            <a:xfrm>
              <a:off x="0" y="-28575"/>
              <a:ext cx="2709333" cy="4845168"/>
            </a:xfrm>
            <a:prstGeom prst="rect">
              <a:avLst/>
            </a:prstGeom>
          </p:spPr>
          <p:txBody>
            <a:bodyPr anchor="ctr" rtlCol="false" tIns="36124" lIns="36124" bIns="36124" rIns="36124"/>
            <a:lstStyle/>
            <a:p>
              <a:pPr algn="ctr">
                <a:lnSpc>
                  <a:spcPts val="1891"/>
                </a:lnSpc>
                <a:spcBef>
                  <a:spcPct val="0"/>
                </a:spcBef>
              </a:pPr>
            </a:p>
          </p:txBody>
        </p:sp>
      </p:grpSp>
      <p:sp>
        <p:nvSpPr>
          <p:cNvPr name="TextBox 5" id="5"/>
          <p:cNvSpPr txBox="true"/>
          <p:nvPr/>
        </p:nvSpPr>
        <p:spPr>
          <a:xfrm rot="0">
            <a:off x="11692766" y="395045"/>
            <a:ext cx="1167379" cy="606275"/>
          </a:xfrm>
          <a:prstGeom prst="rect">
            <a:avLst/>
          </a:prstGeom>
        </p:spPr>
        <p:txBody>
          <a:bodyPr anchor="t" rtlCol="false" tIns="0" lIns="0" bIns="0" rIns="0">
            <a:spAutoFit/>
          </a:bodyPr>
          <a:lstStyle/>
          <a:p>
            <a:pPr algn="ctr">
              <a:lnSpc>
                <a:spcPts val="4978"/>
              </a:lnSpc>
            </a:pPr>
            <a:r>
              <a:rPr lang="en-US" sz="3555">
                <a:solidFill>
                  <a:srgbClr val="2E2E2E"/>
                </a:solidFill>
                <a:latin typeface="Lato Bold"/>
                <a:ea typeface="Lato Bold"/>
                <a:cs typeface="Lato Bold"/>
                <a:sym typeface="Lato Bold"/>
              </a:rPr>
              <a:t>/02</a:t>
            </a:r>
          </a:p>
        </p:txBody>
      </p:sp>
      <p:sp>
        <p:nvSpPr>
          <p:cNvPr name="TextBox 6" id="6"/>
          <p:cNvSpPr txBox="true"/>
          <p:nvPr/>
        </p:nvSpPr>
        <p:spPr>
          <a:xfrm rot="0">
            <a:off x="734695" y="1200372"/>
            <a:ext cx="6043155" cy="389442"/>
          </a:xfrm>
          <a:prstGeom prst="rect">
            <a:avLst/>
          </a:prstGeom>
        </p:spPr>
        <p:txBody>
          <a:bodyPr anchor="t" rtlCol="false" tIns="0" lIns="0" bIns="0" rIns="0">
            <a:spAutoFit/>
          </a:bodyPr>
          <a:lstStyle/>
          <a:p>
            <a:pPr algn="l">
              <a:lnSpc>
                <a:spcPts val="3186"/>
              </a:lnSpc>
            </a:pPr>
            <a:r>
              <a:rPr lang="en-US" sz="2275" u="sng">
                <a:solidFill>
                  <a:srgbClr val="2E2E2E"/>
                </a:solidFill>
                <a:latin typeface="Lato Bold"/>
                <a:ea typeface="Lato Bold"/>
                <a:cs typeface="Lato Bold"/>
                <a:sym typeface="Lato Bold"/>
              </a:rPr>
              <a:t>INTRODUCTION</a:t>
            </a:r>
          </a:p>
        </p:txBody>
      </p:sp>
      <p:sp>
        <p:nvSpPr>
          <p:cNvPr name="TextBox 7" id="7"/>
          <p:cNvSpPr txBox="true"/>
          <p:nvPr/>
        </p:nvSpPr>
        <p:spPr>
          <a:xfrm rot="0">
            <a:off x="553052" y="1908713"/>
            <a:ext cx="11391511" cy="4453462"/>
          </a:xfrm>
          <a:prstGeom prst="rect">
            <a:avLst/>
          </a:prstGeom>
        </p:spPr>
        <p:txBody>
          <a:bodyPr anchor="t" rtlCol="false" tIns="0" lIns="0" bIns="0" rIns="0">
            <a:spAutoFit/>
          </a:bodyPr>
          <a:lstStyle/>
          <a:p>
            <a:pPr algn="just">
              <a:lnSpc>
                <a:spcPts val="2933"/>
              </a:lnSpc>
            </a:pPr>
            <a:r>
              <a:rPr lang="en-US" sz="1833">
                <a:solidFill>
                  <a:srgbClr val="4D4D4D"/>
                </a:solidFill>
                <a:latin typeface="Lato"/>
                <a:ea typeface="Lato"/>
                <a:cs typeface="Lato"/>
                <a:sym typeface="Lato"/>
              </a:rPr>
              <a:t>“Driving License Hub” is a web application for maintaining details of a registered vehicle. Details include insurance, emission test and fine for violating traffic rules. </a:t>
            </a:r>
          </a:p>
          <a:p>
            <a:pPr algn="just">
              <a:lnSpc>
                <a:spcPts val="2933"/>
              </a:lnSpc>
            </a:pPr>
            <a:r>
              <a:rPr lang="en-US" sz="1833">
                <a:solidFill>
                  <a:srgbClr val="4D4D4D"/>
                </a:solidFill>
                <a:latin typeface="Lato"/>
                <a:ea typeface="Lato"/>
                <a:cs typeface="Lato"/>
                <a:sym typeface="Lato"/>
              </a:rPr>
              <a:t>The current scenario is that when traffic police ask for insurance information, emission test results, etc., the owner of the vehicle is obligated to show all documents relating to the vehicle, but sometimes they are not kept on hand.</a:t>
            </a:r>
          </a:p>
          <a:p>
            <a:pPr algn="just">
              <a:lnSpc>
                <a:spcPts val="2933"/>
              </a:lnSpc>
            </a:pPr>
            <a:r>
              <a:rPr lang="en-US" sz="1833">
                <a:solidFill>
                  <a:srgbClr val="4D4D4D"/>
                </a:solidFill>
                <a:latin typeface="Lato"/>
                <a:ea typeface="Lato"/>
                <a:cs typeface="Lato"/>
                <a:sym typeface="Lato"/>
              </a:rPr>
              <a:t>We will give a brief overview of our project below given that we are developing a web application for RTO. Allowing the less fortunate user to access this site for work-related RTO reasons will help to create a familiar environment. </a:t>
            </a:r>
          </a:p>
          <a:p>
            <a:pPr algn="just">
              <a:lnSpc>
                <a:spcPts val="2933"/>
              </a:lnSpc>
            </a:pPr>
            <a:r>
              <a:rPr lang="en-US" sz="1833">
                <a:solidFill>
                  <a:srgbClr val="4D4D4D"/>
                </a:solidFill>
                <a:latin typeface="Lato"/>
                <a:ea typeface="Lato"/>
                <a:cs typeface="Lato"/>
                <a:sym typeface="Lato"/>
              </a:rPr>
              <a:t>For instance, under the previous method, before we could provide the RTO office with a user's vehicle number, the user would first need to register on our site and provide us with all the necessary and crucial information about the vehicle.</a:t>
            </a:r>
          </a:p>
          <a:p>
            <a:pPr algn="just">
              <a:lnSpc>
                <a:spcPts val="2933"/>
              </a:lnSpc>
            </a:pPr>
          </a:p>
        </p:txBody>
      </p:sp>
    </p:spTree>
  </p:cSld>
  <p:clrMapOvr>
    <a:masterClrMapping/>
  </p:clrMapOvr>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5400000">
            <a:off x="2847975" y="-2844800"/>
            <a:ext cx="7315200" cy="13004800"/>
            <a:chOff x="0" y="0"/>
            <a:chExt cx="2709333" cy="4816593"/>
          </a:xfrm>
        </p:grpSpPr>
        <p:sp>
          <p:nvSpPr>
            <p:cNvPr name="Freeform 3" id="3"/>
            <p:cNvSpPr/>
            <p:nvPr/>
          </p:nvSpPr>
          <p:spPr>
            <a:xfrm flipH="false" flipV="false" rot="0">
              <a:off x="0" y="0"/>
              <a:ext cx="2709333" cy="4816592"/>
            </a:xfrm>
            <a:custGeom>
              <a:avLst/>
              <a:gdLst/>
              <a:ahLst/>
              <a:cxnLst/>
              <a:rect r="r" b="b" t="t" l="l"/>
              <a:pathLst>
                <a:path h="4816592" w="2709333">
                  <a:moveTo>
                    <a:pt x="0" y="0"/>
                  </a:moveTo>
                  <a:lnTo>
                    <a:pt x="2709333" y="0"/>
                  </a:lnTo>
                  <a:lnTo>
                    <a:pt x="2709333" y="4816592"/>
                  </a:lnTo>
                  <a:lnTo>
                    <a:pt x="0" y="4816592"/>
                  </a:lnTo>
                  <a:close/>
                </a:path>
              </a:pathLst>
            </a:custGeom>
            <a:solidFill>
              <a:srgbClr val="FFC2CA"/>
            </a:solidFill>
          </p:spPr>
        </p:sp>
        <p:sp>
          <p:nvSpPr>
            <p:cNvPr name="TextBox 4" id="4"/>
            <p:cNvSpPr txBox="true"/>
            <p:nvPr/>
          </p:nvSpPr>
          <p:spPr>
            <a:xfrm>
              <a:off x="0" y="-28575"/>
              <a:ext cx="2709333" cy="4845168"/>
            </a:xfrm>
            <a:prstGeom prst="rect">
              <a:avLst/>
            </a:prstGeom>
          </p:spPr>
          <p:txBody>
            <a:bodyPr anchor="ctr" rtlCol="false" tIns="36124" lIns="36124" bIns="36124" rIns="36124"/>
            <a:lstStyle/>
            <a:p>
              <a:pPr algn="ctr">
                <a:lnSpc>
                  <a:spcPts val="1891"/>
                </a:lnSpc>
                <a:spcBef>
                  <a:spcPct val="0"/>
                </a:spcBef>
              </a:pPr>
            </a:p>
          </p:txBody>
        </p:sp>
      </p:grpSp>
      <p:sp>
        <p:nvSpPr>
          <p:cNvPr name="TextBox 5" id="5"/>
          <p:cNvSpPr txBox="true"/>
          <p:nvPr/>
        </p:nvSpPr>
        <p:spPr>
          <a:xfrm rot="0">
            <a:off x="11692766" y="395045"/>
            <a:ext cx="1167379" cy="606275"/>
          </a:xfrm>
          <a:prstGeom prst="rect">
            <a:avLst/>
          </a:prstGeom>
        </p:spPr>
        <p:txBody>
          <a:bodyPr anchor="t" rtlCol="false" tIns="0" lIns="0" bIns="0" rIns="0">
            <a:spAutoFit/>
          </a:bodyPr>
          <a:lstStyle/>
          <a:p>
            <a:pPr algn="ctr">
              <a:lnSpc>
                <a:spcPts val="4978"/>
              </a:lnSpc>
            </a:pPr>
            <a:r>
              <a:rPr lang="en-US" sz="3555">
                <a:solidFill>
                  <a:srgbClr val="2E2E2E"/>
                </a:solidFill>
                <a:latin typeface="Lato Bold"/>
                <a:ea typeface="Lato Bold"/>
                <a:cs typeface="Lato Bold"/>
                <a:sym typeface="Lato Bold"/>
              </a:rPr>
              <a:t>/20</a:t>
            </a:r>
          </a:p>
        </p:txBody>
      </p:sp>
      <p:sp>
        <p:nvSpPr>
          <p:cNvPr name="TextBox 6" id="6"/>
          <p:cNvSpPr txBox="true"/>
          <p:nvPr/>
        </p:nvSpPr>
        <p:spPr>
          <a:xfrm rot="0">
            <a:off x="734695" y="1200372"/>
            <a:ext cx="6043155" cy="389442"/>
          </a:xfrm>
          <a:prstGeom prst="rect">
            <a:avLst/>
          </a:prstGeom>
        </p:spPr>
        <p:txBody>
          <a:bodyPr anchor="t" rtlCol="false" tIns="0" lIns="0" bIns="0" rIns="0">
            <a:spAutoFit/>
          </a:bodyPr>
          <a:lstStyle/>
          <a:p>
            <a:pPr algn="l">
              <a:lnSpc>
                <a:spcPts val="3186"/>
              </a:lnSpc>
            </a:pPr>
            <a:r>
              <a:rPr lang="en-US" sz="2275" u="sng">
                <a:solidFill>
                  <a:srgbClr val="2E2E2E"/>
                </a:solidFill>
                <a:latin typeface="Lato Bold"/>
                <a:ea typeface="Lato Bold"/>
                <a:cs typeface="Lato Bold"/>
                <a:sym typeface="Lato Bold"/>
              </a:rPr>
              <a:t>FUTURE INNOVATIONS :</a:t>
            </a:r>
          </a:p>
        </p:txBody>
      </p:sp>
      <p:sp>
        <p:nvSpPr>
          <p:cNvPr name="TextBox 7" id="7"/>
          <p:cNvSpPr txBox="true"/>
          <p:nvPr/>
        </p:nvSpPr>
        <p:spPr>
          <a:xfrm rot="0">
            <a:off x="734695" y="2013497"/>
            <a:ext cx="11391511" cy="1100662"/>
          </a:xfrm>
          <a:prstGeom prst="rect">
            <a:avLst/>
          </a:prstGeom>
        </p:spPr>
        <p:txBody>
          <a:bodyPr anchor="t" rtlCol="false" tIns="0" lIns="0" bIns="0" rIns="0">
            <a:spAutoFit/>
          </a:bodyPr>
          <a:lstStyle/>
          <a:p>
            <a:pPr algn="just">
              <a:lnSpc>
                <a:spcPts val="2933"/>
              </a:lnSpc>
            </a:pPr>
            <a:r>
              <a:rPr lang="en-US" sz="1833">
                <a:solidFill>
                  <a:srgbClr val="4D4D4D"/>
                </a:solidFill>
                <a:latin typeface="Lato"/>
                <a:ea typeface="Lato"/>
                <a:cs typeface="Lato"/>
                <a:sym typeface="Lato"/>
              </a:rPr>
              <a:t>Future InnovationsFuture Innovations The future of driving license hubs may include AI-driven services, mobile applications, and virtual consultations. These innovations can further enhance accessibility and convenience for users in the licensing process.</a:t>
            </a:r>
          </a:p>
        </p:txBody>
      </p:sp>
    </p:spTree>
  </p:cSld>
  <p:clrMapOvr>
    <a:masterClrMapping/>
  </p:clrMapOvr>
</p:sld>
</file>

<file path=ppt/slides/slide2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5400000">
            <a:off x="2847975" y="-2844800"/>
            <a:ext cx="7315200" cy="13004800"/>
            <a:chOff x="0" y="0"/>
            <a:chExt cx="2709333" cy="4816593"/>
          </a:xfrm>
        </p:grpSpPr>
        <p:sp>
          <p:nvSpPr>
            <p:cNvPr name="Freeform 3" id="3"/>
            <p:cNvSpPr/>
            <p:nvPr/>
          </p:nvSpPr>
          <p:spPr>
            <a:xfrm flipH="false" flipV="false" rot="0">
              <a:off x="0" y="0"/>
              <a:ext cx="2709333" cy="4816592"/>
            </a:xfrm>
            <a:custGeom>
              <a:avLst/>
              <a:gdLst/>
              <a:ahLst/>
              <a:cxnLst/>
              <a:rect r="r" b="b" t="t" l="l"/>
              <a:pathLst>
                <a:path h="4816592" w="2709333">
                  <a:moveTo>
                    <a:pt x="0" y="0"/>
                  </a:moveTo>
                  <a:lnTo>
                    <a:pt x="2709333" y="0"/>
                  </a:lnTo>
                  <a:lnTo>
                    <a:pt x="2709333" y="4816592"/>
                  </a:lnTo>
                  <a:lnTo>
                    <a:pt x="0" y="4816592"/>
                  </a:lnTo>
                  <a:close/>
                </a:path>
              </a:pathLst>
            </a:custGeom>
            <a:solidFill>
              <a:srgbClr val="FFC2CA"/>
            </a:solidFill>
          </p:spPr>
        </p:sp>
        <p:sp>
          <p:nvSpPr>
            <p:cNvPr name="TextBox 4" id="4"/>
            <p:cNvSpPr txBox="true"/>
            <p:nvPr/>
          </p:nvSpPr>
          <p:spPr>
            <a:xfrm>
              <a:off x="0" y="-28575"/>
              <a:ext cx="2709333" cy="4845168"/>
            </a:xfrm>
            <a:prstGeom prst="rect">
              <a:avLst/>
            </a:prstGeom>
          </p:spPr>
          <p:txBody>
            <a:bodyPr anchor="ctr" rtlCol="false" tIns="36124" lIns="36124" bIns="36124" rIns="36124"/>
            <a:lstStyle/>
            <a:p>
              <a:pPr algn="ctr">
                <a:lnSpc>
                  <a:spcPts val="1891"/>
                </a:lnSpc>
                <a:spcBef>
                  <a:spcPct val="0"/>
                </a:spcBef>
              </a:pPr>
            </a:p>
          </p:txBody>
        </p:sp>
      </p:grpSp>
      <p:sp>
        <p:nvSpPr>
          <p:cNvPr name="TextBox 5" id="5"/>
          <p:cNvSpPr txBox="true"/>
          <p:nvPr/>
        </p:nvSpPr>
        <p:spPr>
          <a:xfrm rot="0">
            <a:off x="11692766" y="395045"/>
            <a:ext cx="1167379" cy="606275"/>
          </a:xfrm>
          <a:prstGeom prst="rect">
            <a:avLst/>
          </a:prstGeom>
        </p:spPr>
        <p:txBody>
          <a:bodyPr anchor="t" rtlCol="false" tIns="0" lIns="0" bIns="0" rIns="0">
            <a:spAutoFit/>
          </a:bodyPr>
          <a:lstStyle/>
          <a:p>
            <a:pPr algn="ctr">
              <a:lnSpc>
                <a:spcPts val="4978"/>
              </a:lnSpc>
            </a:pPr>
            <a:r>
              <a:rPr lang="en-US" sz="3555">
                <a:solidFill>
                  <a:srgbClr val="2E2E2E"/>
                </a:solidFill>
                <a:latin typeface="Lato Bold"/>
                <a:ea typeface="Lato Bold"/>
                <a:cs typeface="Lato Bold"/>
                <a:sym typeface="Lato Bold"/>
              </a:rPr>
              <a:t>/20</a:t>
            </a:r>
          </a:p>
        </p:txBody>
      </p:sp>
      <p:sp>
        <p:nvSpPr>
          <p:cNvPr name="TextBox 6" id="6"/>
          <p:cNvSpPr txBox="true"/>
          <p:nvPr/>
        </p:nvSpPr>
        <p:spPr>
          <a:xfrm rot="0">
            <a:off x="734695" y="1200372"/>
            <a:ext cx="6043155" cy="389442"/>
          </a:xfrm>
          <a:prstGeom prst="rect">
            <a:avLst/>
          </a:prstGeom>
        </p:spPr>
        <p:txBody>
          <a:bodyPr anchor="t" rtlCol="false" tIns="0" lIns="0" bIns="0" rIns="0">
            <a:spAutoFit/>
          </a:bodyPr>
          <a:lstStyle/>
          <a:p>
            <a:pPr algn="l">
              <a:lnSpc>
                <a:spcPts val="3186"/>
              </a:lnSpc>
            </a:pPr>
            <a:r>
              <a:rPr lang="en-US" sz="2275" u="sng">
                <a:solidFill>
                  <a:srgbClr val="2E2E2E"/>
                </a:solidFill>
                <a:latin typeface="Lato Bold"/>
                <a:ea typeface="Lato Bold"/>
                <a:cs typeface="Lato Bold"/>
                <a:sym typeface="Lato Bold"/>
              </a:rPr>
              <a:t>CONCLUSION :</a:t>
            </a:r>
          </a:p>
        </p:txBody>
      </p:sp>
      <p:sp>
        <p:nvSpPr>
          <p:cNvPr name="TextBox 7" id="7"/>
          <p:cNvSpPr txBox="true"/>
          <p:nvPr/>
        </p:nvSpPr>
        <p:spPr>
          <a:xfrm rot="0">
            <a:off x="734695" y="2013497"/>
            <a:ext cx="11391511" cy="1100662"/>
          </a:xfrm>
          <a:prstGeom prst="rect">
            <a:avLst/>
          </a:prstGeom>
        </p:spPr>
        <p:txBody>
          <a:bodyPr anchor="t" rtlCol="false" tIns="0" lIns="0" bIns="0" rIns="0">
            <a:spAutoFit/>
          </a:bodyPr>
          <a:lstStyle/>
          <a:p>
            <a:pPr algn="just">
              <a:lnSpc>
                <a:spcPts val="2933"/>
              </a:lnSpc>
            </a:pPr>
            <a:r>
              <a:rPr lang="en-US" sz="1833">
                <a:solidFill>
                  <a:srgbClr val="4D4D4D"/>
                </a:solidFill>
                <a:latin typeface="Lato"/>
                <a:ea typeface="Lato"/>
                <a:cs typeface="Lato"/>
                <a:sym typeface="Lato"/>
              </a:rPr>
              <a:t>Driving license hubs represent a promising solution to current licensing challenges. By focusing on technology, user experience, and community engagement, we can pave the way for a more efficient and accessible future in driving license services.</a:t>
            </a:r>
          </a:p>
        </p:txBody>
      </p:sp>
    </p:spTree>
  </p:cSld>
  <p:clrMapOvr>
    <a:masterClrMapping/>
  </p:clrMapOvr>
</p:sld>
</file>

<file path=ppt/slides/slide2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2772411" y="2095122"/>
            <a:ext cx="235564" cy="5220078"/>
            <a:chOff x="0" y="0"/>
            <a:chExt cx="87246" cy="1933362"/>
          </a:xfrm>
        </p:grpSpPr>
        <p:sp>
          <p:nvSpPr>
            <p:cNvPr name="Freeform 3" id="3"/>
            <p:cNvSpPr/>
            <p:nvPr/>
          </p:nvSpPr>
          <p:spPr>
            <a:xfrm flipH="false" flipV="false" rot="0">
              <a:off x="0" y="0"/>
              <a:ext cx="87246" cy="1933362"/>
            </a:xfrm>
            <a:custGeom>
              <a:avLst/>
              <a:gdLst/>
              <a:ahLst/>
              <a:cxnLst/>
              <a:rect r="r" b="b" t="t" l="l"/>
              <a:pathLst>
                <a:path h="1933362" w="87246">
                  <a:moveTo>
                    <a:pt x="0" y="0"/>
                  </a:moveTo>
                  <a:lnTo>
                    <a:pt x="87246" y="0"/>
                  </a:lnTo>
                  <a:lnTo>
                    <a:pt x="87246" y="1933362"/>
                  </a:lnTo>
                  <a:lnTo>
                    <a:pt x="0" y="1933362"/>
                  </a:lnTo>
                  <a:close/>
                </a:path>
              </a:pathLst>
            </a:custGeom>
            <a:solidFill>
              <a:srgbClr val="A3FBE5"/>
            </a:solidFill>
          </p:spPr>
        </p:sp>
        <p:sp>
          <p:nvSpPr>
            <p:cNvPr name="TextBox 4" id="4"/>
            <p:cNvSpPr txBox="true"/>
            <p:nvPr/>
          </p:nvSpPr>
          <p:spPr>
            <a:xfrm>
              <a:off x="0" y="-28575"/>
              <a:ext cx="87246" cy="1961937"/>
            </a:xfrm>
            <a:prstGeom prst="rect">
              <a:avLst/>
            </a:prstGeom>
          </p:spPr>
          <p:txBody>
            <a:bodyPr anchor="ctr" rtlCol="false" tIns="36124" lIns="36124" bIns="36124" rIns="36124"/>
            <a:lstStyle/>
            <a:p>
              <a:pPr algn="ctr">
                <a:lnSpc>
                  <a:spcPts val="1891"/>
                </a:lnSpc>
                <a:spcBef>
                  <a:spcPct val="0"/>
                </a:spcBef>
              </a:pPr>
            </a:p>
          </p:txBody>
        </p:sp>
      </p:grpSp>
      <p:sp>
        <p:nvSpPr>
          <p:cNvPr name="TextBox 5" id="5"/>
          <p:cNvSpPr txBox="true"/>
          <p:nvPr/>
        </p:nvSpPr>
        <p:spPr>
          <a:xfrm rot="0">
            <a:off x="3072231" y="3066937"/>
            <a:ext cx="6866688" cy="797410"/>
          </a:xfrm>
          <a:prstGeom prst="rect">
            <a:avLst/>
          </a:prstGeom>
        </p:spPr>
        <p:txBody>
          <a:bodyPr anchor="t" rtlCol="false" tIns="0" lIns="0" bIns="0" rIns="0">
            <a:spAutoFit/>
          </a:bodyPr>
          <a:lstStyle/>
          <a:p>
            <a:pPr algn="ctr">
              <a:lnSpc>
                <a:spcPts val="6471"/>
              </a:lnSpc>
            </a:pPr>
            <a:r>
              <a:rPr lang="en-US" sz="4622">
                <a:solidFill>
                  <a:srgbClr val="2E2E2E"/>
                </a:solidFill>
                <a:latin typeface="Lato Bold"/>
                <a:ea typeface="Lato Bold"/>
                <a:cs typeface="Lato Bold"/>
                <a:sym typeface="Lato Bold"/>
              </a:rPr>
              <a:t>THANK YOU...</a:t>
            </a:r>
          </a:p>
        </p:txBody>
      </p:sp>
      <p:grpSp>
        <p:nvGrpSpPr>
          <p:cNvPr name="Group 6" id="6"/>
          <p:cNvGrpSpPr/>
          <p:nvPr/>
        </p:nvGrpSpPr>
        <p:grpSpPr>
          <a:xfrm rot="-5400000">
            <a:off x="3589972" y="-3358007"/>
            <a:ext cx="235564" cy="6951578"/>
            <a:chOff x="0" y="0"/>
            <a:chExt cx="87246" cy="2574659"/>
          </a:xfrm>
        </p:grpSpPr>
        <p:sp>
          <p:nvSpPr>
            <p:cNvPr name="Freeform 7" id="7"/>
            <p:cNvSpPr/>
            <p:nvPr/>
          </p:nvSpPr>
          <p:spPr>
            <a:xfrm flipH="false" flipV="false" rot="0">
              <a:off x="0" y="0"/>
              <a:ext cx="87246" cy="2574659"/>
            </a:xfrm>
            <a:custGeom>
              <a:avLst/>
              <a:gdLst/>
              <a:ahLst/>
              <a:cxnLst/>
              <a:rect r="r" b="b" t="t" l="l"/>
              <a:pathLst>
                <a:path h="2574659" w="87246">
                  <a:moveTo>
                    <a:pt x="0" y="0"/>
                  </a:moveTo>
                  <a:lnTo>
                    <a:pt x="87246" y="0"/>
                  </a:lnTo>
                  <a:lnTo>
                    <a:pt x="87246" y="2574659"/>
                  </a:lnTo>
                  <a:lnTo>
                    <a:pt x="0" y="2574659"/>
                  </a:lnTo>
                  <a:close/>
                </a:path>
              </a:pathLst>
            </a:custGeom>
            <a:solidFill>
              <a:srgbClr val="FFC2CA"/>
            </a:solidFill>
          </p:spPr>
        </p:sp>
        <p:sp>
          <p:nvSpPr>
            <p:cNvPr name="TextBox 8" id="8"/>
            <p:cNvSpPr txBox="true"/>
            <p:nvPr/>
          </p:nvSpPr>
          <p:spPr>
            <a:xfrm>
              <a:off x="0" y="-28575"/>
              <a:ext cx="87246" cy="2603234"/>
            </a:xfrm>
            <a:prstGeom prst="rect">
              <a:avLst/>
            </a:prstGeom>
          </p:spPr>
          <p:txBody>
            <a:bodyPr anchor="ctr" rtlCol="false" tIns="36124" lIns="36124" bIns="36124" rIns="36124"/>
            <a:lstStyle/>
            <a:p>
              <a:pPr algn="ctr">
                <a:lnSpc>
                  <a:spcPts val="1891"/>
                </a:lnSpc>
                <a:spcBef>
                  <a:spcPct val="0"/>
                </a:spcBef>
              </a:pPr>
            </a:p>
          </p:txBody>
        </p:sp>
      </p:grpSp>
      <p:grpSp>
        <p:nvGrpSpPr>
          <p:cNvPr name="Group 9" id="9"/>
          <p:cNvGrpSpPr/>
          <p:nvPr/>
        </p:nvGrpSpPr>
        <p:grpSpPr>
          <a:xfrm rot="0">
            <a:off x="3175" y="0"/>
            <a:ext cx="235564" cy="3454038"/>
            <a:chOff x="0" y="0"/>
            <a:chExt cx="87246" cy="1279273"/>
          </a:xfrm>
        </p:grpSpPr>
        <p:sp>
          <p:nvSpPr>
            <p:cNvPr name="Freeform 10" id="10"/>
            <p:cNvSpPr/>
            <p:nvPr/>
          </p:nvSpPr>
          <p:spPr>
            <a:xfrm flipH="false" flipV="false" rot="0">
              <a:off x="0" y="0"/>
              <a:ext cx="87246" cy="1279273"/>
            </a:xfrm>
            <a:custGeom>
              <a:avLst/>
              <a:gdLst/>
              <a:ahLst/>
              <a:cxnLst/>
              <a:rect r="r" b="b" t="t" l="l"/>
              <a:pathLst>
                <a:path h="1279273" w="87246">
                  <a:moveTo>
                    <a:pt x="0" y="0"/>
                  </a:moveTo>
                  <a:lnTo>
                    <a:pt x="87246" y="0"/>
                  </a:lnTo>
                  <a:lnTo>
                    <a:pt x="87246" y="1279273"/>
                  </a:lnTo>
                  <a:lnTo>
                    <a:pt x="0" y="1279273"/>
                  </a:lnTo>
                  <a:close/>
                </a:path>
              </a:pathLst>
            </a:custGeom>
            <a:solidFill>
              <a:srgbClr val="FFC2CA"/>
            </a:solidFill>
          </p:spPr>
        </p:sp>
        <p:sp>
          <p:nvSpPr>
            <p:cNvPr name="TextBox 11" id="11"/>
            <p:cNvSpPr txBox="true"/>
            <p:nvPr/>
          </p:nvSpPr>
          <p:spPr>
            <a:xfrm>
              <a:off x="0" y="-28575"/>
              <a:ext cx="87246" cy="1307848"/>
            </a:xfrm>
            <a:prstGeom prst="rect">
              <a:avLst/>
            </a:prstGeom>
          </p:spPr>
          <p:txBody>
            <a:bodyPr anchor="ctr" rtlCol="false" tIns="36124" lIns="36124" bIns="36124" rIns="36124"/>
            <a:lstStyle/>
            <a:p>
              <a:pPr algn="ctr">
                <a:lnSpc>
                  <a:spcPts val="1891"/>
                </a:lnSpc>
                <a:spcBef>
                  <a:spcPct val="0"/>
                </a:spcBef>
              </a:pPr>
            </a:p>
          </p:txBody>
        </p:sp>
      </p:grpSp>
      <p:grpSp>
        <p:nvGrpSpPr>
          <p:cNvPr name="Group 12" id="12"/>
          <p:cNvGrpSpPr/>
          <p:nvPr/>
        </p:nvGrpSpPr>
        <p:grpSpPr>
          <a:xfrm rot="0">
            <a:off x="3175" y="3403641"/>
            <a:ext cx="235564" cy="3928522"/>
            <a:chOff x="0" y="0"/>
            <a:chExt cx="87246" cy="1455008"/>
          </a:xfrm>
        </p:grpSpPr>
        <p:sp>
          <p:nvSpPr>
            <p:cNvPr name="Freeform 13" id="13"/>
            <p:cNvSpPr/>
            <p:nvPr/>
          </p:nvSpPr>
          <p:spPr>
            <a:xfrm flipH="false" flipV="false" rot="0">
              <a:off x="0" y="0"/>
              <a:ext cx="87246" cy="1455008"/>
            </a:xfrm>
            <a:custGeom>
              <a:avLst/>
              <a:gdLst/>
              <a:ahLst/>
              <a:cxnLst/>
              <a:rect r="r" b="b" t="t" l="l"/>
              <a:pathLst>
                <a:path h="1455008" w="87246">
                  <a:moveTo>
                    <a:pt x="0" y="0"/>
                  </a:moveTo>
                  <a:lnTo>
                    <a:pt x="87246" y="0"/>
                  </a:lnTo>
                  <a:lnTo>
                    <a:pt x="87246" y="1455008"/>
                  </a:lnTo>
                  <a:lnTo>
                    <a:pt x="0" y="1455008"/>
                  </a:lnTo>
                  <a:close/>
                </a:path>
              </a:pathLst>
            </a:custGeom>
            <a:solidFill>
              <a:srgbClr val="F9ECB8"/>
            </a:solidFill>
          </p:spPr>
        </p:sp>
        <p:sp>
          <p:nvSpPr>
            <p:cNvPr name="TextBox 14" id="14"/>
            <p:cNvSpPr txBox="true"/>
            <p:nvPr/>
          </p:nvSpPr>
          <p:spPr>
            <a:xfrm>
              <a:off x="0" y="-28575"/>
              <a:ext cx="87246" cy="1483583"/>
            </a:xfrm>
            <a:prstGeom prst="rect">
              <a:avLst/>
            </a:prstGeom>
          </p:spPr>
          <p:txBody>
            <a:bodyPr anchor="ctr" rtlCol="false" tIns="36124" lIns="36124" bIns="36124" rIns="36124"/>
            <a:lstStyle/>
            <a:p>
              <a:pPr algn="ctr">
                <a:lnSpc>
                  <a:spcPts val="1891"/>
                </a:lnSpc>
                <a:spcBef>
                  <a:spcPct val="0"/>
                </a:spcBef>
              </a:pPr>
            </a:p>
          </p:txBody>
        </p:sp>
      </p:grpSp>
      <p:grpSp>
        <p:nvGrpSpPr>
          <p:cNvPr name="Group 15" id="15"/>
          <p:cNvGrpSpPr/>
          <p:nvPr/>
        </p:nvGrpSpPr>
        <p:grpSpPr>
          <a:xfrm rot="-5400000">
            <a:off x="9977977" y="-2794434"/>
            <a:ext cx="235564" cy="5824432"/>
            <a:chOff x="0" y="0"/>
            <a:chExt cx="87246" cy="2157197"/>
          </a:xfrm>
        </p:grpSpPr>
        <p:sp>
          <p:nvSpPr>
            <p:cNvPr name="Freeform 16" id="16"/>
            <p:cNvSpPr/>
            <p:nvPr/>
          </p:nvSpPr>
          <p:spPr>
            <a:xfrm flipH="false" flipV="false" rot="0">
              <a:off x="0" y="0"/>
              <a:ext cx="87246" cy="2157197"/>
            </a:xfrm>
            <a:custGeom>
              <a:avLst/>
              <a:gdLst/>
              <a:ahLst/>
              <a:cxnLst/>
              <a:rect r="r" b="b" t="t" l="l"/>
              <a:pathLst>
                <a:path h="2157197" w="87246">
                  <a:moveTo>
                    <a:pt x="0" y="0"/>
                  </a:moveTo>
                  <a:lnTo>
                    <a:pt x="87246" y="0"/>
                  </a:lnTo>
                  <a:lnTo>
                    <a:pt x="87246" y="2157197"/>
                  </a:lnTo>
                  <a:lnTo>
                    <a:pt x="0" y="2157197"/>
                  </a:lnTo>
                  <a:close/>
                </a:path>
              </a:pathLst>
            </a:custGeom>
            <a:solidFill>
              <a:srgbClr val="BCAAD0"/>
            </a:solidFill>
          </p:spPr>
        </p:sp>
        <p:sp>
          <p:nvSpPr>
            <p:cNvPr name="TextBox 17" id="17"/>
            <p:cNvSpPr txBox="true"/>
            <p:nvPr/>
          </p:nvSpPr>
          <p:spPr>
            <a:xfrm>
              <a:off x="0" y="-28575"/>
              <a:ext cx="87246" cy="2185772"/>
            </a:xfrm>
            <a:prstGeom prst="rect">
              <a:avLst/>
            </a:prstGeom>
          </p:spPr>
          <p:txBody>
            <a:bodyPr anchor="ctr" rtlCol="false" tIns="36124" lIns="36124" bIns="36124" rIns="36124"/>
            <a:lstStyle/>
            <a:p>
              <a:pPr algn="ctr">
                <a:lnSpc>
                  <a:spcPts val="1891"/>
                </a:lnSpc>
                <a:spcBef>
                  <a:spcPct val="0"/>
                </a:spcBef>
              </a:pPr>
            </a:p>
          </p:txBody>
        </p:sp>
      </p:grpSp>
      <p:grpSp>
        <p:nvGrpSpPr>
          <p:cNvPr name="Group 18" id="18"/>
          <p:cNvGrpSpPr/>
          <p:nvPr/>
        </p:nvGrpSpPr>
        <p:grpSpPr>
          <a:xfrm rot="0">
            <a:off x="12772411" y="0"/>
            <a:ext cx="235564" cy="2142208"/>
            <a:chOff x="0" y="0"/>
            <a:chExt cx="87246" cy="793410"/>
          </a:xfrm>
        </p:grpSpPr>
        <p:sp>
          <p:nvSpPr>
            <p:cNvPr name="Freeform 19" id="19"/>
            <p:cNvSpPr/>
            <p:nvPr/>
          </p:nvSpPr>
          <p:spPr>
            <a:xfrm flipH="false" flipV="false" rot="0">
              <a:off x="0" y="0"/>
              <a:ext cx="87246" cy="793410"/>
            </a:xfrm>
            <a:custGeom>
              <a:avLst/>
              <a:gdLst/>
              <a:ahLst/>
              <a:cxnLst/>
              <a:rect r="r" b="b" t="t" l="l"/>
              <a:pathLst>
                <a:path h="793410" w="87246">
                  <a:moveTo>
                    <a:pt x="0" y="0"/>
                  </a:moveTo>
                  <a:lnTo>
                    <a:pt x="87246" y="0"/>
                  </a:lnTo>
                  <a:lnTo>
                    <a:pt x="87246" y="793410"/>
                  </a:lnTo>
                  <a:lnTo>
                    <a:pt x="0" y="793410"/>
                  </a:lnTo>
                  <a:close/>
                </a:path>
              </a:pathLst>
            </a:custGeom>
            <a:solidFill>
              <a:srgbClr val="BCAAD0"/>
            </a:solidFill>
          </p:spPr>
        </p:sp>
        <p:sp>
          <p:nvSpPr>
            <p:cNvPr name="TextBox 20" id="20"/>
            <p:cNvSpPr txBox="true"/>
            <p:nvPr/>
          </p:nvSpPr>
          <p:spPr>
            <a:xfrm>
              <a:off x="0" y="-28575"/>
              <a:ext cx="87246" cy="821985"/>
            </a:xfrm>
            <a:prstGeom prst="rect">
              <a:avLst/>
            </a:prstGeom>
          </p:spPr>
          <p:txBody>
            <a:bodyPr anchor="ctr" rtlCol="false" tIns="36124" lIns="36124" bIns="36124" rIns="36124"/>
            <a:lstStyle/>
            <a:p>
              <a:pPr algn="ctr">
                <a:lnSpc>
                  <a:spcPts val="1891"/>
                </a:lnSpc>
                <a:spcBef>
                  <a:spcPct val="0"/>
                </a:spcBef>
              </a:pPr>
            </a:p>
          </p:txBody>
        </p:sp>
      </p:grpSp>
      <p:grpSp>
        <p:nvGrpSpPr>
          <p:cNvPr name="Group 21" id="21"/>
          <p:cNvGrpSpPr/>
          <p:nvPr/>
        </p:nvGrpSpPr>
        <p:grpSpPr>
          <a:xfrm rot="-5400000">
            <a:off x="12526270" y="6951277"/>
            <a:ext cx="235564" cy="492283"/>
            <a:chOff x="0" y="0"/>
            <a:chExt cx="87246" cy="182327"/>
          </a:xfrm>
        </p:grpSpPr>
        <p:sp>
          <p:nvSpPr>
            <p:cNvPr name="Freeform 22" id="22"/>
            <p:cNvSpPr/>
            <p:nvPr/>
          </p:nvSpPr>
          <p:spPr>
            <a:xfrm flipH="false" flipV="false" rot="0">
              <a:off x="0" y="0"/>
              <a:ext cx="87246" cy="182327"/>
            </a:xfrm>
            <a:custGeom>
              <a:avLst/>
              <a:gdLst/>
              <a:ahLst/>
              <a:cxnLst/>
              <a:rect r="r" b="b" t="t" l="l"/>
              <a:pathLst>
                <a:path h="182327" w="87246">
                  <a:moveTo>
                    <a:pt x="0" y="0"/>
                  </a:moveTo>
                  <a:lnTo>
                    <a:pt x="87246" y="0"/>
                  </a:lnTo>
                  <a:lnTo>
                    <a:pt x="87246" y="182327"/>
                  </a:lnTo>
                  <a:lnTo>
                    <a:pt x="0" y="182327"/>
                  </a:lnTo>
                  <a:close/>
                </a:path>
              </a:pathLst>
            </a:custGeom>
            <a:solidFill>
              <a:srgbClr val="A3FBE5"/>
            </a:solidFill>
          </p:spPr>
        </p:sp>
        <p:sp>
          <p:nvSpPr>
            <p:cNvPr name="TextBox 23" id="23"/>
            <p:cNvSpPr txBox="true"/>
            <p:nvPr/>
          </p:nvSpPr>
          <p:spPr>
            <a:xfrm>
              <a:off x="0" y="-28575"/>
              <a:ext cx="87246" cy="210902"/>
            </a:xfrm>
            <a:prstGeom prst="rect">
              <a:avLst/>
            </a:prstGeom>
          </p:spPr>
          <p:txBody>
            <a:bodyPr anchor="ctr" rtlCol="false" tIns="36124" lIns="36124" bIns="36124" rIns="36124"/>
            <a:lstStyle/>
            <a:p>
              <a:pPr algn="ctr">
                <a:lnSpc>
                  <a:spcPts val="1891"/>
                </a:lnSpc>
                <a:spcBef>
                  <a:spcPct val="0"/>
                </a:spcBef>
              </a:pPr>
            </a:p>
          </p:txBody>
        </p:sp>
      </p:grpSp>
      <p:grpSp>
        <p:nvGrpSpPr>
          <p:cNvPr name="Group 24" id="24"/>
          <p:cNvGrpSpPr/>
          <p:nvPr/>
        </p:nvGrpSpPr>
        <p:grpSpPr>
          <a:xfrm rot="-5400000">
            <a:off x="1167373" y="6033220"/>
            <a:ext cx="235564" cy="2328396"/>
            <a:chOff x="0" y="0"/>
            <a:chExt cx="87246" cy="862369"/>
          </a:xfrm>
        </p:grpSpPr>
        <p:sp>
          <p:nvSpPr>
            <p:cNvPr name="Freeform 25" id="25"/>
            <p:cNvSpPr/>
            <p:nvPr/>
          </p:nvSpPr>
          <p:spPr>
            <a:xfrm flipH="false" flipV="false" rot="0">
              <a:off x="0" y="0"/>
              <a:ext cx="87246" cy="862369"/>
            </a:xfrm>
            <a:custGeom>
              <a:avLst/>
              <a:gdLst/>
              <a:ahLst/>
              <a:cxnLst/>
              <a:rect r="r" b="b" t="t" l="l"/>
              <a:pathLst>
                <a:path h="862369" w="87246">
                  <a:moveTo>
                    <a:pt x="0" y="0"/>
                  </a:moveTo>
                  <a:lnTo>
                    <a:pt x="87246" y="0"/>
                  </a:lnTo>
                  <a:lnTo>
                    <a:pt x="87246" y="862369"/>
                  </a:lnTo>
                  <a:lnTo>
                    <a:pt x="0" y="862369"/>
                  </a:lnTo>
                  <a:close/>
                </a:path>
              </a:pathLst>
            </a:custGeom>
            <a:solidFill>
              <a:srgbClr val="F9ECB8"/>
            </a:solidFill>
          </p:spPr>
        </p:sp>
        <p:sp>
          <p:nvSpPr>
            <p:cNvPr name="TextBox 26" id="26"/>
            <p:cNvSpPr txBox="true"/>
            <p:nvPr/>
          </p:nvSpPr>
          <p:spPr>
            <a:xfrm>
              <a:off x="0" y="-28575"/>
              <a:ext cx="87246" cy="890944"/>
            </a:xfrm>
            <a:prstGeom prst="rect">
              <a:avLst/>
            </a:prstGeom>
          </p:spPr>
          <p:txBody>
            <a:bodyPr anchor="ctr" rtlCol="false" tIns="36124" lIns="36124" bIns="36124" rIns="36124"/>
            <a:lstStyle/>
            <a:p>
              <a:pPr algn="ctr">
                <a:lnSpc>
                  <a:spcPts val="1891"/>
                </a:lnSpc>
                <a:spcBef>
                  <a:spcPct val="0"/>
                </a:spcBef>
              </a:pPr>
            </a:p>
          </p:txBody>
        </p:sp>
      </p:grpSp>
      <p:grpSp>
        <p:nvGrpSpPr>
          <p:cNvPr name="Group 27" id="27"/>
          <p:cNvGrpSpPr/>
          <p:nvPr/>
        </p:nvGrpSpPr>
        <p:grpSpPr>
          <a:xfrm rot="-5400000">
            <a:off x="7282027" y="2160182"/>
            <a:ext cx="235564" cy="10074473"/>
            <a:chOff x="0" y="0"/>
            <a:chExt cx="87246" cy="3731286"/>
          </a:xfrm>
        </p:grpSpPr>
        <p:sp>
          <p:nvSpPr>
            <p:cNvPr name="Freeform 28" id="28"/>
            <p:cNvSpPr/>
            <p:nvPr/>
          </p:nvSpPr>
          <p:spPr>
            <a:xfrm flipH="false" flipV="false" rot="0">
              <a:off x="0" y="0"/>
              <a:ext cx="87246" cy="3731286"/>
            </a:xfrm>
            <a:custGeom>
              <a:avLst/>
              <a:gdLst/>
              <a:ahLst/>
              <a:cxnLst/>
              <a:rect r="r" b="b" t="t" l="l"/>
              <a:pathLst>
                <a:path h="3731286" w="87246">
                  <a:moveTo>
                    <a:pt x="0" y="0"/>
                  </a:moveTo>
                  <a:lnTo>
                    <a:pt x="87246" y="0"/>
                  </a:lnTo>
                  <a:lnTo>
                    <a:pt x="87246" y="3731286"/>
                  </a:lnTo>
                  <a:lnTo>
                    <a:pt x="0" y="3731286"/>
                  </a:lnTo>
                  <a:close/>
                </a:path>
              </a:pathLst>
            </a:custGeom>
            <a:solidFill>
              <a:srgbClr val="BCAAD0"/>
            </a:solidFill>
          </p:spPr>
        </p:sp>
        <p:sp>
          <p:nvSpPr>
            <p:cNvPr name="TextBox 29" id="29"/>
            <p:cNvSpPr txBox="true"/>
            <p:nvPr/>
          </p:nvSpPr>
          <p:spPr>
            <a:xfrm>
              <a:off x="0" y="-28575"/>
              <a:ext cx="87246" cy="3759861"/>
            </a:xfrm>
            <a:prstGeom prst="rect">
              <a:avLst/>
            </a:prstGeom>
          </p:spPr>
          <p:txBody>
            <a:bodyPr anchor="ctr" rtlCol="false" tIns="36124" lIns="36124" bIns="36124" rIns="36124"/>
            <a:lstStyle/>
            <a:p>
              <a:pPr algn="ctr">
                <a:lnSpc>
                  <a:spcPts val="1891"/>
                </a:lnSpc>
                <a:spcBef>
                  <a:spcPct val="0"/>
                </a:spcBef>
              </a:pPr>
            </a:p>
          </p:txBody>
        </p:sp>
      </p:grpSp>
      <p:sp>
        <p:nvSpPr>
          <p:cNvPr name="AutoShape 30" id="30"/>
          <p:cNvSpPr/>
          <p:nvPr/>
        </p:nvSpPr>
        <p:spPr>
          <a:xfrm rot="0">
            <a:off x="6340132" y="4324934"/>
            <a:ext cx="330887" cy="0"/>
          </a:xfrm>
          <a:prstGeom prst="line">
            <a:avLst/>
          </a:prstGeom>
          <a:ln cap="flat" w="28575">
            <a:solidFill>
              <a:srgbClr val="000000"/>
            </a:solidFill>
            <a:prstDash val="solid"/>
            <a:headEnd type="none" len="sm" w="sm"/>
            <a:tailEnd type="none" len="sm" w="sm"/>
          </a:ln>
        </p:spPr>
      </p:sp>
      <p:sp>
        <p:nvSpPr>
          <p:cNvPr name="TextBox 31" id="31"/>
          <p:cNvSpPr txBox="true"/>
          <p:nvPr/>
        </p:nvSpPr>
        <p:spPr>
          <a:xfrm rot="0">
            <a:off x="5570643" y="4784039"/>
            <a:ext cx="1869863" cy="266534"/>
          </a:xfrm>
          <a:prstGeom prst="rect">
            <a:avLst/>
          </a:prstGeom>
        </p:spPr>
        <p:txBody>
          <a:bodyPr anchor="t" rtlCol="false" tIns="0" lIns="0" bIns="0" rIns="0">
            <a:spAutoFit/>
          </a:bodyPr>
          <a:lstStyle/>
          <a:p>
            <a:pPr algn="ctr">
              <a:lnSpc>
                <a:spcPts val="2190"/>
              </a:lnSpc>
            </a:pPr>
            <a:r>
              <a:rPr lang="en-US" sz="1564">
                <a:solidFill>
                  <a:srgbClr val="4D4D4D"/>
                </a:solidFill>
                <a:latin typeface="Lato"/>
                <a:ea typeface="Lato"/>
                <a:cs typeface="Lato"/>
                <a:sym typeface="Lato"/>
              </a:rPr>
              <a:t>CDAC-MARCH2024</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5400000">
            <a:off x="2847975" y="-2844800"/>
            <a:ext cx="7315200" cy="13004800"/>
            <a:chOff x="0" y="0"/>
            <a:chExt cx="2709333" cy="4816593"/>
          </a:xfrm>
        </p:grpSpPr>
        <p:sp>
          <p:nvSpPr>
            <p:cNvPr name="Freeform 3" id="3"/>
            <p:cNvSpPr/>
            <p:nvPr/>
          </p:nvSpPr>
          <p:spPr>
            <a:xfrm flipH="false" flipV="false" rot="0">
              <a:off x="0" y="0"/>
              <a:ext cx="2709333" cy="4816592"/>
            </a:xfrm>
            <a:custGeom>
              <a:avLst/>
              <a:gdLst/>
              <a:ahLst/>
              <a:cxnLst/>
              <a:rect r="r" b="b" t="t" l="l"/>
              <a:pathLst>
                <a:path h="4816592" w="2709333">
                  <a:moveTo>
                    <a:pt x="0" y="0"/>
                  </a:moveTo>
                  <a:lnTo>
                    <a:pt x="2709333" y="0"/>
                  </a:lnTo>
                  <a:lnTo>
                    <a:pt x="2709333" y="4816592"/>
                  </a:lnTo>
                  <a:lnTo>
                    <a:pt x="0" y="4816592"/>
                  </a:lnTo>
                  <a:close/>
                </a:path>
              </a:pathLst>
            </a:custGeom>
            <a:solidFill>
              <a:srgbClr val="FFC2CA"/>
            </a:solidFill>
          </p:spPr>
        </p:sp>
        <p:sp>
          <p:nvSpPr>
            <p:cNvPr name="TextBox 4" id="4"/>
            <p:cNvSpPr txBox="true"/>
            <p:nvPr/>
          </p:nvSpPr>
          <p:spPr>
            <a:xfrm>
              <a:off x="0" y="-28575"/>
              <a:ext cx="2709333" cy="4845168"/>
            </a:xfrm>
            <a:prstGeom prst="rect">
              <a:avLst/>
            </a:prstGeom>
          </p:spPr>
          <p:txBody>
            <a:bodyPr anchor="ctr" rtlCol="false" tIns="36124" lIns="36124" bIns="36124" rIns="36124"/>
            <a:lstStyle/>
            <a:p>
              <a:pPr algn="ctr">
                <a:lnSpc>
                  <a:spcPts val="1891"/>
                </a:lnSpc>
                <a:spcBef>
                  <a:spcPct val="0"/>
                </a:spcBef>
              </a:pPr>
            </a:p>
          </p:txBody>
        </p:sp>
      </p:grpSp>
      <p:sp>
        <p:nvSpPr>
          <p:cNvPr name="TextBox 5" id="5"/>
          <p:cNvSpPr txBox="true"/>
          <p:nvPr/>
        </p:nvSpPr>
        <p:spPr>
          <a:xfrm rot="0">
            <a:off x="11699539" y="395045"/>
            <a:ext cx="1167379" cy="606275"/>
          </a:xfrm>
          <a:prstGeom prst="rect">
            <a:avLst/>
          </a:prstGeom>
        </p:spPr>
        <p:txBody>
          <a:bodyPr anchor="t" rtlCol="false" tIns="0" lIns="0" bIns="0" rIns="0">
            <a:spAutoFit/>
          </a:bodyPr>
          <a:lstStyle/>
          <a:p>
            <a:pPr algn="ctr">
              <a:lnSpc>
                <a:spcPts val="4978"/>
              </a:lnSpc>
            </a:pPr>
            <a:r>
              <a:rPr lang="en-US" sz="3555">
                <a:solidFill>
                  <a:srgbClr val="2E2E2E"/>
                </a:solidFill>
                <a:latin typeface="Lato Bold"/>
                <a:ea typeface="Lato Bold"/>
                <a:cs typeface="Lato Bold"/>
                <a:sym typeface="Lato Bold"/>
              </a:rPr>
              <a:t>/03</a:t>
            </a:r>
          </a:p>
        </p:txBody>
      </p:sp>
      <p:sp>
        <p:nvSpPr>
          <p:cNvPr name="TextBox 6" id="6"/>
          <p:cNvSpPr txBox="true"/>
          <p:nvPr/>
        </p:nvSpPr>
        <p:spPr>
          <a:xfrm rot="0">
            <a:off x="734695" y="1200372"/>
            <a:ext cx="6043155" cy="389442"/>
          </a:xfrm>
          <a:prstGeom prst="rect">
            <a:avLst/>
          </a:prstGeom>
        </p:spPr>
        <p:txBody>
          <a:bodyPr anchor="t" rtlCol="false" tIns="0" lIns="0" bIns="0" rIns="0">
            <a:spAutoFit/>
          </a:bodyPr>
          <a:lstStyle/>
          <a:p>
            <a:pPr algn="l">
              <a:lnSpc>
                <a:spcPts val="3186"/>
              </a:lnSpc>
            </a:pPr>
            <a:r>
              <a:rPr lang="en-US" sz="2275" u="sng">
                <a:solidFill>
                  <a:srgbClr val="2E2E2E"/>
                </a:solidFill>
                <a:latin typeface="Lato Bold"/>
                <a:ea typeface="Lato Bold"/>
                <a:cs typeface="Lato Bold"/>
                <a:sym typeface="Lato Bold"/>
              </a:rPr>
              <a:t>OBJECTIVES :</a:t>
            </a:r>
          </a:p>
        </p:txBody>
      </p:sp>
      <p:sp>
        <p:nvSpPr>
          <p:cNvPr name="TextBox 7" id="7"/>
          <p:cNvSpPr txBox="true"/>
          <p:nvPr/>
        </p:nvSpPr>
        <p:spPr>
          <a:xfrm rot="0">
            <a:off x="553052" y="1908713"/>
            <a:ext cx="11391511" cy="4453462"/>
          </a:xfrm>
          <a:prstGeom prst="rect">
            <a:avLst/>
          </a:prstGeom>
        </p:spPr>
        <p:txBody>
          <a:bodyPr anchor="t" rtlCol="false" tIns="0" lIns="0" bIns="0" rIns="0">
            <a:spAutoFit/>
          </a:bodyPr>
          <a:lstStyle/>
          <a:p>
            <a:pPr algn="just" marL="395835" indent="-197918" lvl="1">
              <a:lnSpc>
                <a:spcPts val="2933"/>
              </a:lnSpc>
              <a:buFont typeface="Arial"/>
              <a:buChar char="•"/>
            </a:pPr>
            <a:r>
              <a:rPr lang="en-US" sz="1833">
                <a:solidFill>
                  <a:srgbClr val="4D4D4D"/>
                </a:solidFill>
                <a:latin typeface="Lato"/>
                <a:ea typeface="Lato"/>
                <a:cs typeface="Lato"/>
                <a:sym typeface="Lato"/>
              </a:rPr>
              <a:t>The Driving License Hub project is designed with a clear set of objectives to apply easily for driving license process. The primary goal is to provide dealerships with a streamlined platform to efficiently register at the comfort and security of home environment getting the license process simpler and more sophisticated for users. </a:t>
            </a:r>
          </a:p>
          <a:p>
            <a:pPr algn="just" marL="395835" indent="-197918" lvl="1">
              <a:lnSpc>
                <a:spcPts val="2933"/>
              </a:lnSpc>
              <a:buFont typeface="Arial"/>
              <a:buChar char="•"/>
            </a:pPr>
            <a:r>
              <a:rPr lang="en-US" sz="1833">
                <a:solidFill>
                  <a:srgbClr val="4D4D4D"/>
                </a:solidFill>
                <a:latin typeface="Lato"/>
                <a:ea typeface="Lato"/>
                <a:cs typeface="Lato"/>
                <a:sym typeface="Lato"/>
              </a:rPr>
              <a:t>Key objectives include creating a user-friendly experience for users, offering real-time driving test information availability, ensuring secure user authentication for data protection, and enabling seamless communication between users and RTO officer. </a:t>
            </a:r>
          </a:p>
          <a:p>
            <a:pPr algn="just" marL="395835" indent="-197918" lvl="1">
              <a:lnSpc>
                <a:spcPts val="2933"/>
              </a:lnSpc>
              <a:buFont typeface="Arial"/>
              <a:buChar char="•"/>
            </a:pPr>
            <a:r>
              <a:rPr lang="en-US" sz="1833">
                <a:solidFill>
                  <a:srgbClr val="4D4D4D"/>
                </a:solidFill>
                <a:latin typeface="Lato"/>
                <a:ea typeface="Lato"/>
                <a:cs typeface="Lato"/>
                <a:sym typeface="Lato"/>
              </a:rPr>
              <a:t>The system focuses on maintaining accurate information, enhancing data accuracy and integrity, and adhering to legal requirements related to data privacy and security. </a:t>
            </a:r>
          </a:p>
          <a:p>
            <a:pPr algn="just" marL="395835" indent="-197918" lvl="1">
              <a:lnSpc>
                <a:spcPts val="2933"/>
              </a:lnSpc>
              <a:buFont typeface="Arial"/>
              <a:buChar char="•"/>
            </a:pPr>
            <a:r>
              <a:rPr lang="en-US" sz="1833">
                <a:solidFill>
                  <a:srgbClr val="4D4D4D"/>
                </a:solidFill>
                <a:latin typeface="Lato"/>
                <a:ea typeface="Lato"/>
                <a:cs typeface="Lato"/>
                <a:sym typeface="Lato"/>
              </a:rPr>
              <a:t>With modern technology and a future-ready approach, the project aims to create a reliable, transparent, and efficient platform that benefits all stakeholders in the applying for license process. </a:t>
            </a:r>
          </a:p>
          <a:p>
            <a:pPr algn="just">
              <a:lnSpc>
                <a:spcPts val="2933"/>
              </a:lnSpc>
            </a:pP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5400000">
            <a:off x="2847975" y="-2844800"/>
            <a:ext cx="7315200" cy="13004800"/>
            <a:chOff x="0" y="0"/>
            <a:chExt cx="2709333" cy="4816593"/>
          </a:xfrm>
        </p:grpSpPr>
        <p:sp>
          <p:nvSpPr>
            <p:cNvPr name="Freeform 3" id="3"/>
            <p:cNvSpPr/>
            <p:nvPr/>
          </p:nvSpPr>
          <p:spPr>
            <a:xfrm flipH="false" flipV="false" rot="0">
              <a:off x="0" y="0"/>
              <a:ext cx="2709333" cy="4816592"/>
            </a:xfrm>
            <a:custGeom>
              <a:avLst/>
              <a:gdLst/>
              <a:ahLst/>
              <a:cxnLst/>
              <a:rect r="r" b="b" t="t" l="l"/>
              <a:pathLst>
                <a:path h="4816592" w="2709333">
                  <a:moveTo>
                    <a:pt x="0" y="0"/>
                  </a:moveTo>
                  <a:lnTo>
                    <a:pt x="2709333" y="0"/>
                  </a:lnTo>
                  <a:lnTo>
                    <a:pt x="2709333" y="4816592"/>
                  </a:lnTo>
                  <a:lnTo>
                    <a:pt x="0" y="4816592"/>
                  </a:lnTo>
                  <a:close/>
                </a:path>
              </a:pathLst>
            </a:custGeom>
            <a:solidFill>
              <a:srgbClr val="FFC2CA"/>
            </a:solidFill>
          </p:spPr>
        </p:sp>
        <p:sp>
          <p:nvSpPr>
            <p:cNvPr name="TextBox 4" id="4"/>
            <p:cNvSpPr txBox="true"/>
            <p:nvPr/>
          </p:nvSpPr>
          <p:spPr>
            <a:xfrm>
              <a:off x="0" y="-28575"/>
              <a:ext cx="2709333" cy="4845168"/>
            </a:xfrm>
            <a:prstGeom prst="rect">
              <a:avLst/>
            </a:prstGeom>
          </p:spPr>
          <p:txBody>
            <a:bodyPr anchor="ctr" rtlCol="false" tIns="36124" lIns="36124" bIns="36124" rIns="36124"/>
            <a:lstStyle/>
            <a:p>
              <a:pPr algn="ctr">
                <a:lnSpc>
                  <a:spcPts val="1891"/>
                </a:lnSpc>
                <a:spcBef>
                  <a:spcPct val="0"/>
                </a:spcBef>
              </a:pPr>
            </a:p>
          </p:txBody>
        </p:sp>
      </p:grpSp>
      <p:sp>
        <p:nvSpPr>
          <p:cNvPr name="TextBox 5" id="5"/>
          <p:cNvSpPr txBox="true"/>
          <p:nvPr/>
        </p:nvSpPr>
        <p:spPr>
          <a:xfrm rot="0">
            <a:off x="11692766" y="395045"/>
            <a:ext cx="1167379" cy="606275"/>
          </a:xfrm>
          <a:prstGeom prst="rect">
            <a:avLst/>
          </a:prstGeom>
        </p:spPr>
        <p:txBody>
          <a:bodyPr anchor="t" rtlCol="false" tIns="0" lIns="0" bIns="0" rIns="0">
            <a:spAutoFit/>
          </a:bodyPr>
          <a:lstStyle/>
          <a:p>
            <a:pPr algn="ctr">
              <a:lnSpc>
                <a:spcPts val="4978"/>
              </a:lnSpc>
            </a:pPr>
            <a:r>
              <a:rPr lang="en-US" sz="3555">
                <a:solidFill>
                  <a:srgbClr val="2E2E2E"/>
                </a:solidFill>
                <a:latin typeface="Lato Bold"/>
                <a:ea typeface="Lato Bold"/>
                <a:cs typeface="Lato Bold"/>
                <a:sym typeface="Lato Bold"/>
              </a:rPr>
              <a:t>/04</a:t>
            </a:r>
          </a:p>
        </p:txBody>
      </p:sp>
      <p:sp>
        <p:nvSpPr>
          <p:cNvPr name="TextBox 6" id="6"/>
          <p:cNvSpPr txBox="true"/>
          <p:nvPr/>
        </p:nvSpPr>
        <p:spPr>
          <a:xfrm rot="0">
            <a:off x="734695" y="1200372"/>
            <a:ext cx="6043155" cy="389442"/>
          </a:xfrm>
          <a:prstGeom prst="rect">
            <a:avLst/>
          </a:prstGeom>
        </p:spPr>
        <p:txBody>
          <a:bodyPr anchor="t" rtlCol="false" tIns="0" lIns="0" bIns="0" rIns="0">
            <a:spAutoFit/>
          </a:bodyPr>
          <a:lstStyle/>
          <a:p>
            <a:pPr algn="l">
              <a:lnSpc>
                <a:spcPts val="3186"/>
              </a:lnSpc>
            </a:pPr>
            <a:r>
              <a:rPr lang="en-US" sz="2275" u="sng">
                <a:solidFill>
                  <a:srgbClr val="2E2E2E"/>
                </a:solidFill>
                <a:latin typeface="Lato Bold"/>
                <a:ea typeface="Lato Bold"/>
                <a:cs typeface="Lato Bold"/>
                <a:sym typeface="Lato Bold"/>
              </a:rPr>
              <a:t>FUNCTIONALITIES :</a:t>
            </a:r>
          </a:p>
        </p:txBody>
      </p:sp>
      <p:sp>
        <p:nvSpPr>
          <p:cNvPr name="TextBox 7" id="7"/>
          <p:cNvSpPr txBox="true"/>
          <p:nvPr/>
        </p:nvSpPr>
        <p:spPr>
          <a:xfrm rot="0">
            <a:off x="809820" y="1901206"/>
            <a:ext cx="11391511" cy="4825996"/>
          </a:xfrm>
          <a:prstGeom prst="rect">
            <a:avLst/>
          </a:prstGeom>
        </p:spPr>
        <p:txBody>
          <a:bodyPr anchor="t" rtlCol="false" tIns="0" lIns="0" bIns="0" rIns="0">
            <a:spAutoFit/>
          </a:bodyPr>
          <a:lstStyle/>
          <a:p>
            <a:pPr algn="just">
              <a:lnSpc>
                <a:spcPts val="2933"/>
              </a:lnSpc>
            </a:pPr>
            <a:r>
              <a:rPr lang="en-US" sz="1833">
                <a:solidFill>
                  <a:srgbClr val="4D4D4D"/>
                </a:solidFill>
                <a:latin typeface="Lato"/>
                <a:ea typeface="Lato"/>
                <a:cs typeface="Lato"/>
                <a:sym typeface="Lato"/>
              </a:rPr>
              <a:t>The “Driving License Hub " project provides a range of functionalities aimed at simplifying and enhancing getting the driving license process for users. Some of the key functionalities offered by the project include: </a:t>
            </a:r>
          </a:p>
          <a:p>
            <a:pPr algn="just">
              <a:lnSpc>
                <a:spcPts val="2933"/>
              </a:lnSpc>
            </a:pPr>
          </a:p>
          <a:p>
            <a:pPr algn="just" marL="395835" indent="-197918" lvl="1">
              <a:lnSpc>
                <a:spcPts val="2933"/>
              </a:lnSpc>
              <a:buFont typeface="Arial"/>
              <a:buChar char="•"/>
            </a:pPr>
            <a:r>
              <a:rPr lang="en-US" sz="1833">
                <a:solidFill>
                  <a:srgbClr val="4D4D4D"/>
                </a:solidFill>
                <a:latin typeface="Lato"/>
                <a:ea typeface="Lato"/>
                <a:cs typeface="Lato"/>
                <a:sym typeface="Lato"/>
              </a:rPr>
              <a:t>1.To manage vehicle details by the RTO. To maintain a vehicle's insurance information with an insurance provider</a:t>
            </a:r>
          </a:p>
          <a:p>
            <a:pPr algn="just" marL="395835" indent="-197918" lvl="1">
              <a:lnSpc>
                <a:spcPts val="2933"/>
              </a:lnSpc>
              <a:buFont typeface="Arial"/>
              <a:buChar char="•"/>
            </a:pPr>
            <a:r>
              <a:rPr lang="en-US" sz="1833">
                <a:solidFill>
                  <a:srgbClr val="4D4D4D"/>
                </a:solidFill>
                <a:latin typeface="Lato"/>
                <a:ea typeface="Lato"/>
                <a:cs typeface="Lato"/>
                <a:sym typeface="Lato"/>
              </a:rPr>
              <a:t>2. User Registration and Authentication: Users can create accounts and securely log in to the platform. Secure authentication mechanisms help protect user data and ensure that only authorized individuals can access the system.</a:t>
            </a:r>
          </a:p>
          <a:p>
            <a:pPr algn="just" marL="395835" indent="-197918" lvl="1">
              <a:lnSpc>
                <a:spcPts val="2933"/>
              </a:lnSpc>
              <a:buFont typeface="Arial"/>
              <a:buChar char="•"/>
            </a:pPr>
            <a:r>
              <a:rPr lang="en-US" sz="1833">
                <a:solidFill>
                  <a:srgbClr val="4D4D4D"/>
                </a:solidFill>
                <a:latin typeface="Lato"/>
                <a:ea typeface="Lato"/>
                <a:cs typeface="Lato"/>
                <a:sym typeface="Lato"/>
              </a:rPr>
              <a:t>3.Direct Messaging: The platform facilitates communication between users and RTO officer through direct messaging, enabling them to be updated regarding license process. </a:t>
            </a:r>
          </a:p>
          <a:p>
            <a:pPr algn="just" marL="395835" indent="-197918" lvl="1">
              <a:lnSpc>
                <a:spcPts val="2933"/>
              </a:lnSpc>
              <a:buFont typeface="Arial"/>
              <a:buChar char="•"/>
            </a:pPr>
            <a:r>
              <a:rPr lang="en-US" sz="1833">
                <a:solidFill>
                  <a:srgbClr val="4D4D4D"/>
                </a:solidFill>
                <a:latin typeface="Lato"/>
                <a:ea typeface="Lato"/>
                <a:cs typeface="Lato"/>
                <a:sym typeface="Lato"/>
              </a:rPr>
              <a:t>4.To send and receive notifications between system users regarding insurance renewal, expiration, emission tests, and past fines.</a:t>
            </a:r>
          </a:p>
          <a:p>
            <a:pPr algn="just">
              <a:lnSpc>
                <a:spcPts val="2933"/>
              </a:lnSpc>
            </a:pP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5400000">
            <a:off x="2847975" y="-2844800"/>
            <a:ext cx="7315200" cy="13004800"/>
            <a:chOff x="0" y="0"/>
            <a:chExt cx="2709333" cy="4816593"/>
          </a:xfrm>
        </p:grpSpPr>
        <p:sp>
          <p:nvSpPr>
            <p:cNvPr name="Freeform 3" id="3"/>
            <p:cNvSpPr/>
            <p:nvPr/>
          </p:nvSpPr>
          <p:spPr>
            <a:xfrm flipH="false" flipV="false" rot="0">
              <a:off x="0" y="0"/>
              <a:ext cx="2709333" cy="4816592"/>
            </a:xfrm>
            <a:custGeom>
              <a:avLst/>
              <a:gdLst/>
              <a:ahLst/>
              <a:cxnLst/>
              <a:rect r="r" b="b" t="t" l="l"/>
              <a:pathLst>
                <a:path h="4816592" w="2709333">
                  <a:moveTo>
                    <a:pt x="0" y="0"/>
                  </a:moveTo>
                  <a:lnTo>
                    <a:pt x="2709333" y="0"/>
                  </a:lnTo>
                  <a:lnTo>
                    <a:pt x="2709333" y="4816592"/>
                  </a:lnTo>
                  <a:lnTo>
                    <a:pt x="0" y="4816592"/>
                  </a:lnTo>
                  <a:close/>
                </a:path>
              </a:pathLst>
            </a:custGeom>
            <a:solidFill>
              <a:srgbClr val="FFC2CA"/>
            </a:solidFill>
          </p:spPr>
        </p:sp>
        <p:sp>
          <p:nvSpPr>
            <p:cNvPr name="TextBox 4" id="4"/>
            <p:cNvSpPr txBox="true"/>
            <p:nvPr/>
          </p:nvSpPr>
          <p:spPr>
            <a:xfrm>
              <a:off x="0" y="-28575"/>
              <a:ext cx="2709333" cy="4845168"/>
            </a:xfrm>
            <a:prstGeom prst="rect">
              <a:avLst/>
            </a:prstGeom>
          </p:spPr>
          <p:txBody>
            <a:bodyPr anchor="ctr" rtlCol="false" tIns="36124" lIns="36124" bIns="36124" rIns="36124"/>
            <a:lstStyle/>
            <a:p>
              <a:pPr algn="ctr">
                <a:lnSpc>
                  <a:spcPts val="1891"/>
                </a:lnSpc>
                <a:spcBef>
                  <a:spcPct val="0"/>
                </a:spcBef>
              </a:pPr>
            </a:p>
          </p:txBody>
        </p:sp>
      </p:grpSp>
      <p:sp>
        <p:nvSpPr>
          <p:cNvPr name="TextBox 5" id="5"/>
          <p:cNvSpPr txBox="true"/>
          <p:nvPr/>
        </p:nvSpPr>
        <p:spPr>
          <a:xfrm rot="0">
            <a:off x="11692766" y="395045"/>
            <a:ext cx="1167379" cy="606275"/>
          </a:xfrm>
          <a:prstGeom prst="rect">
            <a:avLst/>
          </a:prstGeom>
        </p:spPr>
        <p:txBody>
          <a:bodyPr anchor="t" rtlCol="false" tIns="0" lIns="0" bIns="0" rIns="0">
            <a:spAutoFit/>
          </a:bodyPr>
          <a:lstStyle/>
          <a:p>
            <a:pPr algn="ctr">
              <a:lnSpc>
                <a:spcPts val="4978"/>
              </a:lnSpc>
            </a:pPr>
            <a:r>
              <a:rPr lang="en-US" sz="3555">
                <a:solidFill>
                  <a:srgbClr val="2E2E2E"/>
                </a:solidFill>
                <a:latin typeface="Lato Bold"/>
                <a:ea typeface="Lato Bold"/>
                <a:cs typeface="Lato Bold"/>
                <a:sym typeface="Lato Bold"/>
              </a:rPr>
              <a:t>/05</a:t>
            </a:r>
          </a:p>
        </p:txBody>
      </p:sp>
      <p:sp>
        <p:nvSpPr>
          <p:cNvPr name="TextBox 6" id="6"/>
          <p:cNvSpPr txBox="true"/>
          <p:nvPr/>
        </p:nvSpPr>
        <p:spPr>
          <a:xfrm rot="0">
            <a:off x="734695" y="1692944"/>
            <a:ext cx="11391511" cy="2963329"/>
          </a:xfrm>
          <a:prstGeom prst="rect">
            <a:avLst/>
          </a:prstGeom>
        </p:spPr>
        <p:txBody>
          <a:bodyPr anchor="t" rtlCol="false" tIns="0" lIns="0" bIns="0" rIns="0">
            <a:spAutoFit/>
          </a:bodyPr>
          <a:lstStyle/>
          <a:p>
            <a:pPr algn="just" marL="395835" indent="-197918" lvl="1">
              <a:lnSpc>
                <a:spcPts val="2933"/>
              </a:lnSpc>
              <a:buFont typeface="Arial"/>
              <a:buChar char="•"/>
            </a:pPr>
            <a:r>
              <a:rPr lang="en-US" sz="1833">
                <a:solidFill>
                  <a:srgbClr val="4D4D4D"/>
                </a:solidFill>
                <a:latin typeface="Lato"/>
                <a:ea typeface="Lato"/>
                <a:cs typeface="Lato"/>
                <a:sym typeface="Lato"/>
              </a:rPr>
              <a:t>5. Administrative Dashboard: To give vehicle owners a site where they can update their information</a:t>
            </a:r>
          </a:p>
          <a:p>
            <a:pPr algn="just" marL="395835" indent="-197918" lvl="1">
              <a:lnSpc>
                <a:spcPts val="2933"/>
              </a:lnSpc>
              <a:buFont typeface="Arial"/>
              <a:buChar char="•"/>
            </a:pPr>
            <a:r>
              <a:rPr lang="en-US" sz="1833">
                <a:solidFill>
                  <a:srgbClr val="4D4D4D"/>
                </a:solidFill>
                <a:latin typeface="Lato"/>
                <a:ea typeface="Lato"/>
                <a:cs typeface="Lato"/>
                <a:sym typeface="Lato"/>
              </a:rPr>
              <a:t>6</a:t>
            </a:r>
            <a:r>
              <a:rPr lang="en-US" sz="1833">
                <a:solidFill>
                  <a:srgbClr val="4D4D4D"/>
                </a:solidFill>
                <a:latin typeface="Lato"/>
                <a:ea typeface="Lato"/>
                <a:cs typeface="Lato"/>
                <a:sym typeface="Lato"/>
              </a:rPr>
              <a:t>. Data Integrity: The system ensures accurate and consistent vehicle information across the platform, reducing errors and misinformation. </a:t>
            </a:r>
          </a:p>
          <a:p>
            <a:pPr algn="just" marL="395835" indent="-197918" lvl="1">
              <a:lnSpc>
                <a:spcPts val="2933"/>
              </a:lnSpc>
              <a:buFont typeface="Arial"/>
              <a:buChar char="•"/>
            </a:pPr>
            <a:r>
              <a:rPr lang="en-US" sz="1833">
                <a:solidFill>
                  <a:srgbClr val="4D4D4D"/>
                </a:solidFill>
                <a:latin typeface="Lato"/>
                <a:ea typeface="Lato"/>
                <a:cs typeface="Lato"/>
                <a:sym typeface="Lato"/>
              </a:rPr>
              <a:t>7</a:t>
            </a:r>
            <a:r>
              <a:rPr lang="en-US" sz="1833">
                <a:solidFill>
                  <a:srgbClr val="4D4D4D"/>
                </a:solidFill>
                <a:latin typeface="Lato"/>
                <a:ea typeface="Lato"/>
                <a:cs typeface="Lato"/>
                <a:sym typeface="Lato"/>
              </a:rPr>
              <a:t>. Legal Compliance: The project adheres to relevant legal requirements and data protection regulations, ensuring user privacy and security. </a:t>
            </a:r>
          </a:p>
          <a:p>
            <a:pPr algn="just" marL="395835" indent="-197918" lvl="1">
              <a:lnSpc>
                <a:spcPts val="2933"/>
              </a:lnSpc>
              <a:buFont typeface="Arial"/>
              <a:buChar char="•"/>
            </a:pPr>
            <a:r>
              <a:rPr lang="en-US" sz="1833">
                <a:solidFill>
                  <a:srgbClr val="4D4D4D"/>
                </a:solidFill>
                <a:latin typeface="Lato"/>
                <a:ea typeface="Lato"/>
                <a:cs typeface="Lato"/>
                <a:sym typeface="Lato"/>
              </a:rPr>
              <a:t>8</a:t>
            </a:r>
            <a:r>
              <a:rPr lang="en-US" sz="1833">
                <a:solidFill>
                  <a:srgbClr val="4D4D4D"/>
                </a:solidFill>
                <a:latin typeface="Lato"/>
                <a:ea typeface="Lato"/>
                <a:cs typeface="Lato"/>
                <a:sym typeface="Lato"/>
              </a:rPr>
              <a:t>. User Support: The platform provides user support to address any technical issues, inquiries, or assistance needed during the buying or selling process. </a:t>
            </a:r>
          </a:p>
          <a:p>
            <a:pPr algn="just">
              <a:lnSpc>
                <a:spcPts val="2933"/>
              </a:lnSpc>
            </a:pP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5400000">
            <a:off x="2847975" y="-2844800"/>
            <a:ext cx="7315200" cy="13004800"/>
            <a:chOff x="0" y="0"/>
            <a:chExt cx="2709333" cy="4816593"/>
          </a:xfrm>
        </p:grpSpPr>
        <p:sp>
          <p:nvSpPr>
            <p:cNvPr name="Freeform 3" id="3"/>
            <p:cNvSpPr/>
            <p:nvPr/>
          </p:nvSpPr>
          <p:spPr>
            <a:xfrm flipH="false" flipV="false" rot="0">
              <a:off x="0" y="0"/>
              <a:ext cx="2709333" cy="4816592"/>
            </a:xfrm>
            <a:custGeom>
              <a:avLst/>
              <a:gdLst/>
              <a:ahLst/>
              <a:cxnLst/>
              <a:rect r="r" b="b" t="t" l="l"/>
              <a:pathLst>
                <a:path h="4816592" w="2709333">
                  <a:moveTo>
                    <a:pt x="0" y="0"/>
                  </a:moveTo>
                  <a:lnTo>
                    <a:pt x="2709333" y="0"/>
                  </a:lnTo>
                  <a:lnTo>
                    <a:pt x="2709333" y="4816592"/>
                  </a:lnTo>
                  <a:lnTo>
                    <a:pt x="0" y="4816592"/>
                  </a:lnTo>
                  <a:close/>
                </a:path>
              </a:pathLst>
            </a:custGeom>
            <a:solidFill>
              <a:srgbClr val="FFC2CA"/>
            </a:solidFill>
          </p:spPr>
        </p:sp>
        <p:sp>
          <p:nvSpPr>
            <p:cNvPr name="TextBox 4" id="4"/>
            <p:cNvSpPr txBox="true"/>
            <p:nvPr/>
          </p:nvSpPr>
          <p:spPr>
            <a:xfrm>
              <a:off x="0" y="-28575"/>
              <a:ext cx="2709333" cy="4845168"/>
            </a:xfrm>
            <a:prstGeom prst="rect">
              <a:avLst/>
            </a:prstGeom>
          </p:spPr>
          <p:txBody>
            <a:bodyPr anchor="ctr" rtlCol="false" tIns="36124" lIns="36124" bIns="36124" rIns="36124"/>
            <a:lstStyle/>
            <a:p>
              <a:pPr algn="ctr">
                <a:lnSpc>
                  <a:spcPts val="1891"/>
                </a:lnSpc>
                <a:spcBef>
                  <a:spcPct val="0"/>
                </a:spcBef>
              </a:pPr>
            </a:p>
          </p:txBody>
        </p:sp>
      </p:grpSp>
      <p:sp>
        <p:nvSpPr>
          <p:cNvPr name="TextBox 5" id="5"/>
          <p:cNvSpPr txBox="true"/>
          <p:nvPr/>
        </p:nvSpPr>
        <p:spPr>
          <a:xfrm rot="0">
            <a:off x="11692766" y="395045"/>
            <a:ext cx="1167379" cy="606275"/>
          </a:xfrm>
          <a:prstGeom prst="rect">
            <a:avLst/>
          </a:prstGeom>
        </p:spPr>
        <p:txBody>
          <a:bodyPr anchor="t" rtlCol="false" tIns="0" lIns="0" bIns="0" rIns="0">
            <a:spAutoFit/>
          </a:bodyPr>
          <a:lstStyle/>
          <a:p>
            <a:pPr algn="ctr">
              <a:lnSpc>
                <a:spcPts val="4978"/>
              </a:lnSpc>
            </a:pPr>
            <a:r>
              <a:rPr lang="en-US" sz="3555">
                <a:solidFill>
                  <a:srgbClr val="2E2E2E"/>
                </a:solidFill>
                <a:latin typeface="Lato Bold"/>
                <a:ea typeface="Lato Bold"/>
                <a:cs typeface="Lato Bold"/>
                <a:sym typeface="Lato Bold"/>
              </a:rPr>
              <a:t>/06</a:t>
            </a:r>
          </a:p>
        </p:txBody>
      </p:sp>
      <p:sp>
        <p:nvSpPr>
          <p:cNvPr name="TextBox 6" id="6"/>
          <p:cNvSpPr txBox="true"/>
          <p:nvPr/>
        </p:nvSpPr>
        <p:spPr>
          <a:xfrm rot="0">
            <a:off x="734695" y="1200372"/>
            <a:ext cx="6043155" cy="389442"/>
          </a:xfrm>
          <a:prstGeom prst="rect">
            <a:avLst/>
          </a:prstGeom>
        </p:spPr>
        <p:txBody>
          <a:bodyPr anchor="t" rtlCol="false" tIns="0" lIns="0" bIns="0" rIns="0">
            <a:spAutoFit/>
          </a:bodyPr>
          <a:lstStyle/>
          <a:p>
            <a:pPr algn="l">
              <a:lnSpc>
                <a:spcPts val="3186"/>
              </a:lnSpc>
            </a:pPr>
            <a:r>
              <a:rPr lang="en-US" sz="2275" u="sng">
                <a:solidFill>
                  <a:srgbClr val="2E2E2E"/>
                </a:solidFill>
                <a:latin typeface="Lato Bold"/>
                <a:ea typeface="Lato Bold"/>
                <a:cs typeface="Lato Bold"/>
                <a:sym typeface="Lato Bold"/>
              </a:rPr>
              <a:t>SOFTWARE REQUIREMENTS :</a:t>
            </a:r>
          </a:p>
        </p:txBody>
      </p:sp>
      <p:sp>
        <p:nvSpPr>
          <p:cNvPr name="TextBox 7" id="7"/>
          <p:cNvSpPr txBox="true"/>
          <p:nvPr/>
        </p:nvSpPr>
        <p:spPr>
          <a:xfrm rot="0">
            <a:off x="809820" y="2087473"/>
            <a:ext cx="11391511" cy="4453462"/>
          </a:xfrm>
          <a:prstGeom prst="rect">
            <a:avLst/>
          </a:prstGeom>
        </p:spPr>
        <p:txBody>
          <a:bodyPr anchor="t" rtlCol="false" tIns="0" lIns="0" bIns="0" rIns="0">
            <a:spAutoFit/>
          </a:bodyPr>
          <a:lstStyle/>
          <a:p>
            <a:pPr algn="just">
              <a:lnSpc>
                <a:spcPts val="2933"/>
              </a:lnSpc>
            </a:pPr>
            <a:r>
              <a:rPr lang="en-US" sz="1833">
                <a:solidFill>
                  <a:srgbClr val="4D4D4D"/>
                </a:solidFill>
                <a:latin typeface="Lato"/>
                <a:ea typeface="Lato"/>
                <a:cs typeface="Lato"/>
                <a:sym typeface="Lato"/>
              </a:rPr>
              <a:t>Software configuration for back-end Services: </a:t>
            </a:r>
          </a:p>
          <a:p>
            <a:pPr algn="just">
              <a:lnSpc>
                <a:spcPts val="2933"/>
              </a:lnSpc>
            </a:pPr>
            <a:r>
              <a:rPr lang="en-US" sz="1833">
                <a:solidFill>
                  <a:srgbClr val="4D4D4D"/>
                </a:solidFill>
                <a:latin typeface="Lato"/>
                <a:ea typeface="Lato"/>
                <a:cs typeface="Lato"/>
                <a:sym typeface="Lato"/>
              </a:rPr>
              <a:t>- Java EE </a:t>
            </a:r>
          </a:p>
          <a:p>
            <a:pPr algn="just">
              <a:lnSpc>
                <a:spcPts val="2933"/>
              </a:lnSpc>
            </a:pPr>
            <a:r>
              <a:rPr lang="en-US" sz="1833">
                <a:solidFill>
                  <a:srgbClr val="4D4D4D"/>
                </a:solidFill>
                <a:latin typeface="Lato"/>
                <a:ea typeface="Lato"/>
                <a:cs typeface="Lato"/>
                <a:sym typeface="Lato"/>
              </a:rPr>
              <a:t>- Spring Boot, JPA </a:t>
            </a:r>
          </a:p>
          <a:p>
            <a:pPr algn="just">
              <a:lnSpc>
                <a:spcPts val="2933"/>
              </a:lnSpc>
            </a:pPr>
            <a:r>
              <a:rPr lang="en-US" sz="1833">
                <a:solidFill>
                  <a:srgbClr val="4D4D4D"/>
                </a:solidFill>
                <a:latin typeface="Lato"/>
                <a:ea typeface="Lato"/>
                <a:cs typeface="Lato"/>
                <a:sym typeface="Lato"/>
              </a:rPr>
              <a:t>- MySQL </a:t>
            </a:r>
          </a:p>
          <a:p>
            <a:pPr algn="just">
              <a:lnSpc>
                <a:spcPts val="2933"/>
              </a:lnSpc>
            </a:pPr>
            <a:r>
              <a:rPr lang="en-US" sz="1833">
                <a:solidFill>
                  <a:srgbClr val="4D4D4D"/>
                </a:solidFill>
                <a:latin typeface="Lato"/>
                <a:ea typeface="Lato"/>
                <a:cs typeface="Lato"/>
                <a:sym typeface="Lato"/>
              </a:rPr>
              <a:t>- STS 3.9.18 </a:t>
            </a:r>
          </a:p>
          <a:p>
            <a:pPr algn="just">
              <a:lnSpc>
                <a:spcPts val="2933"/>
              </a:lnSpc>
            </a:pPr>
            <a:r>
              <a:rPr lang="en-US" sz="1833">
                <a:solidFill>
                  <a:srgbClr val="4D4D4D"/>
                </a:solidFill>
                <a:latin typeface="Lato"/>
                <a:ea typeface="Lato"/>
                <a:cs typeface="Lato"/>
                <a:sym typeface="Lato"/>
              </a:rPr>
              <a:t> </a:t>
            </a:r>
          </a:p>
          <a:p>
            <a:pPr algn="just">
              <a:lnSpc>
                <a:spcPts val="2933"/>
              </a:lnSpc>
            </a:pPr>
            <a:r>
              <a:rPr lang="en-US" sz="1833">
                <a:solidFill>
                  <a:srgbClr val="4D4D4D"/>
                </a:solidFill>
                <a:latin typeface="Lato"/>
                <a:ea typeface="Lato"/>
                <a:cs typeface="Lato"/>
                <a:sym typeface="Lato"/>
              </a:rPr>
              <a:t> </a:t>
            </a:r>
          </a:p>
          <a:p>
            <a:pPr algn="just">
              <a:lnSpc>
                <a:spcPts val="2933"/>
              </a:lnSpc>
            </a:pPr>
            <a:r>
              <a:rPr lang="en-US" sz="1833">
                <a:solidFill>
                  <a:srgbClr val="4D4D4D"/>
                </a:solidFill>
                <a:latin typeface="Lato"/>
                <a:ea typeface="Lato"/>
                <a:cs typeface="Lato"/>
                <a:sym typeface="Lato"/>
              </a:rPr>
              <a:t>Software configuration for front-end Services: </a:t>
            </a:r>
          </a:p>
          <a:p>
            <a:pPr algn="just">
              <a:lnSpc>
                <a:spcPts val="2933"/>
              </a:lnSpc>
            </a:pPr>
            <a:r>
              <a:rPr lang="en-US" sz="1833">
                <a:solidFill>
                  <a:srgbClr val="4D4D4D"/>
                </a:solidFill>
                <a:latin typeface="Lato"/>
                <a:ea typeface="Lato"/>
                <a:cs typeface="Lato"/>
                <a:sym typeface="Lato"/>
              </a:rPr>
              <a:t>- ReactJS </a:t>
            </a:r>
          </a:p>
          <a:p>
            <a:pPr algn="just">
              <a:lnSpc>
                <a:spcPts val="2933"/>
              </a:lnSpc>
            </a:pPr>
            <a:r>
              <a:rPr lang="en-US" sz="1833">
                <a:solidFill>
                  <a:srgbClr val="4D4D4D"/>
                </a:solidFill>
                <a:latin typeface="Lato"/>
                <a:ea typeface="Lato"/>
                <a:cs typeface="Lato"/>
                <a:sym typeface="Lato"/>
              </a:rPr>
              <a:t>- HTML, CSS, JS </a:t>
            </a:r>
          </a:p>
          <a:p>
            <a:pPr algn="just">
              <a:lnSpc>
                <a:spcPts val="2933"/>
              </a:lnSpc>
            </a:pPr>
            <a:r>
              <a:rPr lang="en-US" sz="1833">
                <a:solidFill>
                  <a:srgbClr val="4D4D4D"/>
                </a:solidFill>
                <a:latin typeface="Lato"/>
                <a:ea typeface="Lato"/>
                <a:cs typeface="Lato"/>
                <a:sym typeface="Lato"/>
              </a:rPr>
              <a:t>- Bootstrap </a:t>
            </a:r>
          </a:p>
          <a:p>
            <a:pPr algn="just">
              <a:lnSpc>
                <a:spcPts val="2933"/>
              </a:lnSpc>
            </a:pPr>
            <a:r>
              <a:rPr lang="en-US" sz="1833">
                <a:solidFill>
                  <a:srgbClr val="4D4D4D"/>
                </a:solidFill>
                <a:latin typeface="Lato"/>
                <a:ea typeface="Lato"/>
                <a:cs typeface="Lato"/>
                <a:sym typeface="Lato"/>
              </a:rPr>
              <a:t>VS Code </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5400000">
            <a:off x="2847975" y="-2844800"/>
            <a:ext cx="7315200" cy="13004800"/>
            <a:chOff x="0" y="0"/>
            <a:chExt cx="2709333" cy="4816593"/>
          </a:xfrm>
        </p:grpSpPr>
        <p:sp>
          <p:nvSpPr>
            <p:cNvPr name="Freeform 3" id="3"/>
            <p:cNvSpPr/>
            <p:nvPr/>
          </p:nvSpPr>
          <p:spPr>
            <a:xfrm flipH="false" flipV="false" rot="0">
              <a:off x="0" y="0"/>
              <a:ext cx="2709333" cy="4816592"/>
            </a:xfrm>
            <a:custGeom>
              <a:avLst/>
              <a:gdLst/>
              <a:ahLst/>
              <a:cxnLst/>
              <a:rect r="r" b="b" t="t" l="l"/>
              <a:pathLst>
                <a:path h="4816592" w="2709333">
                  <a:moveTo>
                    <a:pt x="0" y="0"/>
                  </a:moveTo>
                  <a:lnTo>
                    <a:pt x="2709333" y="0"/>
                  </a:lnTo>
                  <a:lnTo>
                    <a:pt x="2709333" y="4816592"/>
                  </a:lnTo>
                  <a:lnTo>
                    <a:pt x="0" y="4816592"/>
                  </a:lnTo>
                  <a:close/>
                </a:path>
              </a:pathLst>
            </a:custGeom>
            <a:solidFill>
              <a:srgbClr val="FFC2CA"/>
            </a:solidFill>
          </p:spPr>
        </p:sp>
        <p:sp>
          <p:nvSpPr>
            <p:cNvPr name="TextBox 4" id="4"/>
            <p:cNvSpPr txBox="true"/>
            <p:nvPr/>
          </p:nvSpPr>
          <p:spPr>
            <a:xfrm>
              <a:off x="0" y="-28575"/>
              <a:ext cx="2709333" cy="4845168"/>
            </a:xfrm>
            <a:prstGeom prst="rect">
              <a:avLst/>
            </a:prstGeom>
          </p:spPr>
          <p:txBody>
            <a:bodyPr anchor="ctr" rtlCol="false" tIns="36124" lIns="36124" bIns="36124" rIns="36124"/>
            <a:lstStyle/>
            <a:p>
              <a:pPr algn="ctr">
                <a:lnSpc>
                  <a:spcPts val="1891"/>
                </a:lnSpc>
                <a:spcBef>
                  <a:spcPct val="0"/>
                </a:spcBef>
              </a:pPr>
            </a:p>
          </p:txBody>
        </p:sp>
      </p:grpSp>
      <p:sp>
        <p:nvSpPr>
          <p:cNvPr name="TextBox 5" id="5"/>
          <p:cNvSpPr txBox="true"/>
          <p:nvPr/>
        </p:nvSpPr>
        <p:spPr>
          <a:xfrm rot="0">
            <a:off x="11692766" y="395045"/>
            <a:ext cx="1167379" cy="606275"/>
          </a:xfrm>
          <a:prstGeom prst="rect">
            <a:avLst/>
          </a:prstGeom>
        </p:spPr>
        <p:txBody>
          <a:bodyPr anchor="t" rtlCol="false" tIns="0" lIns="0" bIns="0" rIns="0">
            <a:spAutoFit/>
          </a:bodyPr>
          <a:lstStyle/>
          <a:p>
            <a:pPr algn="ctr">
              <a:lnSpc>
                <a:spcPts val="4978"/>
              </a:lnSpc>
            </a:pPr>
            <a:r>
              <a:rPr lang="en-US" sz="3555">
                <a:solidFill>
                  <a:srgbClr val="2E2E2E"/>
                </a:solidFill>
                <a:latin typeface="Lato Bold"/>
                <a:ea typeface="Lato Bold"/>
                <a:cs typeface="Lato Bold"/>
                <a:sym typeface="Lato Bold"/>
              </a:rPr>
              <a:t>/07</a:t>
            </a:r>
          </a:p>
        </p:txBody>
      </p:sp>
      <p:sp>
        <p:nvSpPr>
          <p:cNvPr name="TextBox 6" id="6"/>
          <p:cNvSpPr txBox="true"/>
          <p:nvPr/>
        </p:nvSpPr>
        <p:spPr>
          <a:xfrm rot="0">
            <a:off x="734695" y="1200372"/>
            <a:ext cx="6043155" cy="389442"/>
          </a:xfrm>
          <a:prstGeom prst="rect">
            <a:avLst/>
          </a:prstGeom>
        </p:spPr>
        <p:txBody>
          <a:bodyPr anchor="t" rtlCol="false" tIns="0" lIns="0" bIns="0" rIns="0">
            <a:spAutoFit/>
          </a:bodyPr>
          <a:lstStyle/>
          <a:p>
            <a:pPr algn="l">
              <a:lnSpc>
                <a:spcPts val="3186"/>
              </a:lnSpc>
            </a:pPr>
            <a:r>
              <a:rPr lang="en-US" sz="2275" u="sng">
                <a:solidFill>
                  <a:srgbClr val="2E2E2E"/>
                </a:solidFill>
                <a:latin typeface="Lato Bold"/>
                <a:ea typeface="Lato Bold"/>
                <a:cs typeface="Lato Bold"/>
                <a:sym typeface="Lato Bold"/>
              </a:rPr>
              <a:t>HARDWARE REQUIREMENTS :</a:t>
            </a:r>
          </a:p>
        </p:txBody>
      </p:sp>
      <p:sp>
        <p:nvSpPr>
          <p:cNvPr name="TextBox 7" id="7"/>
          <p:cNvSpPr txBox="true"/>
          <p:nvPr/>
        </p:nvSpPr>
        <p:spPr>
          <a:xfrm rot="0">
            <a:off x="809820" y="2087473"/>
            <a:ext cx="11391511" cy="4453462"/>
          </a:xfrm>
          <a:prstGeom prst="rect">
            <a:avLst/>
          </a:prstGeom>
        </p:spPr>
        <p:txBody>
          <a:bodyPr anchor="t" rtlCol="false" tIns="0" lIns="0" bIns="0" rIns="0">
            <a:spAutoFit/>
          </a:bodyPr>
          <a:lstStyle/>
          <a:p>
            <a:pPr algn="just">
              <a:lnSpc>
                <a:spcPts val="2933"/>
              </a:lnSpc>
            </a:pPr>
            <a:r>
              <a:rPr lang="en-US" sz="1833">
                <a:solidFill>
                  <a:srgbClr val="4D4D4D"/>
                </a:solidFill>
                <a:latin typeface="Lato"/>
                <a:ea typeface="Lato"/>
                <a:cs typeface="Lato"/>
                <a:sym typeface="Lato"/>
              </a:rPr>
              <a:t>Back-end Server Configuration: </a:t>
            </a:r>
          </a:p>
          <a:p>
            <a:pPr algn="just">
              <a:lnSpc>
                <a:spcPts val="2933"/>
              </a:lnSpc>
            </a:pPr>
            <a:r>
              <a:rPr lang="en-US" sz="1833">
                <a:solidFill>
                  <a:srgbClr val="4D4D4D"/>
                </a:solidFill>
                <a:latin typeface="Lato"/>
                <a:ea typeface="Lato"/>
                <a:cs typeface="Lato"/>
                <a:sym typeface="Lato"/>
              </a:rPr>
              <a:t>- Intel(R) Core(TM) i5-10210U CPU @ 1.60GHz  1.60 GHz</a:t>
            </a:r>
          </a:p>
          <a:p>
            <a:pPr algn="just">
              <a:lnSpc>
                <a:spcPts val="2933"/>
              </a:lnSpc>
            </a:pPr>
            <a:r>
              <a:rPr lang="en-US" sz="1833">
                <a:solidFill>
                  <a:srgbClr val="4D4D4D"/>
                </a:solidFill>
                <a:latin typeface="Lato"/>
                <a:ea typeface="Lato"/>
                <a:cs typeface="Lato"/>
                <a:sym typeface="Lato"/>
              </a:rPr>
              <a:t>- 128 MB RAM </a:t>
            </a:r>
          </a:p>
          <a:p>
            <a:pPr algn="just">
              <a:lnSpc>
                <a:spcPts val="2933"/>
              </a:lnSpc>
            </a:pPr>
            <a:r>
              <a:rPr lang="en-US" sz="1833">
                <a:solidFill>
                  <a:srgbClr val="4D4D4D"/>
                </a:solidFill>
                <a:latin typeface="Lato"/>
                <a:ea typeface="Lato"/>
                <a:cs typeface="Lato"/>
                <a:sym typeface="Lato"/>
              </a:rPr>
              <a:t> </a:t>
            </a:r>
          </a:p>
          <a:p>
            <a:pPr algn="just">
              <a:lnSpc>
                <a:spcPts val="2933"/>
              </a:lnSpc>
            </a:pPr>
            <a:r>
              <a:rPr lang="en-US" sz="1833">
                <a:solidFill>
                  <a:srgbClr val="4D4D4D"/>
                </a:solidFill>
                <a:latin typeface="Lato"/>
                <a:ea typeface="Lato"/>
                <a:cs typeface="Lato"/>
                <a:sym typeface="Lato"/>
              </a:rPr>
              <a:t> </a:t>
            </a:r>
          </a:p>
          <a:p>
            <a:pPr algn="just">
              <a:lnSpc>
                <a:spcPts val="2933"/>
              </a:lnSpc>
            </a:pPr>
            <a:r>
              <a:rPr lang="en-US" sz="1833">
                <a:solidFill>
                  <a:srgbClr val="4D4D4D"/>
                </a:solidFill>
                <a:latin typeface="Lato"/>
                <a:ea typeface="Lato"/>
                <a:cs typeface="Lato"/>
                <a:sym typeface="Lato"/>
              </a:rPr>
              <a:t>Front-end Client Configuration: </a:t>
            </a:r>
          </a:p>
          <a:p>
            <a:pPr algn="just">
              <a:lnSpc>
                <a:spcPts val="2933"/>
              </a:lnSpc>
            </a:pPr>
            <a:r>
              <a:rPr lang="en-US" sz="1833">
                <a:solidFill>
                  <a:srgbClr val="4D4D4D"/>
                </a:solidFill>
                <a:latin typeface="Lato"/>
                <a:ea typeface="Lato"/>
                <a:cs typeface="Lato"/>
                <a:sym typeface="Lato"/>
              </a:rPr>
              <a:t>- Intel Pentium-III @ 650 MHz Processor </a:t>
            </a:r>
          </a:p>
          <a:p>
            <a:pPr algn="just">
              <a:lnSpc>
                <a:spcPts val="2933"/>
              </a:lnSpc>
            </a:pPr>
            <a:r>
              <a:rPr lang="en-US" sz="1833">
                <a:solidFill>
                  <a:srgbClr val="4D4D4D"/>
                </a:solidFill>
                <a:latin typeface="Lato"/>
                <a:ea typeface="Lato"/>
                <a:cs typeface="Lato"/>
                <a:sym typeface="Lato"/>
              </a:rPr>
              <a:t>- 128 MB SDRAM </a:t>
            </a:r>
          </a:p>
          <a:p>
            <a:pPr algn="just">
              <a:lnSpc>
                <a:spcPts val="2933"/>
              </a:lnSpc>
            </a:pPr>
            <a:r>
              <a:rPr lang="en-US" sz="1833">
                <a:solidFill>
                  <a:srgbClr val="4D4D4D"/>
                </a:solidFill>
                <a:latin typeface="Lato"/>
                <a:ea typeface="Lato"/>
                <a:cs typeface="Lato"/>
                <a:sym typeface="Lato"/>
              </a:rPr>
              <a:t>- 10 GB Hard Disk Drive </a:t>
            </a:r>
          </a:p>
          <a:p>
            <a:pPr algn="just">
              <a:lnSpc>
                <a:spcPts val="2933"/>
              </a:lnSpc>
            </a:pPr>
            <a:r>
              <a:rPr lang="en-US" sz="1833">
                <a:solidFill>
                  <a:srgbClr val="4D4D4D"/>
                </a:solidFill>
                <a:latin typeface="Lato"/>
                <a:ea typeface="Lato"/>
                <a:cs typeface="Lato"/>
                <a:sym typeface="Lato"/>
              </a:rPr>
              <a:t>- 104 Keys Keyboard </a:t>
            </a:r>
          </a:p>
          <a:p>
            <a:pPr algn="just">
              <a:lnSpc>
                <a:spcPts val="2933"/>
              </a:lnSpc>
            </a:pPr>
            <a:r>
              <a:rPr lang="en-US" sz="1833">
                <a:solidFill>
                  <a:srgbClr val="4D4D4D"/>
                </a:solidFill>
                <a:latin typeface="Lato"/>
                <a:ea typeface="Lato"/>
                <a:cs typeface="Lato"/>
                <a:sym typeface="Lato"/>
              </a:rPr>
              <a:t>- PS2 Mouse with pad </a:t>
            </a:r>
          </a:p>
          <a:p>
            <a:pPr algn="just">
              <a:lnSpc>
                <a:spcPts val="2933"/>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175" y="0"/>
            <a:ext cx="1662017" cy="2194560"/>
            <a:chOff x="0" y="0"/>
            <a:chExt cx="615562" cy="812800"/>
          </a:xfrm>
        </p:grpSpPr>
        <p:sp>
          <p:nvSpPr>
            <p:cNvPr name="Freeform 3" id="3"/>
            <p:cNvSpPr/>
            <p:nvPr/>
          </p:nvSpPr>
          <p:spPr>
            <a:xfrm flipH="false" flipV="false" rot="0">
              <a:off x="0" y="0"/>
              <a:ext cx="615562" cy="812800"/>
            </a:xfrm>
            <a:custGeom>
              <a:avLst/>
              <a:gdLst/>
              <a:ahLst/>
              <a:cxnLst/>
              <a:rect r="r" b="b" t="t" l="l"/>
              <a:pathLst>
                <a:path h="812800" w="615562">
                  <a:moveTo>
                    <a:pt x="0" y="0"/>
                  </a:moveTo>
                  <a:lnTo>
                    <a:pt x="615562" y="0"/>
                  </a:lnTo>
                  <a:lnTo>
                    <a:pt x="615562" y="812800"/>
                  </a:lnTo>
                  <a:lnTo>
                    <a:pt x="0" y="812800"/>
                  </a:lnTo>
                  <a:close/>
                </a:path>
              </a:pathLst>
            </a:custGeom>
            <a:solidFill>
              <a:srgbClr val="F9ECB8"/>
            </a:solidFill>
          </p:spPr>
        </p:sp>
        <p:sp>
          <p:nvSpPr>
            <p:cNvPr name="TextBox 4" id="4"/>
            <p:cNvSpPr txBox="true"/>
            <p:nvPr/>
          </p:nvSpPr>
          <p:spPr>
            <a:xfrm>
              <a:off x="0" y="-28575"/>
              <a:ext cx="615562" cy="841375"/>
            </a:xfrm>
            <a:prstGeom prst="rect">
              <a:avLst/>
            </a:prstGeom>
          </p:spPr>
          <p:txBody>
            <a:bodyPr anchor="ctr" rtlCol="false" tIns="36124" lIns="36124" bIns="36124" rIns="36124"/>
            <a:lstStyle/>
            <a:p>
              <a:pPr algn="ctr">
                <a:lnSpc>
                  <a:spcPts val="1891"/>
                </a:lnSpc>
              </a:pPr>
            </a:p>
          </p:txBody>
        </p:sp>
      </p:grpSp>
      <p:grpSp>
        <p:nvGrpSpPr>
          <p:cNvPr name="Group 5" id="5"/>
          <p:cNvGrpSpPr/>
          <p:nvPr/>
        </p:nvGrpSpPr>
        <p:grpSpPr>
          <a:xfrm rot="0">
            <a:off x="12174450" y="3006549"/>
            <a:ext cx="833525" cy="4308651"/>
            <a:chOff x="0" y="0"/>
            <a:chExt cx="308713" cy="1595797"/>
          </a:xfrm>
        </p:grpSpPr>
        <p:sp>
          <p:nvSpPr>
            <p:cNvPr name="Freeform 6" id="6"/>
            <p:cNvSpPr/>
            <p:nvPr/>
          </p:nvSpPr>
          <p:spPr>
            <a:xfrm flipH="false" flipV="false" rot="0">
              <a:off x="0" y="0"/>
              <a:ext cx="308713" cy="1595797"/>
            </a:xfrm>
            <a:custGeom>
              <a:avLst/>
              <a:gdLst/>
              <a:ahLst/>
              <a:cxnLst/>
              <a:rect r="r" b="b" t="t" l="l"/>
              <a:pathLst>
                <a:path h="1595797" w="308713">
                  <a:moveTo>
                    <a:pt x="0" y="0"/>
                  </a:moveTo>
                  <a:lnTo>
                    <a:pt x="308713" y="0"/>
                  </a:lnTo>
                  <a:lnTo>
                    <a:pt x="308713" y="1595797"/>
                  </a:lnTo>
                  <a:lnTo>
                    <a:pt x="0" y="1595797"/>
                  </a:lnTo>
                  <a:close/>
                </a:path>
              </a:pathLst>
            </a:custGeom>
            <a:solidFill>
              <a:srgbClr val="FFC2CA"/>
            </a:solidFill>
          </p:spPr>
        </p:sp>
        <p:sp>
          <p:nvSpPr>
            <p:cNvPr name="TextBox 7" id="7"/>
            <p:cNvSpPr txBox="true"/>
            <p:nvPr/>
          </p:nvSpPr>
          <p:spPr>
            <a:xfrm>
              <a:off x="0" y="-28575"/>
              <a:ext cx="308713" cy="1624372"/>
            </a:xfrm>
            <a:prstGeom prst="rect">
              <a:avLst/>
            </a:prstGeom>
          </p:spPr>
          <p:txBody>
            <a:bodyPr anchor="ctr" rtlCol="false" tIns="36124" lIns="36124" bIns="36124" rIns="36124"/>
            <a:lstStyle/>
            <a:p>
              <a:pPr algn="ctr">
                <a:lnSpc>
                  <a:spcPts val="1891"/>
                </a:lnSpc>
              </a:pPr>
            </a:p>
          </p:txBody>
        </p:sp>
      </p:grpSp>
      <p:sp>
        <p:nvSpPr>
          <p:cNvPr name="AutoShape 8" id="8"/>
          <p:cNvSpPr/>
          <p:nvPr/>
        </p:nvSpPr>
        <p:spPr>
          <a:xfrm>
            <a:off x="1665192" y="1004706"/>
            <a:ext cx="6102442" cy="0"/>
          </a:xfrm>
          <a:prstGeom prst="line">
            <a:avLst/>
          </a:prstGeom>
          <a:ln cap="flat" w="9525">
            <a:solidFill>
              <a:srgbClr val="000000"/>
            </a:solidFill>
            <a:prstDash val="solid"/>
            <a:headEnd type="none" len="sm" w="sm"/>
            <a:tailEnd type="none" len="sm" w="sm"/>
          </a:ln>
        </p:spPr>
      </p:sp>
      <p:sp>
        <p:nvSpPr>
          <p:cNvPr name="Freeform 9" id="9"/>
          <p:cNvSpPr/>
          <p:nvPr/>
        </p:nvSpPr>
        <p:spPr>
          <a:xfrm flipH="false" flipV="false" rot="0">
            <a:off x="1665192" y="1097280"/>
            <a:ext cx="9276149" cy="6116368"/>
          </a:xfrm>
          <a:custGeom>
            <a:avLst/>
            <a:gdLst/>
            <a:ahLst/>
            <a:cxnLst/>
            <a:rect r="r" b="b" t="t" l="l"/>
            <a:pathLst>
              <a:path h="6116368" w="9276149">
                <a:moveTo>
                  <a:pt x="0" y="0"/>
                </a:moveTo>
                <a:lnTo>
                  <a:pt x="9276150" y="0"/>
                </a:lnTo>
                <a:lnTo>
                  <a:pt x="9276150" y="6116368"/>
                </a:lnTo>
                <a:lnTo>
                  <a:pt x="0" y="6116368"/>
                </a:lnTo>
                <a:lnTo>
                  <a:pt x="0" y="0"/>
                </a:lnTo>
                <a:close/>
              </a:path>
            </a:pathLst>
          </a:custGeom>
          <a:blipFill>
            <a:blip r:embed="rId2"/>
            <a:stretch>
              <a:fillRect l="-538" t="0" r="-2095" b="-6441"/>
            </a:stretch>
          </a:blipFill>
        </p:spPr>
      </p:sp>
      <p:sp>
        <p:nvSpPr>
          <p:cNvPr name="TextBox 10" id="10"/>
          <p:cNvSpPr txBox="true"/>
          <p:nvPr/>
        </p:nvSpPr>
        <p:spPr>
          <a:xfrm rot="0">
            <a:off x="1665192" y="491005"/>
            <a:ext cx="5023354" cy="606275"/>
          </a:xfrm>
          <a:prstGeom prst="rect">
            <a:avLst/>
          </a:prstGeom>
        </p:spPr>
        <p:txBody>
          <a:bodyPr anchor="t" rtlCol="false" tIns="0" lIns="0" bIns="0" rIns="0">
            <a:spAutoFit/>
          </a:bodyPr>
          <a:lstStyle/>
          <a:p>
            <a:pPr algn="l">
              <a:lnSpc>
                <a:spcPts val="4978"/>
              </a:lnSpc>
            </a:pPr>
            <a:r>
              <a:rPr lang="en-US" sz="3555" spc="-71">
                <a:solidFill>
                  <a:srgbClr val="2E2E2E"/>
                </a:solidFill>
                <a:latin typeface="Lato Bold"/>
                <a:ea typeface="Lato Bold"/>
                <a:cs typeface="Lato Bold"/>
                <a:sym typeface="Lato Bold"/>
              </a:rPr>
              <a:t>ER-DIAGRAM:</a:t>
            </a:r>
          </a:p>
        </p:txBody>
      </p:sp>
      <p:sp>
        <p:nvSpPr>
          <p:cNvPr name="TextBox 11" id="11"/>
          <p:cNvSpPr txBox="true"/>
          <p:nvPr/>
        </p:nvSpPr>
        <p:spPr>
          <a:xfrm rot="0">
            <a:off x="11692766" y="395045"/>
            <a:ext cx="1167379" cy="606275"/>
          </a:xfrm>
          <a:prstGeom prst="rect">
            <a:avLst/>
          </a:prstGeom>
        </p:spPr>
        <p:txBody>
          <a:bodyPr anchor="t" rtlCol="false" tIns="0" lIns="0" bIns="0" rIns="0">
            <a:spAutoFit/>
          </a:bodyPr>
          <a:lstStyle/>
          <a:p>
            <a:pPr algn="ctr">
              <a:lnSpc>
                <a:spcPts val="4978"/>
              </a:lnSpc>
            </a:pPr>
            <a:r>
              <a:rPr lang="en-US" sz="3555">
                <a:solidFill>
                  <a:srgbClr val="2E2E2E"/>
                </a:solidFill>
                <a:latin typeface="Lato Bold"/>
                <a:ea typeface="Lato Bold"/>
                <a:cs typeface="Lato Bold"/>
                <a:sym typeface="Lato Bold"/>
              </a:rPr>
              <a:t>/08</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175" y="0"/>
            <a:ext cx="1662017" cy="2194560"/>
            <a:chOff x="0" y="0"/>
            <a:chExt cx="615562" cy="812800"/>
          </a:xfrm>
        </p:grpSpPr>
        <p:sp>
          <p:nvSpPr>
            <p:cNvPr name="Freeform 3" id="3"/>
            <p:cNvSpPr/>
            <p:nvPr/>
          </p:nvSpPr>
          <p:spPr>
            <a:xfrm flipH="false" flipV="false" rot="0">
              <a:off x="0" y="0"/>
              <a:ext cx="615562" cy="812800"/>
            </a:xfrm>
            <a:custGeom>
              <a:avLst/>
              <a:gdLst/>
              <a:ahLst/>
              <a:cxnLst/>
              <a:rect r="r" b="b" t="t" l="l"/>
              <a:pathLst>
                <a:path h="812800" w="615562">
                  <a:moveTo>
                    <a:pt x="0" y="0"/>
                  </a:moveTo>
                  <a:lnTo>
                    <a:pt x="615562" y="0"/>
                  </a:lnTo>
                  <a:lnTo>
                    <a:pt x="615562" y="812800"/>
                  </a:lnTo>
                  <a:lnTo>
                    <a:pt x="0" y="812800"/>
                  </a:lnTo>
                  <a:close/>
                </a:path>
              </a:pathLst>
            </a:custGeom>
            <a:solidFill>
              <a:srgbClr val="F9ECB8"/>
            </a:solidFill>
          </p:spPr>
        </p:sp>
        <p:sp>
          <p:nvSpPr>
            <p:cNvPr name="TextBox 4" id="4"/>
            <p:cNvSpPr txBox="true"/>
            <p:nvPr/>
          </p:nvSpPr>
          <p:spPr>
            <a:xfrm>
              <a:off x="0" y="-28575"/>
              <a:ext cx="615562" cy="841375"/>
            </a:xfrm>
            <a:prstGeom prst="rect">
              <a:avLst/>
            </a:prstGeom>
          </p:spPr>
          <p:txBody>
            <a:bodyPr anchor="ctr" rtlCol="false" tIns="36124" lIns="36124" bIns="36124" rIns="36124"/>
            <a:lstStyle/>
            <a:p>
              <a:pPr algn="ctr">
                <a:lnSpc>
                  <a:spcPts val="1891"/>
                </a:lnSpc>
              </a:pPr>
            </a:p>
          </p:txBody>
        </p:sp>
      </p:grpSp>
      <p:grpSp>
        <p:nvGrpSpPr>
          <p:cNvPr name="Group 5" id="5"/>
          <p:cNvGrpSpPr/>
          <p:nvPr/>
        </p:nvGrpSpPr>
        <p:grpSpPr>
          <a:xfrm rot="0">
            <a:off x="12174450" y="3006549"/>
            <a:ext cx="833525" cy="4308651"/>
            <a:chOff x="0" y="0"/>
            <a:chExt cx="308713" cy="1595797"/>
          </a:xfrm>
        </p:grpSpPr>
        <p:sp>
          <p:nvSpPr>
            <p:cNvPr name="Freeform 6" id="6"/>
            <p:cNvSpPr/>
            <p:nvPr/>
          </p:nvSpPr>
          <p:spPr>
            <a:xfrm flipH="false" flipV="false" rot="0">
              <a:off x="0" y="0"/>
              <a:ext cx="308713" cy="1595797"/>
            </a:xfrm>
            <a:custGeom>
              <a:avLst/>
              <a:gdLst/>
              <a:ahLst/>
              <a:cxnLst/>
              <a:rect r="r" b="b" t="t" l="l"/>
              <a:pathLst>
                <a:path h="1595797" w="308713">
                  <a:moveTo>
                    <a:pt x="0" y="0"/>
                  </a:moveTo>
                  <a:lnTo>
                    <a:pt x="308713" y="0"/>
                  </a:lnTo>
                  <a:lnTo>
                    <a:pt x="308713" y="1595797"/>
                  </a:lnTo>
                  <a:lnTo>
                    <a:pt x="0" y="1595797"/>
                  </a:lnTo>
                  <a:close/>
                </a:path>
              </a:pathLst>
            </a:custGeom>
            <a:solidFill>
              <a:srgbClr val="FFC2CA"/>
            </a:solidFill>
          </p:spPr>
        </p:sp>
        <p:sp>
          <p:nvSpPr>
            <p:cNvPr name="TextBox 7" id="7"/>
            <p:cNvSpPr txBox="true"/>
            <p:nvPr/>
          </p:nvSpPr>
          <p:spPr>
            <a:xfrm>
              <a:off x="0" y="-28575"/>
              <a:ext cx="308713" cy="1624372"/>
            </a:xfrm>
            <a:prstGeom prst="rect">
              <a:avLst/>
            </a:prstGeom>
          </p:spPr>
          <p:txBody>
            <a:bodyPr anchor="ctr" rtlCol="false" tIns="36124" lIns="36124" bIns="36124" rIns="36124"/>
            <a:lstStyle/>
            <a:p>
              <a:pPr algn="ctr">
                <a:lnSpc>
                  <a:spcPts val="1891"/>
                </a:lnSpc>
              </a:pPr>
            </a:p>
          </p:txBody>
        </p:sp>
      </p:grpSp>
      <p:sp>
        <p:nvSpPr>
          <p:cNvPr name="AutoShape 8" id="8"/>
          <p:cNvSpPr/>
          <p:nvPr/>
        </p:nvSpPr>
        <p:spPr>
          <a:xfrm>
            <a:off x="1665192" y="1004706"/>
            <a:ext cx="6102442" cy="0"/>
          </a:xfrm>
          <a:prstGeom prst="line">
            <a:avLst/>
          </a:prstGeom>
          <a:ln cap="flat" w="9525">
            <a:solidFill>
              <a:srgbClr val="000000"/>
            </a:solidFill>
            <a:prstDash val="solid"/>
            <a:headEnd type="none" len="sm" w="sm"/>
            <a:tailEnd type="none" len="sm" w="sm"/>
          </a:ln>
        </p:spPr>
      </p:sp>
      <p:sp>
        <p:nvSpPr>
          <p:cNvPr name="Freeform 9" id="9"/>
          <p:cNvSpPr/>
          <p:nvPr/>
        </p:nvSpPr>
        <p:spPr>
          <a:xfrm flipH="false" flipV="false" rot="0">
            <a:off x="2318506" y="1319029"/>
            <a:ext cx="9202630" cy="5541030"/>
          </a:xfrm>
          <a:custGeom>
            <a:avLst/>
            <a:gdLst/>
            <a:ahLst/>
            <a:cxnLst/>
            <a:rect r="r" b="b" t="t" l="l"/>
            <a:pathLst>
              <a:path h="5541030" w="9202630">
                <a:moveTo>
                  <a:pt x="0" y="0"/>
                </a:moveTo>
                <a:lnTo>
                  <a:pt x="9202631" y="0"/>
                </a:lnTo>
                <a:lnTo>
                  <a:pt x="9202631" y="5541031"/>
                </a:lnTo>
                <a:lnTo>
                  <a:pt x="0" y="5541031"/>
                </a:lnTo>
                <a:lnTo>
                  <a:pt x="0" y="0"/>
                </a:lnTo>
                <a:close/>
              </a:path>
            </a:pathLst>
          </a:custGeom>
          <a:blipFill>
            <a:blip r:embed="rId2"/>
            <a:stretch>
              <a:fillRect l="-850" t="-47" r="0" b="-2740"/>
            </a:stretch>
          </a:blipFill>
        </p:spPr>
      </p:sp>
      <p:sp>
        <p:nvSpPr>
          <p:cNvPr name="TextBox 10" id="10"/>
          <p:cNvSpPr txBox="true"/>
          <p:nvPr/>
        </p:nvSpPr>
        <p:spPr>
          <a:xfrm rot="0">
            <a:off x="1665192" y="491005"/>
            <a:ext cx="5023354" cy="606275"/>
          </a:xfrm>
          <a:prstGeom prst="rect">
            <a:avLst/>
          </a:prstGeom>
        </p:spPr>
        <p:txBody>
          <a:bodyPr anchor="t" rtlCol="false" tIns="0" lIns="0" bIns="0" rIns="0">
            <a:spAutoFit/>
          </a:bodyPr>
          <a:lstStyle/>
          <a:p>
            <a:pPr algn="l">
              <a:lnSpc>
                <a:spcPts val="4978"/>
              </a:lnSpc>
            </a:pPr>
            <a:r>
              <a:rPr lang="en-US" sz="3555" spc="-71">
                <a:solidFill>
                  <a:srgbClr val="2E2E2E"/>
                </a:solidFill>
                <a:latin typeface="Lato Bold"/>
                <a:ea typeface="Lato Bold"/>
                <a:cs typeface="Lato Bold"/>
                <a:sym typeface="Lato Bold"/>
              </a:rPr>
              <a:t>DFD-DIAGRAM:</a:t>
            </a:r>
          </a:p>
        </p:txBody>
      </p:sp>
      <p:sp>
        <p:nvSpPr>
          <p:cNvPr name="TextBox 11" id="11"/>
          <p:cNvSpPr txBox="true"/>
          <p:nvPr/>
        </p:nvSpPr>
        <p:spPr>
          <a:xfrm rot="0">
            <a:off x="11692766" y="395045"/>
            <a:ext cx="1167379" cy="606275"/>
          </a:xfrm>
          <a:prstGeom prst="rect">
            <a:avLst/>
          </a:prstGeom>
        </p:spPr>
        <p:txBody>
          <a:bodyPr anchor="t" rtlCol="false" tIns="0" lIns="0" bIns="0" rIns="0">
            <a:spAutoFit/>
          </a:bodyPr>
          <a:lstStyle/>
          <a:p>
            <a:pPr algn="ctr">
              <a:lnSpc>
                <a:spcPts val="4978"/>
              </a:lnSpc>
            </a:pPr>
            <a:r>
              <a:rPr lang="en-US" sz="3555">
                <a:solidFill>
                  <a:srgbClr val="2E2E2E"/>
                </a:solidFill>
                <a:latin typeface="Lato Bold"/>
                <a:ea typeface="Lato Bold"/>
                <a:cs typeface="Lato Bold"/>
                <a:sym typeface="Lato Bold"/>
              </a:rPr>
              <a:t>/09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DAGOSX_C-r4</dc:identifier>
  <dcterms:modified xsi:type="dcterms:W3CDTF">2011-08-01T06:04:30Z</dcterms:modified>
  <cp:revision>1</cp:revision>
</cp:coreProperties>
</file>