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6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</a:t>
            </a:r>
            <a:r>
              <a:rPr lang="en-US" sz="2000" dirty="0"/>
              <a:t>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    Minitab File : </a:t>
            </a:r>
            <a:r>
              <a:rPr lang="en-US" sz="2000" b="1" dirty="0" err="1"/>
              <a:t>Cutlets.mtw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ANS. </a:t>
            </a:r>
            <a:r>
              <a:rPr lang="en-US" sz="2000" dirty="0"/>
              <a:t>Input X = diameter of 2 units = continues</a:t>
            </a:r>
          </a:p>
          <a:p>
            <a:pPr>
              <a:buNone/>
            </a:pPr>
            <a:r>
              <a:rPr lang="en-US" sz="2000" dirty="0"/>
              <a:t>          output Y = </a:t>
            </a:r>
            <a:r>
              <a:rPr lang="en-US" sz="2000" dirty="0" err="1"/>
              <a:t>difrence</a:t>
            </a:r>
            <a:r>
              <a:rPr lang="en-US" sz="2000" dirty="0"/>
              <a:t> in diameter between 2 units = continues</a:t>
            </a:r>
          </a:p>
          <a:p>
            <a:pPr>
              <a:buNone/>
            </a:pPr>
            <a:r>
              <a:rPr lang="en-US" sz="2000" dirty="0"/>
              <a:t> here we Comparing 2 unit from each other</a:t>
            </a:r>
          </a:p>
          <a:p>
            <a:pPr>
              <a:buNone/>
            </a:pPr>
            <a:r>
              <a:rPr lang="en-US" sz="2000" b="1" dirty="0"/>
              <a:t>2 SAMPLE T-TEST</a:t>
            </a:r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/>
              <a:t>   </a:t>
            </a:r>
            <a:r>
              <a:rPr lang="en-US" sz="2000" dirty="0"/>
              <a:t>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000" dirty="0"/>
              <a:t>   </a:t>
            </a:r>
          </a:p>
          <a:p>
            <a:pPr algn="just">
              <a:buNone/>
            </a:pPr>
            <a:r>
              <a:rPr lang="en-US" sz="2000" dirty="0"/>
              <a:t>  Analyze the data and determine whether there is any difference in average TAT among the different laboratories at 5% significance level.</a:t>
            </a:r>
          </a:p>
          <a:p>
            <a:pPr>
              <a:buNone/>
            </a:pPr>
            <a:r>
              <a:rPr lang="en-US" sz="2000" dirty="0"/>
              <a:t>    Minitab File: </a:t>
            </a:r>
            <a:r>
              <a:rPr lang="en-US" sz="2000" b="1" dirty="0" err="1"/>
              <a:t>LabTAT.mtw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ANS </a:t>
            </a:r>
            <a:r>
              <a:rPr lang="en-US" sz="2000" dirty="0"/>
              <a:t>input X = Random samples of TAT of 4 lab = discreate</a:t>
            </a:r>
          </a:p>
          <a:p>
            <a:pPr>
              <a:buNone/>
            </a:pPr>
            <a:r>
              <a:rPr lang="en-US" sz="2000" dirty="0"/>
              <a:t>   output Y = diff. in </a:t>
            </a:r>
            <a:r>
              <a:rPr lang="en-US" sz="2000" dirty="0" err="1"/>
              <a:t>avr</a:t>
            </a:r>
            <a:r>
              <a:rPr lang="en-US" sz="2000" dirty="0"/>
              <a:t>. TAT = cont.</a:t>
            </a:r>
          </a:p>
          <a:p>
            <a:pPr>
              <a:buNone/>
            </a:pPr>
            <a:r>
              <a:rPr lang="en-US" sz="2000" dirty="0"/>
              <a:t>Here we comparing more than 2 pop. With each other</a:t>
            </a:r>
          </a:p>
          <a:p>
            <a:pPr>
              <a:buNone/>
            </a:pPr>
            <a:r>
              <a:rPr lang="en-US" sz="2000" b="1" dirty="0"/>
              <a:t>ANOVA TEST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67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10" y="740546"/>
            <a:ext cx="8940553" cy="37641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24180"/>
              </p:ext>
            </p:extLst>
          </p:nvPr>
        </p:nvGraphicFramePr>
        <p:xfrm>
          <a:off x="1393794" y="2125230"/>
          <a:ext cx="607380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9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997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97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0E4B9A-C05B-4C81-9203-882C77184C5B}"/>
              </a:ext>
            </a:extLst>
          </p:cNvPr>
          <p:cNvSpPr/>
          <p:nvPr/>
        </p:nvSpPr>
        <p:spPr>
          <a:xfrm>
            <a:off x="547589" y="380378"/>
            <a:ext cx="83655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Sales of products in four different regions is tabulated for males and females. Find if male-female buyer rations are similar across regions.</a:t>
            </a:r>
          </a:p>
          <a:p>
            <a:endParaRPr lang="en-US" dirty="0"/>
          </a:p>
          <a:p>
            <a:r>
              <a:rPr lang="en-US" dirty="0"/>
              <a:t>ANS.</a:t>
            </a:r>
          </a:p>
          <a:p>
            <a:r>
              <a:rPr lang="en-US" dirty="0"/>
              <a:t>   input = Sales of products in 4 different regions = continues</a:t>
            </a:r>
          </a:p>
          <a:p>
            <a:r>
              <a:rPr lang="en-US" dirty="0"/>
              <a:t>    output = male buyer ratio= female buyer ratio in all 4 regions = continues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we will do</a:t>
            </a:r>
            <a:r>
              <a:rPr lang="en-US" b="1" dirty="0"/>
              <a:t> chi-square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68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 err="1"/>
              <a:t>CustomerOrderForm.mtw</a:t>
            </a:r>
            <a:endParaRPr lang="en-US" b="1" dirty="0"/>
          </a:p>
          <a:p>
            <a:pPr>
              <a:buNone/>
            </a:pPr>
            <a:r>
              <a:rPr lang="en-US" b="1" dirty="0"/>
              <a:t> ANS.</a:t>
            </a:r>
          </a:p>
          <a:p>
            <a:pPr>
              <a:buNone/>
            </a:pPr>
            <a:r>
              <a:rPr lang="en-US" dirty="0"/>
              <a:t>Input = 4 centers = discreate more than 2 categories </a:t>
            </a:r>
          </a:p>
          <a:p>
            <a:pPr>
              <a:buNone/>
            </a:pPr>
            <a:r>
              <a:rPr lang="en-US" dirty="0"/>
              <a:t>Output  = defective % varies by center = compare defective % of all the </a:t>
            </a:r>
            <a:r>
              <a:rPr lang="en-US" dirty="0" err="1"/>
              <a:t>centre</a:t>
            </a:r>
            <a:r>
              <a:rPr lang="en-US" dirty="0"/>
              <a:t>  = discreate</a:t>
            </a:r>
          </a:p>
          <a:p>
            <a:pPr>
              <a:buNone/>
            </a:pPr>
            <a:r>
              <a:rPr lang="en-US" dirty="0"/>
              <a:t>Here we comparing more than 2 pop. With each other</a:t>
            </a:r>
          </a:p>
          <a:p>
            <a:pPr>
              <a:buNone/>
            </a:pPr>
            <a:r>
              <a:rPr lang="en-US" dirty="0"/>
              <a:t>  This problem falls under </a:t>
            </a:r>
            <a:r>
              <a:rPr lang="en-US" b="1" dirty="0"/>
              <a:t>  chi-square test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Fantaloons</a:t>
            </a:r>
            <a:r>
              <a:rPr lang="en-US" dirty="0"/>
              <a:t> Sales managers commented that </a:t>
            </a:r>
            <a:r>
              <a:rPr lang="en-US" i="1" dirty="0"/>
              <a:t>% </a:t>
            </a:r>
            <a:r>
              <a:rPr lang="en-US" dirty="0"/>
              <a:t>of males versus females walking in to the store differ based on day of the week. Analyze the data and determine whether there is evidence at </a:t>
            </a:r>
            <a:r>
              <a:rPr lang="en-US" i="1" dirty="0"/>
              <a:t>5 % </a:t>
            </a:r>
            <a:r>
              <a:rPr lang="en-US" dirty="0"/>
              <a:t>significance level to support this hypothesis.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 err="1"/>
              <a:t>Fantaloons.mtw</a:t>
            </a:r>
            <a:endParaRPr lang="en-US" b="1" dirty="0"/>
          </a:p>
          <a:p>
            <a:pPr>
              <a:buNone/>
            </a:pPr>
            <a:r>
              <a:rPr lang="en-US" b="1" dirty="0"/>
              <a:t>ANS.</a:t>
            </a:r>
          </a:p>
          <a:p>
            <a:pPr>
              <a:buNone/>
            </a:pPr>
            <a:r>
              <a:rPr lang="en-US" dirty="0"/>
              <a:t>Input = males &amp; female sales = Discreate</a:t>
            </a:r>
          </a:p>
          <a:p>
            <a:pPr>
              <a:buNone/>
            </a:pPr>
            <a:r>
              <a:rPr lang="en-US" dirty="0"/>
              <a:t>Output = sale difference on weekend or weekdays = Discreate</a:t>
            </a:r>
          </a:p>
          <a:p>
            <a:pPr>
              <a:buNone/>
            </a:pPr>
            <a:r>
              <a:rPr lang="en-US" dirty="0"/>
              <a:t>We are comparing 2 pop. Male and female sales with each other</a:t>
            </a:r>
          </a:p>
          <a:p>
            <a:pPr>
              <a:buNone/>
            </a:pPr>
            <a:r>
              <a:rPr lang="en-US" b="1" dirty="0"/>
              <a:t>Chi-square Test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584</Words>
  <Application>Microsoft Office PowerPoint</Application>
  <PresentationFormat>On-screen Show (4:3)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PowerPoint Presentation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shilpakarnoliya@gmail.com</cp:lastModifiedBy>
  <cp:revision>22</cp:revision>
  <dcterms:created xsi:type="dcterms:W3CDTF">2015-11-14T12:07:48Z</dcterms:created>
  <dcterms:modified xsi:type="dcterms:W3CDTF">2020-04-23T19:26:45Z</dcterms:modified>
</cp:coreProperties>
</file>