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6E4D1B-00E0-4DF7-A6DF-04083B501143}">
  <a:tblStyle styleId="{5E6E4D1B-00E0-4DF7-A6DF-04083B50114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57113" y="5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{5E6E4D1B-00E0-4DF7-A6DF-04083B501143}</a:tableStyleId>
              </a:tblPr>
              <a:tblGrid>
                <a:gridCol w="2045925"/>
                <a:gridCol w="1969425"/>
                <a:gridCol w="713200"/>
                <a:gridCol w="721500"/>
                <a:gridCol w="3354500"/>
              </a:tblGrid>
              <a:tr h="26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Role 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Power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 (H/M/L)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Interest (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H/M/L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Notes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Omar Mubarak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Owner/CEO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M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Most senior stakeholder, has a very busy schedule, supports initiatives aimed at advancing the restaurant’s mission and vision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Deanna Coleman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Director of Operations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Deanna is responsible for daily communication across different teams. She oversees the restaurant managers and works with them on interviewing, hiring, and training new employees.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Carter Ward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Executive Chef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M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Carter has the final say on all menu choices. He is responsible for overseeing all other chefs employed by the restaurant.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Gilly Tyson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General Manager(North)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M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Gilly is responsible for hiring and training the North location restaurant staff, ordering all the restaurant’s supplies, and talking to customers to ensure that they are happy with their service.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Alex Schmidt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General Manager(Downtown)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M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Alex is responsible for hiring and training the Downtown location restaurant staff, ordering all the restaurant’s supplies, and talking to customers to ensure that they are happy with their service.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Nia Williams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General Manager(Waterfront)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Nia is responsible for hiring and training the Waterfront location restaurant staff, ordering all the restaurant’s supplies, and talking to customers to ensure that they are happy with their service.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Zane Dutchman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Kitchen Manager(North)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Zane is responsible for overseeing the day-to-day back of house operations and administrative tasks at the North location. They are also responsible for controlling costs and managing labor.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Larissa Stein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Kitchen Manager(Downtown)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Larissa is responsible for overseeing the day-to-day back of house operations and administrative tasks at the Downtown location. She is also responsible for controlling costs and managing labor.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Seydou Diallo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Restaurant</a:t>
                      </a: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 Technology Consultant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Seydou helps restaurants implement cost-effective, easy-to-use, integrated technology systems. He determines client needs, highlights where technology can streamline processes and improve the guest experience, and then designs and implements appropriate solutions.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-9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Stakeholder</a:t>
            </a: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 Analysis</a:t>
            </a:r>
            <a:endParaRPr b="1" sz="180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4572000" y="966125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Omar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Owner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7004900" y="96612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Deanna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Director of Operations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7373050" y="209650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Carter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Exec. Chef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6365950" y="2241164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Gilly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7373050" y="2404852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Alex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7373038" y="3843565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Zane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7373050" y="3516203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Larissa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7373050" y="322689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Seydou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Restaurant Consultant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967425" y="384358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Nia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General Manager - Waterfront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