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3"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dirty="0"/>
          </a:p>
        </p:txBody>
      </p:sp>
      <p:sp>
        <p:nvSpPr>
          <p:cNvPr id="15" name="Date Placeholder 14"/>
          <p:cNvSpPr>
            <a:spLocks noGrp="1"/>
          </p:cNvSpPr>
          <p:nvPr>
            <p:ph type="dt" sz="half" idx="10"/>
          </p:nvPr>
        </p:nvSpPr>
        <p:spPr/>
        <p:txBody>
          <a:bodyPr/>
          <a:lstStyle/>
          <a:p>
            <a:fld id="{5BE7FA60-2754-4E4C-B467-E2F86668590A}" type="datetimeFigureOut">
              <a:rPr lang="en-US" smtClean="0"/>
              <a:pPr/>
              <a:t>6/22/2022</a:t>
            </a:fld>
            <a:endParaRPr lang="en-US" dirty="0"/>
          </a:p>
        </p:txBody>
      </p:sp>
      <p:sp>
        <p:nvSpPr>
          <p:cNvPr id="16" name="Slide Number Placeholder 15"/>
          <p:cNvSpPr>
            <a:spLocks noGrp="1"/>
          </p:cNvSpPr>
          <p:nvPr>
            <p:ph type="sldNum" sz="quarter" idx="11"/>
          </p:nvPr>
        </p:nvSpPr>
        <p:spPr/>
        <p:txBody>
          <a:bodyPr/>
          <a:lstStyle/>
          <a:p>
            <a:fld id="{DD2C2DD7-3430-4A80-8F7A-B1A33F9A442B}"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E7FA60-2754-4E4C-B467-E2F86668590A}" type="datetimeFigureOut">
              <a:rPr lang="en-US" smtClean="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2C2DD7-3430-4A80-8F7A-B1A33F9A44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E7FA60-2754-4E4C-B467-E2F86668590A}" type="datetimeFigureOut">
              <a:rPr lang="en-US" smtClean="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2C2DD7-3430-4A80-8F7A-B1A33F9A44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5BE7FA60-2754-4E4C-B467-E2F86668590A}" type="datetimeFigureOut">
              <a:rPr lang="en-US" smtClean="0"/>
              <a:pPr/>
              <a:t>6/22/2022</a:t>
            </a:fld>
            <a:endParaRPr lang="en-US" dirty="0"/>
          </a:p>
        </p:txBody>
      </p:sp>
      <p:sp>
        <p:nvSpPr>
          <p:cNvPr id="15" name="Slide Number Placeholder 14"/>
          <p:cNvSpPr>
            <a:spLocks noGrp="1"/>
          </p:cNvSpPr>
          <p:nvPr>
            <p:ph type="sldNum" sz="quarter" idx="15"/>
          </p:nvPr>
        </p:nvSpPr>
        <p:spPr/>
        <p:txBody>
          <a:bodyPr/>
          <a:lstStyle>
            <a:lvl1pPr algn="ctr">
              <a:defRPr/>
            </a:lvl1pPr>
          </a:lstStyle>
          <a:p>
            <a:fld id="{DD2C2DD7-3430-4A80-8F7A-B1A33F9A442B}" type="slidenum">
              <a:rPr lang="en-US" smtClean="0"/>
              <a:pPr/>
              <a:t>‹#›</a:t>
            </a:fld>
            <a:endParaRPr lang="en-US" dirty="0"/>
          </a:p>
        </p:txBody>
      </p:sp>
      <p:sp>
        <p:nvSpPr>
          <p:cNvPr id="16" name="Footer Placeholder 15"/>
          <p:cNvSpPr>
            <a:spLocks noGrp="1"/>
          </p:cNvSpPr>
          <p:nvPr>
            <p:ph type="ftr" sz="quarter" idx="16"/>
          </p:nvPr>
        </p:nvSpPr>
        <p:spPr/>
        <p:txBody>
          <a:bodyPr/>
          <a:lstStyle/>
          <a:p>
            <a:endParaRPr lang="en-US" dirty="0"/>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E7FA60-2754-4E4C-B467-E2F86668590A}" type="datetimeFigureOut">
              <a:rPr lang="en-US" smtClean="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2C2DD7-3430-4A80-8F7A-B1A33F9A442B}" type="slidenum">
              <a:rPr lang="en-US" smtClean="0"/>
              <a:pPr/>
              <a:t>‹#›</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BE7FA60-2754-4E4C-B467-E2F86668590A}" type="datetimeFigureOut">
              <a:rPr lang="en-US" smtClean="0"/>
              <a:pPr/>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2C2DD7-3430-4A80-8F7A-B1A33F9A442B}"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DD2C2DD7-3430-4A80-8F7A-B1A33F9A442B}"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5BE7FA60-2754-4E4C-B467-E2F86668590A}" type="datetimeFigureOut">
              <a:rPr lang="en-US" smtClean="0"/>
              <a:pPr/>
              <a:t>6/22/2022</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BE7FA60-2754-4E4C-B467-E2F86668590A}" type="datetimeFigureOut">
              <a:rPr lang="en-US" smtClean="0"/>
              <a:pPr/>
              <a:t>6/22/2022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D2C2DD7-3430-4A80-8F7A-B1A33F9A442B}"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E7FA60-2754-4E4C-B467-E2F86668590A}" type="datetimeFigureOut">
              <a:rPr lang="en-US" smtClean="0"/>
              <a:pPr/>
              <a:t>6/22/2022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D2C2DD7-3430-4A80-8F7A-B1A33F9A44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5BE7FA60-2754-4E4C-B467-E2F86668590A}" type="datetimeFigureOut">
              <a:rPr lang="en-US" smtClean="0"/>
              <a:pPr/>
              <a:t>6/22/2022</a:t>
            </a:fld>
            <a:endParaRPr lang="en-US" dirty="0"/>
          </a:p>
        </p:txBody>
      </p:sp>
      <p:sp>
        <p:nvSpPr>
          <p:cNvPr id="9" name="Slide Number Placeholder 8"/>
          <p:cNvSpPr>
            <a:spLocks noGrp="1"/>
          </p:cNvSpPr>
          <p:nvPr>
            <p:ph type="sldNum" sz="quarter" idx="15"/>
          </p:nvPr>
        </p:nvSpPr>
        <p:spPr/>
        <p:txBody>
          <a:bodyPr/>
          <a:lstStyle/>
          <a:p>
            <a:fld id="{DD2C2DD7-3430-4A80-8F7A-B1A33F9A442B}" type="slidenum">
              <a:rPr lang="en-US" smtClean="0"/>
              <a:pPr/>
              <a:t>‹#›</a:t>
            </a:fld>
            <a:endParaRPr lang="en-US" dirty="0"/>
          </a:p>
        </p:txBody>
      </p:sp>
      <p:sp>
        <p:nvSpPr>
          <p:cNvPr id="10" name="Footer Placeholder 9"/>
          <p:cNvSpPr>
            <a:spLocks noGrp="1"/>
          </p:cNvSpPr>
          <p:nvPr>
            <p:ph type="ftr" sz="quarter" idx="16"/>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5BE7FA60-2754-4E4C-B467-E2F86668590A}" type="datetimeFigureOut">
              <a:rPr lang="en-US" smtClean="0"/>
              <a:pPr/>
              <a:t>6/22/2022</a:t>
            </a:fld>
            <a:endParaRPr lang="en-US" dirty="0"/>
          </a:p>
        </p:txBody>
      </p:sp>
      <p:sp>
        <p:nvSpPr>
          <p:cNvPr id="9" name="Slide Number Placeholder 8"/>
          <p:cNvSpPr>
            <a:spLocks noGrp="1"/>
          </p:cNvSpPr>
          <p:nvPr>
            <p:ph type="sldNum" sz="quarter" idx="11"/>
          </p:nvPr>
        </p:nvSpPr>
        <p:spPr/>
        <p:txBody>
          <a:bodyPr/>
          <a:lstStyle/>
          <a:p>
            <a:fld id="{DD2C2DD7-3430-4A80-8F7A-B1A33F9A442B}"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5BE7FA60-2754-4E4C-B467-E2F86668590A}" type="datetimeFigureOut">
              <a:rPr lang="en-US" smtClean="0"/>
              <a:pPr/>
              <a:t>6/22/2022</a:t>
            </a:fld>
            <a:endParaRPr lang="en-US" dirty="0"/>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dirty="0"/>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DD2C2DD7-3430-4A80-8F7A-B1A33F9A442B}" type="slidenum">
              <a:rPr lang="en-US" smtClean="0"/>
              <a:pPr/>
              <a:t>‹#›</a:t>
            </a:fld>
            <a:endParaRPr lang="en-US" dirty="0"/>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solidFill>
                  <a:schemeClr val="accent2">
                    <a:lumMod val="50000"/>
                  </a:schemeClr>
                </a:solidFill>
              </a:rPr>
              <a:t>                                                 </a:t>
            </a:r>
            <a:r>
              <a:rPr lang="en-US" sz="2400" dirty="0" smtClean="0">
                <a:solidFill>
                  <a:schemeClr val="accent2">
                    <a:lumMod val="50000"/>
                  </a:schemeClr>
                </a:solidFill>
              </a:rPr>
              <a:t>presented By</a:t>
            </a:r>
          </a:p>
          <a:p>
            <a:r>
              <a:rPr lang="en-US" sz="2400" dirty="0" smtClean="0">
                <a:solidFill>
                  <a:schemeClr val="accent2">
                    <a:lumMod val="50000"/>
                  </a:schemeClr>
                </a:solidFill>
              </a:rPr>
              <a:t>                                                       SHILPA K P</a:t>
            </a:r>
          </a:p>
          <a:p>
            <a:r>
              <a:rPr lang="en-US" sz="2400" dirty="0" smtClean="0">
                <a:solidFill>
                  <a:schemeClr val="accent2">
                    <a:lumMod val="50000"/>
                  </a:schemeClr>
                </a:solidFill>
              </a:rPr>
              <a:t>                                                          MCA B.Batch</a:t>
            </a:r>
            <a:endParaRPr lang="en-US" sz="2400" dirty="0">
              <a:solidFill>
                <a:schemeClr val="accent2">
                  <a:lumMod val="50000"/>
                </a:schemeClr>
              </a:solidFill>
            </a:endParaRPr>
          </a:p>
        </p:txBody>
      </p:sp>
      <p:sp>
        <p:nvSpPr>
          <p:cNvPr id="2" name="Title 1"/>
          <p:cNvSpPr>
            <a:spLocks noGrp="1"/>
          </p:cNvSpPr>
          <p:nvPr>
            <p:ph type="ctrTitle"/>
          </p:nvPr>
        </p:nvSpPr>
        <p:spPr/>
        <p:txBody>
          <a:bodyPr/>
          <a:lstStyle/>
          <a:p>
            <a:r>
              <a:rPr sz="4400" smtClean="0">
                <a:solidFill>
                  <a:schemeClr val="accent2">
                    <a:lumMod val="50000"/>
                  </a:schemeClr>
                </a:solidFill>
                <a:latin typeface="Lucida Fax" pitchFamily="18" charset="0"/>
              </a:rPr>
              <a:t>ANGANWADI </a:t>
            </a:r>
            <a:r>
              <a:rPr sz="4400" smtClean="0">
                <a:solidFill>
                  <a:schemeClr val="accent2">
                    <a:lumMod val="50000"/>
                  </a:schemeClr>
                </a:solidFill>
                <a:latin typeface="Lucida Fax" pitchFamily="18" charset="0"/>
              </a:rPr>
              <a:t>MANAGEMENT SYSTEM</a:t>
            </a:r>
            <a:endParaRPr lang="en-US" sz="4400" dirty="0">
              <a:solidFill>
                <a:schemeClr val="accent2">
                  <a:lumMod val="50000"/>
                </a:schemeClr>
              </a:solidFill>
              <a:latin typeface="Lucida Fax"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5720" y="1571612"/>
            <a:ext cx="8501122" cy="4572000"/>
          </a:xfrm>
        </p:spPr>
        <p:txBody>
          <a:bodyPr>
            <a:normAutofit fontScale="77500" lnSpcReduction="20000"/>
          </a:bodyPr>
          <a:lstStyle/>
          <a:p>
            <a:pPr algn="just">
              <a:buNone/>
            </a:pPr>
            <a:r>
              <a:rPr lang="en-US" dirty="0" smtClean="0"/>
              <a:t>    Integrated child development services(ICDS) is a government program in India which provide food,preschool education, primary health care,immunization,health check-up and other services. This scheme was launched in 1975.Aganavadi Automation is </a:t>
            </a:r>
            <a:r>
              <a:rPr lang="en-US" smtClean="0"/>
              <a:t>a android </a:t>
            </a:r>
            <a:r>
              <a:rPr lang="en-US" dirty="0" smtClean="0"/>
              <a:t>project for Automate All the Anganwadi services. Through this system conducting regular quick surveys of all families, organizing pre-school activities, providing health and nutrition education to families, especially pregnant women, organizing social awareness programmes, and identifying and provide scholarship for handicaped childrens.</a:t>
            </a:r>
            <a:r>
              <a:rPr lang="en-US" b="1" dirty="0" smtClean="0"/>
              <a:t>Child Development Project Officer</a:t>
            </a:r>
            <a:r>
              <a:rPr lang="en-US" dirty="0" smtClean="0"/>
              <a:t> of the village, visits the centre every month to monitor whether the women, pregnant women and the small children are getting their daily nutrition and education or not. Anganwadi workers are supervised by one supervisor.supervisors visit two anganwadi per day. Health centers provide waxination ,polio, tablet to each anganwdies.Services such as ”GRAMASABHA”announcement,Application like”ANUBANDHA”pensions,”ASWASAKIRANAM” are provided by anganwadi teachers.</a:t>
            </a:r>
          </a:p>
          <a:p>
            <a:pPr algn="just">
              <a:buNone/>
            </a:pPr>
            <a:endParaRPr lang="en-US" dirty="0"/>
          </a:p>
        </p:txBody>
      </p:sp>
      <p:sp>
        <p:nvSpPr>
          <p:cNvPr id="3" name="Title 2"/>
          <p:cNvSpPr>
            <a:spLocks noGrp="1"/>
          </p:cNvSpPr>
          <p:nvPr>
            <p:ph type="title"/>
          </p:nvPr>
        </p:nvSpPr>
        <p:spPr/>
        <p:txBody>
          <a:bodyPr/>
          <a:lstStyle/>
          <a:p>
            <a:r>
              <a:rPr smtClean="0">
                <a:solidFill>
                  <a:schemeClr val="tx2">
                    <a:lumMod val="90000"/>
                  </a:schemeClr>
                </a:solidFill>
              </a:rPr>
              <a:t>DESCRIPTION</a:t>
            </a:r>
            <a:endParaRPr lang="en-US" dirty="0">
              <a:solidFill>
                <a:schemeClr val="tx2">
                  <a:lumMod val="9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1800" dirty="0" smtClean="0"/>
              <a:t>There are many problems in the existing system of anganwadi automation . The Anganwadi system is mainly managed by the Anganwadi worker. She is a health worker chosen from the community and given 4 months training in health, nutrition and child-care.</a:t>
            </a:r>
          </a:p>
          <a:p>
            <a:pPr>
              <a:buNone/>
            </a:pPr>
            <a:r>
              <a:rPr lang="en-US" sz="1800" dirty="0" smtClean="0"/>
              <a:t>The problems are : </a:t>
            </a:r>
          </a:p>
          <a:p>
            <a:pPr lvl="0"/>
            <a:r>
              <a:rPr lang="en-US" sz="1800" dirty="0" smtClean="0"/>
              <a:t>Misuse of food given by government by worker. </a:t>
            </a:r>
          </a:p>
          <a:p>
            <a:pPr lvl="0"/>
            <a:r>
              <a:rPr lang="en-US" sz="1800" dirty="0" smtClean="0"/>
              <a:t>Government is spending a huge amount for welfare of children, but If see the position of anganwadi’s in some villages, it is evident that this money is eaten away by people in between</a:t>
            </a:r>
          </a:p>
          <a:p>
            <a:pPr lvl="0"/>
            <a:r>
              <a:rPr lang="en-US" sz="1800" dirty="0" smtClean="0"/>
              <a:t>School is present but teachers visit only for 3 to 4 days in amounting some villagers</a:t>
            </a:r>
          </a:p>
          <a:p>
            <a:pPr lvl="0"/>
            <a:r>
              <a:rPr lang="en-US" sz="1800" dirty="0" smtClean="0"/>
              <a:t>Giving rude answers to the questions asked by villagers.</a:t>
            </a:r>
          </a:p>
          <a:p>
            <a:pPr lvl="0"/>
            <a:r>
              <a:rPr lang="en-US" sz="1800" dirty="0" smtClean="0"/>
              <a:t>Selling the food to shop keepers and earning money.</a:t>
            </a:r>
          </a:p>
          <a:p>
            <a:pPr>
              <a:buNone/>
            </a:pPr>
            <a:endParaRPr lang="en-US" sz="1900" dirty="0"/>
          </a:p>
        </p:txBody>
      </p:sp>
      <p:sp>
        <p:nvSpPr>
          <p:cNvPr id="3" name="Title 2"/>
          <p:cNvSpPr>
            <a:spLocks noGrp="1"/>
          </p:cNvSpPr>
          <p:nvPr>
            <p:ph type="title"/>
          </p:nvPr>
        </p:nvSpPr>
        <p:spPr/>
        <p:txBody>
          <a:bodyPr/>
          <a:lstStyle/>
          <a:p>
            <a:r>
              <a:rPr smtClean="0">
                <a:solidFill>
                  <a:schemeClr val="tx2">
                    <a:lumMod val="50000"/>
                  </a:schemeClr>
                </a:solidFill>
              </a:rPr>
              <a:t>EXISTING SYSTEM</a:t>
            </a:r>
            <a:endParaRPr lang="en-US" dirty="0">
              <a:solidFill>
                <a:schemeClr val="tx2">
                  <a:lumMod val="5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4422"/>
            <a:ext cx="8229600" cy="4881578"/>
          </a:xfrm>
        </p:spPr>
        <p:txBody>
          <a:bodyPr>
            <a:normAutofit fontScale="92500" lnSpcReduction="20000"/>
          </a:bodyPr>
          <a:lstStyle/>
          <a:p>
            <a:pPr algn="just">
              <a:buNone/>
            </a:pPr>
            <a:r>
              <a:rPr lang="en-US" sz="1900" dirty="0" smtClean="0"/>
              <a:t>The Ministry of Women Development and Child Welfare has laid down guidelines for the responsibilities of Anganwadi workers. These guidelines include showing community support and active participation in executing this program, conducting regular quick surveys of all families, organizing pre-school activities, providing health and nutrition education to families, especially pregnant women, motivating families to adopt family planning, educating parents about child growth and development, assisting in the implementation and execution of Kishori Shakti Yojana, educating teenage girls and parents by organizing social awareness programs, and identifying disabilities in children.</a:t>
            </a:r>
          </a:p>
          <a:p>
            <a:pPr algn="just">
              <a:buNone/>
            </a:pPr>
            <a:r>
              <a:rPr lang="en-US" sz="1900" dirty="0" smtClean="0"/>
              <a:t>Despite decades of impressive growth, India has an acute shortage of doctors. The doctor population ratio in 2013 was 1:1800; the recommended level is 1:1000. Through the Anganwadi system, the country is trying to meet its goal of providing affordable and accessible healthcare to local populations.</a:t>
            </a:r>
          </a:p>
          <a:p>
            <a:pPr algn="just">
              <a:buNone/>
            </a:pPr>
            <a:r>
              <a:rPr lang="en-US" sz="1900" dirty="0" smtClean="0"/>
              <a:t>Anganwadi workers have the advantage over the physicians living in the same rural area, which gives them insight into the state of health in the locality and assists in identifying the cause of problems and in countering them. They also have better social skills and can therefore more easily interact with the local people. As locals, they know and are comfortable with the local language and ways, are acquainted with the people, and are trusted.</a:t>
            </a:r>
          </a:p>
          <a:p>
            <a:pPr>
              <a:buNone/>
            </a:pPr>
            <a:endParaRPr lang="en-US" sz="1800" dirty="0"/>
          </a:p>
        </p:txBody>
      </p:sp>
      <p:sp>
        <p:nvSpPr>
          <p:cNvPr id="3" name="Title 2"/>
          <p:cNvSpPr>
            <a:spLocks noGrp="1"/>
          </p:cNvSpPr>
          <p:nvPr>
            <p:ph type="title"/>
          </p:nvPr>
        </p:nvSpPr>
        <p:spPr>
          <a:xfrm>
            <a:off x="457200" y="428604"/>
            <a:ext cx="8229600" cy="785818"/>
          </a:xfrm>
        </p:spPr>
        <p:txBody>
          <a:bodyPr>
            <a:normAutofit fontScale="90000"/>
          </a:bodyPr>
          <a:lstStyle/>
          <a:p>
            <a:r>
              <a:rPr smtClean="0"/>
              <a:t/>
            </a:r>
            <a:br>
              <a:rPr smtClean="0"/>
            </a:br>
            <a:r>
              <a:rPr smtClean="0"/>
              <a:t/>
            </a:r>
            <a:br>
              <a:rPr smtClean="0"/>
            </a:br>
            <a:r>
              <a:rPr smtClean="0"/>
              <a:t/>
            </a:r>
            <a:br>
              <a:rPr smtClean="0"/>
            </a:br>
            <a:r>
              <a:rPr smtClean="0"/>
              <a:t/>
            </a:r>
            <a:br>
              <a:rPr smtClean="0"/>
            </a:br>
            <a:r>
              <a:rPr smtClean="0"/>
              <a:t/>
            </a:r>
            <a:br>
              <a:rPr smtClean="0"/>
            </a:br>
            <a:r>
              <a:rPr smtClean="0"/>
              <a:t/>
            </a:r>
            <a:br>
              <a:rPr smtClean="0"/>
            </a:br>
            <a:r>
              <a:rPr smtClean="0"/>
              <a:t/>
            </a:r>
            <a:br>
              <a:rPr smtClean="0"/>
            </a:br>
            <a:r>
              <a:rPr smtClean="0"/>
              <a:t/>
            </a:r>
            <a:br>
              <a:rPr smtClean="0"/>
            </a:br>
            <a:r>
              <a:rPr smtClean="0"/>
              <a:t/>
            </a:r>
            <a:br>
              <a:rPr smtClean="0"/>
            </a:br>
            <a:r>
              <a:rPr smtClean="0">
                <a:solidFill>
                  <a:schemeClr val="tx2">
                    <a:lumMod val="75000"/>
                  </a:schemeClr>
                </a:solidFill>
              </a:rPr>
              <a:t>PROPOSED SYSTEM</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1214422"/>
            <a:ext cx="8229600" cy="5214974"/>
          </a:xfrm>
        </p:spPr>
        <p:txBody>
          <a:bodyPr>
            <a:normAutofit/>
          </a:bodyPr>
          <a:lstStyle/>
          <a:p>
            <a:pPr>
              <a:buNone/>
            </a:pPr>
            <a:r>
              <a:rPr lang="en-US" sz="1800" dirty="0" smtClean="0">
                <a:solidFill>
                  <a:schemeClr val="accent3"/>
                </a:solidFill>
              </a:rPr>
              <a:t>USER MANAGEMENT</a:t>
            </a:r>
          </a:p>
          <a:p>
            <a:pPr>
              <a:buNone/>
            </a:pPr>
            <a:r>
              <a:rPr lang="en-US" sz="1800" dirty="0" smtClean="0"/>
              <a:t>Registration &amp; Login </a:t>
            </a:r>
          </a:p>
          <a:p>
            <a:pPr>
              <a:buNone/>
            </a:pPr>
            <a:r>
              <a:rPr lang="en-US" sz="1800" dirty="0" smtClean="0"/>
              <a:t>Teacher , parent -&gt; add, update, delete</a:t>
            </a:r>
          </a:p>
          <a:p>
            <a:pPr>
              <a:buNone/>
            </a:pPr>
            <a:endParaRPr lang="en-US" sz="1800" dirty="0" smtClean="0"/>
          </a:p>
          <a:p>
            <a:pPr>
              <a:buNone/>
            </a:pPr>
            <a:r>
              <a:rPr lang="en-US" sz="1800" dirty="0" smtClean="0">
                <a:solidFill>
                  <a:schemeClr val="accent3"/>
                </a:solidFill>
              </a:rPr>
              <a:t>EVENT SCHEDULING</a:t>
            </a:r>
          </a:p>
          <a:p>
            <a:pPr>
              <a:buNone/>
            </a:pPr>
            <a:r>
              <a:rPr lang="en-US" sz="1800" dirty="0" smtClean="0"/>
              <a:t>CDPO  -&gt; Meeting , announcement, allocate duties</a:t>
            </a:r>
          </a:p>
          <a:p>
            <a:pPr>
              <a:buNone/>
            </a:pPr>
            <a:r>
              <a:rPr lang="en-US" sz="1800" dirty="0" smtClean="0"/>
              <a:t>Health Inspector -&gt; add medical activities</a:t>
            </a:r>
          </a:p>
          <a:p>
            <a:pPr>
              <a:buNone/>
            </a:pPr>
            <a:endParaRPr lang="en-US" sz="1800" dirty="0" smtClean="0"/>
          </a:p>
          <a:p>
            <a:pPr>
              <a:buNone/>
            </a:pPr>
            <a:r>
              <a:rPr lang="en-US" sz="1800" dirty="0" smtClean="0">
                <a:solidFill>
                  <a:schemeClr val="accent3"/>
                </a:solidFill>
              </a:rPr>
              <a:t>TEACHER ACTIVITIES</a:t>
            </a:r>
          </a:p>
          <a:p>
            <a:pPr>
              <a:buNone/>
            </a:pPr>
            <a:r>
              <a:rPr lang="en-US" sz="1800" dirty="0" smtClean="0"/>
              <a:t>Attendance details, food supply</a:t>
            </a:r>
          </a:p>
          <a:p>
            <a:pPr>
              <a:buNone/>
            </a:pPr>
            <a:endParaRPr lang="en-US" sz="1800" dirty="0"/>
          </a:p>
        </p:txBody>
      </p:sp>
      <p:sp>
        <p:nvSpPr>
          <p:cNvPr id="3" name="Title 2"/>
          <p:cNvSpPr>
            <a:spLocks noGrp="1"/>
          </p:cNvSpPr>
          <p:nvPr>
            <p:ph type="title"/>
          </p:nvPr>
        </p:nvSpPr>
        <p:spPr>
          <a:xfrm>
            <a:off x="457200" y="152400"/>
            <a:ext cx="8229600" cy="990584"/>
          </a:xfrm>
        </p:spPr>
        <p:txBody>
          <a:bodyPr/>
          <a:lstStyle/>
          <a:p>
            <a:r>
              <a:rPr smtClean="0">
                <a:solidFill>
                  <a:schemeClr val="tx2">
                    <a:lumMod val="75000"/>
                  </a:schemeClr>
                </a:solidFill>
              </a:rPr>
              <a:t>MODULE  DESCRIPTION</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sz="1800" dirty="0" smtClean="0"/>
              <a:t>Web Server	                : </a:t>
            </a:r>
            <a:r>
              <a:rPr lang="en-US" sz="1800" dirty="0" smtClean="0"/>
              <a:t>Xamp</a:t>
            </a:r>
            <a:endParaRPr lang="en-US" sz="1800" dirty="0" smtClean="0"/>
          </a:p>
          <a:p>
            <a:pPr lvl="0"/>
            <a:r>
              <a:rPr lang="en-US" sz="1800" dirty="0" smtClean="0"/>
              <a:t>Front End		:Android</a:t>
            </a:r>
          </a:p>
          <a:p>
            <a:pPr lvl="0"/>
            <a:r>
              <a:rPr lang="en-US" sz="1800" dirty="0" smtClean="0"/>
              <a:t>Back End		:  My SQL </a:t>
            </a:r>
            <a:r>
              <a:rPr lang="en-US" sz="1800" dirty="0" smtClean="0"/>
              <a:t>, PHP</a:t>
            </a:r>
            <a:endParaRPr lang="en-US" sz="1800" dirty="0" smtClean="0"/>
          </a:p>
          <a:p>
            <a:pPr lvl="0"/>
            <a:r>
              <a:rPr lang="en-US" sz="1800" dirty="0" smtClean="0"/>
              <a:t>IDE			:  Android Studio</a:t>
            </a:r>
            <a:endParaRPr lang="en-US" sz="1800" dirty="0"/>
          </a:p>
        </p:txBody>
      </p:sp>
      <p:sp>
        <p:nvSpPr>
          <p:cNvPr id="3" name="Title 2"/>
          <p:cNvSpPr>
            <a:spLocks noGrp="1"/>
          </p:cNvSpPr>
          <p:nvPr>
            <p:ph type="title"/>
          </p:nvPr>
        </p:nvSpPr>
        <p:spPr/>
        <p:txBody>
          <a:bodyPr/>
          <a:lstStyle/>
          <a:p>
            <a:r>
              <a:rPr smtClean="0">
                <a:solidFill>
                  <a:schemeClr val="tx2">
                    <a:lumMod val="50000"/>
                  </a:schemeClr>
                </a:solidFill>
              </a:rPr>
              <a:t>SOFTWARE  REQUIREMENT</a:t>
            </a:r>
            <a:endParaRPr lang="en-US" dirty="0">
              <a:solidFill>
                <a:schemeClr val="tx2">
                  <a:lumMod val="5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4633922"/>
          </a:xfrm>
        </p:spPr>
        <p:txBody>
          <a:bodyPr/>
          <a:lstStyle/>
          <a:p>
            <a:r>
              <a:rPr smtClean="0">
                <a:solidFill>
                  <a:schemeClr val="accent2">
                    <a:lumMod val="50000"/>
                  </a:schemeClr>
                </a:solidFill>
              </a:rPr>
              <a:t>                                        </a:t>
            </a:r>
            <a:r>
              <a:rPr sz="4500" smtClean="0">
                <a:solidFill>
                  <a:schemeClr val="accent2">
                    <a:lumMod val="50000"/>
                  </a:schemeClr>
                </a:solidFill>
              </a:rPr>
              <a:t>THANK YOU</a:t>
            </a:r>
            <a:endParaRPr lang="en-US" sz="4500" dirty="0">
              <a:solidFill>
                <a:schemeClr val="accent2">
                  <a:lumMod val="50000"/>
                </a:schemeClr>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386</TotalTime>
  <Words>579</Words>
  <Application>Microsoft Office PowerPoint</Application>
  <PresentationFormat>On-screen Show (4:3)</PresentationFormat>
  <Paragraphs>35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Paper</vt:lpstr>
      <vt:lpstr>ANGANWADI MANAGEMENT SYSTEM</vt:lpstr>
      <vt:lpstr>DESCRIPTION</vt:lpstr>
      <vt:lpstr>EXISTING SYSTEM</vt:lpstr>
      <vt:lpstr>         PROPOSED SYSTEM</vt:lpstr>
      <vt:lpstr>MODULE  DESCRIPTION</vt:lpstr>
      <vt:lpstr>SOFTWARE  REQUIREMENT</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ANGANWADI AUTOMATION</dc:title>
  <dc:creator>user</dc:creator>
  <cp:lastModifiedBy>user</cp:lastModifiedBy>
  <cp:revision>24</cp:revision>
  <dcterms:created xsi:type="dcterms:W3CDTF">2022-05-16T06:07:15Z</dcterms:created>
  <dcterms:modified xsi:type="dcterms:W3CDTF">2022-06-22T04:52:55Z</dcterms:modified>
</cp:coreProperties>
</file>