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DCE01-1C92-426D-B5ED-0CF914240335}" v="14" dt="2023-11-30T18:52:19.219"/>
    <p1510:client id="{6190DBDF-88AC-45F9-95F7-A10024A224C7}" v="536" dt="2023-12-05T02:35:47.183"/>
    <p1510:client id="{7247ECD8-F960-4D0A-A5E3-2688D4B70620}" v="210" dt="2023-11-30T20:05:26.760"/>
    <p1510:client id="{94E1C953-7542-4755-AA61-84FACB40FE6D}" v="216" dt="2023-11-30T19:47:18.594"/>
    <p1510:client id="{C1D582A3-97D9-4D0D-8E6D-F9C5AFB18A2C}" v="342" dt="2023-11-30T19:26:45.311"/>
    <p1510:client id="{FC1DD9D0-E851-4C45-9C00-9AF4BB1DB150}" v="17" dt="2023-11-30T18:55:57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B1C5A3-8EFC-4CDF-B795-D579F092F8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6605088-9E29-4691-9302-4C2D55BEC504}">
      <dgm:prSet/>
      <dgm:spPr/>
      <dgm:t>
        <a:bodyPr/>
        <a:lstStyle/>
        <a:p>
          <a:r>
            <a:rPr lang="en-US"/>
            <a:t>Common Data Platform</a:t>
          </a:r>
        </a:p>
      </dgm:t>
    </dgm:pt>
    <dgm:pt modelId="{D212C852-7694-4985-9B61-397FCA7181A8}" type="parTrans" cxnId="{C67FB18E-9707-43F5-B3F8-F1E27717859C}">
      <dgm:prSet/>
      <dgm:spPr/>
      <dgm:t>
        <a:bodyPr/>
        <a:lstStyle/>
        <a:p>
          <a:endParaRPr lang="en-US"/>
        </a:p>
      </dgm:t>
    </dgm:pt>
    <dgm:pt modelId="{C2DE23AB-C910-4C57-8777-C0C38403DEB4}" type="sibTrans" cxnId="{C67FB18E-9707-43F5-B3F8-F1E27717859C}">
      <dgm:prSet/>
      <dgm:spPr/>
      <dgm:t>
        <a:bodyPr/>
        <a:lstStyle/>
        <a:p>
          <a:endParaRPr lang="en-US"/>
        </a:p>
      </dgm:t>
    </dgm:pt>
    <dgm:pt modelId="{AE7EC633-E084-40D0-A349-116FD8D8B5E4}">
      <dgm:prSet/>
      <dgm:spPr/>
      <dgm:t>
        <a:bodyPr/>
        <a:lstStyle/>
        <a:p>
          <a:r>
            <a:rPr lang="en-US"/>
            <a:t>Seamless data integration</a:t>
          </a:r>
        </a:p>
      </dgm:t>
    </dgm:pt>
    <dgm:pt modelId="{84B3AD97-4709-4A4A-A439-928038A7AFEE}" type="parTrans" cxnId="{261F0F2E-60A4-4560-B676-393CFCEFAD7C}">
      <dgm:prSet/>
      <dgm:spPr/>
      <dgm:t>
        <a:bodyPr/>
        <a:lstStyle/>
        <a:p>
          <a:endParaRPr lang="en-US"/>
        </a:p>
      </dgm:t>
    </dgm:pt>
    <dgm:pt modelId="{E3682516-C589-4D26-8A75-056CEBA2AD66}" type="sibTrans" cxnId="{261F0F2E-60A4-4560-B676-393CFCEFAD7C}">
      <dgm:prSet/>
      <dgm:spPr/>
      <dgm:t>
        <a:bodyPr/>
        <a:lstStyle/>
        <a:p>
          <a:endParaRPr lang="en-US"/>
        </a:p>
      </dgm:t>
    </dgm:pt>
    <dgm:pt modelId="{719FB588-8A91-44B1-AC4B-E7A35925F1F4}">
      <dgm:prSet/>
      <dgm:spPr/>
      <dgm:t>
        <a:bodyPr/>
        <a:lstStyle/>
        <a:p>
          <a:r>
            <a:rPr lang="en-US"/>
            <a:t>Single Source of truth</a:t>
          </a:r>
        </a:p>
      </dgm:t>
    </dgm:pt>
    <dgm:pt modelId="{333C76FF-866C-40D7-BEE8-2776B0443783}" type="parTrans" cxnId="{7F71F236-65F9-452D-9F5F-DEDD6CD42FE7}">
      <dgm:prSet/>
      <dgm:spPr/>
      <dgm:t>
        <a:bodyPr/>
        <a:lstStyle/>
        <a:p>
          <a:endParaRPr lang="en-US"/>
        </a:p>
      </dgm:t>
    </dgm:pt>
    <dgm:pt modelId="{425487A4-BC53-49F1-8826-497D478C994F}" type="sibTrans" cxnId="{7F71F236-65F9-452D-9F5F-DEDD6CD42FE7}">
      <dgm:prSet/>
      <dgm:spPr/>
      <dgm:t>
        <a:bodyPr/>
        <a:lstStyle/>
        <a:p>
          <a:endParaRPr lang="en-US"/>
        </a:p>
      </dgm:t>
    </dgm:pt>
    <dgm:pt modelId="{17A1BEA3-689A-4FD1-9B36-E86A5550204F}">
      <dgm:prSet/>
      <dgm:spPr/>
      <dgm:t>
        <a:bodyPr/>
        <a:lstStyle/>
        <a:p>
          <a:r>
            <a:rPr lang="en-US"/>
            <a:t>Master data management</a:t>
          </a:r>
        </a:p>
      </dgm:t>
    </dgm:pt>
    <dgm:pt modelId="{60B0CC16-CFD5-4E8C-A263-DBE63E4CA8F3}" type="parTrans" cxnId="{8EE5CF06-0DA5-4E90-939C-0852A0E8C953}">
      <dgm:prSet/>
      <dgm:spPr/>
      <dgm:t>
        <a:bodyPr/>
        <a:lstStyle/>
        <a:p>
          <a:endParaRPr lang="en-US"/>
        </a:p>
      </dgm:t>
    </dgm:pt>
    <dgm:pt modelId="{5C0E7F96-CE9B-41CB-BB5E-C0337A986709}" type="sibTrans" cxnId="{8EE5CF06-0DA5-4E90-939C-0852A0E8C953}">
      <dgm:prSet/>
      <dgm:spPr/>
      <dgm:t>
        <a:bodyPr/>
        <a:lstStyle/>
        <a:p>
          <a:endParaRPr lang="en-US"/>
        </a:p>
      </dgm:t>
    </dgm:pt>
    <dgm:pt modelId="{83C666E6-F291-4992-8A52-183404669F77}">
      <dgm:prSet/>
      <dgm:spPr/>
      <dgm:t>
        <a:bodyPr/>
        <a:lstStyle/>
        <a:p>
          <a:r>
            <a:rPr lang="en-US"/>
            <a:t>Unified Data Store for analytics</a:t>
          </a:r>
        </a:p>
      </dgm:t>
    </dgm:pt>
    <dgm:pt modelId="{FBCDBDF9-95C2-4081-9EC2-E941919C77FB}" type="parTrans" cxnId="{B2FF62D0-7CEF-41B1-8230-CC59D3D8052A}">
      <dgm:prSet/>
      <dgm:spPr/>
      <dgm:t>
        <a:bodyPr/>
        <a:lstStyle/>
        <a:p>
          <a:endParaRPr lang="en-US"/>
        </a:p>
      </dgm:t>
    </dgm:pt>
    <dgm:pt modelId="{93095EE9-07CF-41AB-9FA1-16124B4CBB91}" type="sibTrans" cxnId="{B2FF62D0-7CEF-41B1-8230-CC59D3D8052A}">
      <dgm:prSet/>
      <dgm:spPr/>
      <dgm:t>
        <a:bodyPr/>
        <a:lstStyle/>
        <a:p>
          <a:endParaRPr lang="en-US"/>
        </a:p>
      </dgm:t>
    </dgm:pt>
    <dgm:pt modelId="{F9D154AE-0F84-4D33-87E6-BB36B90CC460}">
      <dgm:prSet/>
      <dgm:spPr/>
      <dgm:t>
        <a:bodyPr/>
        <a:lstStyle/>
        <a:p>
          <a:r>
            <a:rPr lang="en-US"/>
            <a:t>Data analytics governance</a:t>
          </a:r>
        </a:p>
      </dgm:t>
    </dgm:pt>
    <dgm:pt modelId="{0DC3DF8C-A514-45A8-A404-94D1B3CF9680}" type="parTrans" cxnId="{B55CC427-F500-481E-90D2-C1AF66EFCCC4}">
      <dgm:prSet/>
      <dgm:spPr/>
      <dgm:t>
        <a:bodyPr/>
        <a:lstStyle/>
        <a:p>
          <a:endParaRPr lang="en-US"/>
        </a:p>
      </dgm:t>
    </dgm:pt>
    <dgm:pt modelId="{5ED87EF1-C846-402D-B935-09346A694531}" type="sibTrans" cxnId="{B55CC427-F500-481E-90D2-C1AF66EFCCC4}">
      <dgm:prSet/>
      <dgm:spPr/>
      <dgm:t>
        <a:bodyPr/>
        <a:lstStyle/>
        <a:p>
          <a:endParaRPr lang="en-US"/>
        </a:p>
      </dgm:t>
    </dgm:pt>
    <dgm:pt modelId="{E3940E68-6410-40D1-B471-317310A9F309}">
      <dgm:prSet/>
      <dgm:spPr/>
      <dgm:t>
        <a:bodyPr/>
        <a:lstStyle/>
        <a:p>
          <a:r>
            <a:rPr lang="en-US"/>
            <a:t>Analytical data models</a:t>
          </a:r>
        </a:p>
      </dgm:t>
    </dgm:pt>
    <dgm:pt modelId="{96D8435C-B949-4CDD-ABFC-30E492BD1CD2}" type="parTrans" cxnId="{4298F30F-CFA4-4820-AB4E-7862E6273A8E}">
      <dgm:prSet/>
      <dgm:spPr/>
      <dgm:t>
        <a:bodyPr/>
        <a:lstStyle/>
        <a:p>
          <a:endParaRPr lang="en-US"/>
        </a:p>
      </dgm:t>
    </dgm:pt>
    <dgm:pt modelId="{39AE4442-AA73-4782-81EA-7DAD7FC20D5D}" type="sibTrans" cxnId="{4298F30F-CFA4-4820-AB4E-7862E6273A8E}">
      <dgm:prSet/>
      <dgm:spPr/>
      <dgm:t>
        <a:bodyPr/>
        <a:lstStyle/>
        <a:p>
          <a:endParaRPr lang="en-US"/>
        </a:p>
      </dgm:t>
    </dgm:pt>
    <dgm:pt modelId="{41B580C9-04D0-4781-8F2C-EB416E3E4136}">
      <dgm:prSet/>
      <dgm:spPr/>
      <dgm:t>
        <a:bodyPr/>
        <a:lstStyle/>
        <a:p>
          <a:r>
            <a:rPr lang="en-US"/>
            <a:t>Predictive analysis using AI</a:t>
          </a:r>
        </a:p>
      </dgm:t>
    </dgm:pt>
    <dgm:pt modelId="{D00C08D0-D356-4FFF-986A-918AC2005403}" type="parTrans" cxnId="{E331B523-351D-40F4-A8AD-4F15703FB93D}">
      <dgm:prSet/>
      <dgm:spPr/>
      <dgm:t>
        <a:bodyPr/>
        <a:lstStyle/>
        <a:p>
          <a:endParaRPr lang="en-US"/>
        </a:p>
      </dgm:t>
    </dgm:pt>
    <dgm:pt modelId="{7B8A9F84-901F-4887-9A21-B6498D12546F}" type="sibTrans" cxnId="{E331B523-351D-40F4-A8AD-4F15703FB93D}">
      <dgm:prSet/>
      <dgm:spPr/>
      <dgm:t>
        <a:bodyPr/>
        <a:lstStyle/>
        <a:p>
          <a:endParaRPr lang="en-US"/>
        </a:p>
      </dgm:t>
    </dgm:pt>
    <dgm:pt modelId="{3B8E4467-7397-4AB2-8BBF-73F688E8D494}" type="pres">
      <dgm:prSet presAssocID="{16B1C5A3-8EFC-4CDF-B795-D579F092F88B}" presName="root" presStyleCnt="0">
        <dgm:presLayoutVars>
          <dgm:dir/>
          <dgm:resizeHandles val="exact"/>
        </dgm:presLayoutVars>
      </dgm:prSet>
      <dgm:spPr/>
    </dgm:pt>
    <dgm:pt modelId="{815E3702-C8DF-4A44-B835-D55F56AD2F08}" type="pres">
      <dgm:prSet presAssocID="{36605088-9E29-4691-9302-4C2D55BEC504}" presName="compNode" presStyleCnt="0"/>
      <dgm:spPr/>
    </dgm:pt>
    <dgm:pt modelId="{ACAD4D4D-127B-4CBE-9B94-698343CCC4E4}" type="pres">
      <dgm:prSet presAssocID="{36605088-9E29-4691-9302-4C2D55BEC504}" presName="bgRect" presStyleLbl="bgShp" presStyleIdx="0" presStyleCnt="2"/>
      <dgm:spPr/>
    </dgm:pt>
    <dgm:pt modelId="{1C7E931A-7230-4F72-9FDB-F5910283A23B}" type="pres">
      <dgm:prSet presAssocID="{36605088-9E29-4691-9302-4C2D55BEC5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AEB14A-CA18-43F0-A900-1D994E4DE1F5}" type="pres">
      <dgm:prSet presAssocID="{36605088-9E29-4691-9302-4C2D55BEC504}" presName="spaceRect" presStyleCnt="0"/>
      <dgm:spPr/>
    </dgm:pt>
    <dgm:pt modelId="{F74D35C9-1F45-4C54-8B7B-59D975E8290C}" type="pres">
      <dgm:prSet presAssocID="{36605088-9E29-4691-9302-4C2D55BEC504}" presName="parTx" presStyleLbl="revTx" presStyleIdx="0" presStyleCnt="4">
        <dgm:presLayoutVars>
          <dgm:chMax val="0"/>
          <dgm:chPref val="0"/>
        </dgm:presLayoutVars>
      </dgm:prSet>
      <dgm:spPr/>
    </dgm:pt>
    <dgm:pt modelId="{45B01030-1B7D-4123-B9F8-460BAA7B5653}" type="pres">
      <dgm:prSet presAssocID="{36605088-9E29-4691-9302-4C2D55BEC504}" presName="desTx" presStyleLbl="revTx" presStyleIdx="1" presStyleCnt="4">
        <dgm:presLayoutVars/>
      </dgm:prSet>
      <dgm:spPr/>
    </dgm:pt>
    <dgm:pt modelId="{83FEA8C5-3A18-48F8-9311-AAD7765E4B20}" type="pres">
      <dgm:prSet presAssocID="{C2DE23AB-C910-4C57-8777-C0C38403DEB4}" presName="sibTrans" presStyleCnt="0"/>
      <dgm:spPr/>
    </dgm:pt>
    <dgm:pt modelId="{7D545135-2330-4186-9A53-EB50DF7F252E}" type="pres">
      <dgm:prSet presAssocID="{83C666E6-F291-4992-8A52-183404669F77}" presName="compNode" presStyleCnt="0"/>
      <dgm:spPr/>
    </dgm:pt>
    <dgm:pt modelId="{8A34F2BB-BD3E-49F3-967E-01FAAB7EE717}" type="pres">
      <dgm:prSet presAssocID="{83C666E6-F291-4992-8A52-183404669F77}" presName="bgRect" presStyleLbl="bgShp" presStyleIdx="1" presStyleCnt="2"/>
      <dgm:spPr/>
    </dgm:pt>
    <dgm:pt modelId="{63DE1EFB-B912-4F8E-8A6E-FEEF81D66FCC}" type="pres">
      <dgm:prSet presAssocID="{83C666E6-F291-4992-8A52-183404669F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430F3EA-0422-4FEC-A334-D76F56B431BB}" type="pres">
      <dgm:prSet presAssocID="{83C666E6-F291-4992-8A52-183404669F77}" presName="spaceRect" presStyleCnt="0"/>
      <dgm:spPr/>
    </dgm:pt>
    <dgm:pt modelId="{3665E2E4-C22E-479E-BC99-134432ED5F90}" type="pres">
      <dgm:prSet presAssocID="{83C666E6-F291-4992-8A52-183404669F77}" presName="parTx" presStyleLbl="revTx" presStyleIdx="2" presStyleCnt="4">
        <dgm:presLayoutVars>
          <dgm:chMax val="0"/>
          <dgm:chPref val="0"/>
        </dgm:presLayoutVars>
      </dgm:prSet>
      <dgm:spPr/>
    </dgm:pt>
    <dgm:pt modelId="{EE8FFAFF-B5C2-49BF-9B4A-1B58C4EA1E50}" type="pres">
      <dgm:prSet presAssocID="{83C666E6-F291-4992-8A52-183404669F77}" presName="desTx" presStyleLbl="revTx" presStyleIdx="3" presStyleCnt="4">
        <dgm:presLayoutVars/>
      </dgm:prSet>
      <dgm:spPr/>
    </dgm:pt>
  </dgm:ptLst>
  <dgm:cxnLst>
    <dgm:cxn modelId="{8EE5CF06-0DA5-4E90-939C-0852A0E8C953}" srcId="{36605088-9E29-4691-9302-4C2D55BEC504}" destId="{17A1BEA3-689A-4FD1-9B36-E86A5550204F}" srcOrd="2" destOrd="0" parTransId="{60B0CC16-CFD5-4E8C-A263-DBE63E4CA8F3}" sibTransId="{5C0E7F96-CE9B-41CB-BB5E-C0337A986709}"/>
    <dgm:cxn modelId="{4298F30F-CFA4-4820-AB4E-7862E6273A8E}" srcId="{83C666E6-F291-4992-8A52-183404669F77}" destId="{E3940E68-6410-40D1-B471-317310A9F309}" srcOrd="1" destOrd="0" parTransId="{96D8435C-B949-4CDD-ABFC-30E492BD1CD2}" sibTransId="{39AE4442-AA73-4782-81EA-7DAD7FC20D5D}"/>
    <dgm:cxn modelId="{3ECC0F14-A2DB-472B-B4AD-875748AFD759}" type="presOf" srcId="{41B580C9-04D0-4781-8F2C-EB416E3E4136}" destId="{EE8FFAFF-B5C2-49BF-9B4A-1B58C4EA1E50}" srcOrd="0" destOrd="2" presId="urn:microsoft.com/office/officeart/2018/2/layout/IconVerticalSolidList"/>
    <dgm:cxn modelId="{E331B523-351D-40F4-A8AD-4F15703FB93D}" srcId="{83C666E6-F291-4992-8A52-183404669F77}" destId="{41B580C9-04D0-4781-8F2C-EB416E3E4136}" srcOrd="2" destOrd="0" parTransId="{D00C08D0-D356-4FFF-986A-918AC2005403}" sibTransId="{7B8A9F84-901F-4887-9A21-B6498D12546F}"/>
    <dgm:cxn modelId="{B42A2F24-CB28-4552-B33F-B6FE8171ABF8}" type="presOf" srcId="{83C666E6-F291-4992-8A52-183404669F77}" destId="{3665E2E4-C22E-479E-BC99-134432ED5F90}" srcOrd="0" destOrd="0" presId="urn:microsoft.com/office/officeart/2018/2/layout/IconVerticalSolidList"/>
    <dgm:cxn modelId="{B55CC427-F500-481E-90D2-C1AF66EFCCC4}" srcId="{83C666E6-F291-4992-8A52-183404669F77}" destId="{F9D154AE-0F84-4D33-87E6-BB36B90CC460}" srcOrd="0" destOrd="0" parTransId="{0DC3DF8C-A514-45A8-A404-94D1B3CF9680}" sibTransId="{5ED87EF1-C846-402D-B935-09346A694531}"/>
    <dgm:cxn modelId="{9C84192B-2EF1-4E37-A1E2-B7BEE21CE02F}" type="presOf" srcId="{16B1C5A3-8EFC-4CDF-B795-D579F092F88B}" destId="{3B8E4467-7397-4AB2-8BBF-73F688E8D494}" srcOrd="0" destOrd="0" presId="urn:microsoft.com/office/officeart/2018/2/layout/IconVerticalSolidList"/>
    <dgm:cxn modelId="{261F0F2E-60A4-4560-B676-393CFCEFAD7C}" srcId="{36605088-9E29-4691-9302-4C2D55BEC504}" destId="{AE7EC633-E084-40D0-A349-116FD8D8B5E4}" srcOrd="0" destOrd="0" parTransId="{84B3AD97-4709-4A4A-A439-928038A7AFEE}" sibTransId="{E3682516-C589-4D26-8A75-056CEBA2AD66}"/>
    <dgm:cxn modelId="{7F71F236-65F9-452D-9F5F-DEDD6CD42FE7}" srcId="{36605088-9E29-4691-9302-4C2D55BEC504}" destId="{719FB588-8A91-44B1-AC4B-E7A35925F1F4}" srcOrd="1" destOrd="0" parTransId="{333C76FF-866C-40D7-BEE8-2776B0443783}" sibTransId="{425487A4-BC53-49F1-8826-497D478C994F}"/>
    <dgm:cxn modelId="{F1FCB33E-7DFA-48D3-8112-DCF13C319668}" type="presOf" srcId="{719FB588-8A91-44B1-AC4B-E7A35925F1F4}" destId="{45B01030-1B7D-4123-B9F8-460BAA7B5653}" srcOrd="0" destOrd="1" presId="urn:microsoft.com/office/officeart/2018/2/layout/IconVerticalSolidList"/>
    <dgm:cxn modelId="{BDFE5B6A-704B-426B-84F1-8AD02F6D6FC5}" type="presOf" srcId="{17A1BEA3-689A-4FD1-9B36-E86A5550204F}" destId="{45B01030-1B7D-4123-B9F8-460BAA7B5653}" srcOrd="0" destOrd="2" presId="urn:microsoft.com/office/officeart/2018/2/layout/IconVerticalSolidList"/>
    <dgm:cxn modelId="{A8BEE96C-2B3E-4DA6-A250-F428D3780957}" type="presOf" srcId="{E3940E68-6410-40D1-B471-317310A9F309}" destId="{EE8FFAFF-B5C2-49BF-9B4A-1B58C4EA1E50}" srcOrd="0" destOrd="1" presId="urn:microsoft.com/office/officeart/2018/2/layout/IconVerticalSolidList"/>
    <dgm:cxn modelId="{C67FB18E-9707-43F5-B3F8-F1E27717859C}" srcId="{16B1C5A3-8EFC-4CDF-B795-D579F092F88B}" destId="{36605088-9E29-4691-9302-4C2D55BEC504}" srcOrd="0" destOrd="0" parTransId="{D212C852-7694-4985-9B61-397FCA7181A8}" sibTransId="{C2DE23AB-C910-4C57-8777-C0C38403DEB4}"/>
    <dgm:cxn modelId="{26D57AC7-170D-4438-956F-A262AA345F1F}" type="presOf" srcId="{36605088-9E29-4691-9302-4C2D55BEC504}" destId="{F74D35C9-1F45-4C54-8B7B-59D975E8290C}" srcOrd="0" destOrd="0" presId="urn:microsoft.com/office/officeart/2018/2/layout/IconVerticalSolidList"/>
    <dgm:cxn modelId="{B2FF62D0-7CEF-41B1-8230-CC59D3D8052A}" srcId="{16B1C5A3-8EFC-4CDF-B795-D579F092F88B}" destId="{83C666E6-F291-4992-8A52-183404669F77}" srcOrd="1" destOrd="0" parTransId="{FBCDBDF9-95C2-4081-9EC2-E941919C77FB}" sibTransId="{93095EE9-07CF-41AB-9FA1-16124B4CBB91}"/>
    <dgm:cxn modelId="{364E2AE2-89C9-43D9-A483-CD46DD8CFCCC}" type="presOf" srcId="{F9D154AE-0F84-4D33-87E6-BB36B90CC460}" destId="{EE8FFAFF-B5C2-49BF-9B4A-1B58C4EA1E50}" srcOrd="0" destOrd="0" presId="urn:microsoft.com/office/officeart/2018/2/layout/IconVerticalSolidList"/>
    <dgm:cxn modelId="{BA5578FF-7C12-4542-BF5D-0143F120A2E8}" type="presOf" srcId="{AE7EC633-E084-40D0-A349-116FD8D8B5E4}" destId="{45B01030-1B7D-4123-B9F8-460BAA7B5653}" srcOrd="0" destOrd="0" presId="urn:microsoft.com/office/officeart/2018/2/layout/IconVerticalSolidList"/>
    <dgm:cxn modelId="{BA8DD068-B63B-4A15-BB23-F16DA59481D7}" type="presParOf" srcId="{3B8E4467-7397-4AB2-8BBF-73F688E8D494}" destId="{815E3702-C8DF-4A44-B835-D55F56AD2F08}" srcOrd="0" destOrd="0" presId="urn:microsoft.com/office/officeart/2018/2/layout/IconVerticalSolidList"/>
    <dgm:cxn modelId="{CED0861A-FD2B-42C7-8AA4-0B8435B0B62D}" type="presParOf" srcId="{815E3702-C8DF-4A44-B835-D55F56AD2F08}" destId="{ACAD4D4D-127B-4CBE-9B94-698343CCC4E4}" srcOrd="0" destOrd="0" presId="urn:microsoft.com/office/officeart/2018/2/layout/IconVerticalSolidList"/>
    <dgm:cxn modelId="{49B04FB3-6ABC-4B3A-9CD7-0691A2D9F63A}" type="presParOf" srcId="{815E3702-C8DF-4A44-B835-D55F56AD2F08}" destId="{1C7E931A-7230-4F72-9FDB-F5910283A23B}" srcOrd="1" destOrd="0" presId="urn:microsoft.com/office/officeart/2018/2/layout/IconVerticalSolidList"/>
    <dgm:cxn modelId="{534B424D-F285-48CD-A912-0D5B78CCE6CF}" type="presParOf" srcId="{815E3702-C8DF-4A44-B835-D55F56AD2F08}" destId="{6CAEB14A-CA18-43F0-A900-1D994E4DE1F5}" srcOrd="2" destOrd="0" presId="urn:microsoft.com/office/officeart/2018/2/layout/IconVerticalSolidList"/>
    <dgm:cxn modelId="{991F42A0-F959-443C-AC07-8A284105BAFE}" type="presParOf" srcId="{815E3702-C8DF-4A44-B835-D55F56AD2F08}" destId="{F74D35C9-1F45-4C54-8B7B-59D975E8290C}" srcOrd="3" destOrd="0" presId="urn:microsoft.com/office/officeart/2018/2/layout/IconVerticalSolidList"/>
    <dgm:cxn modelId="{845DEC48-8838-450E-A2D9-97F1B386E48B}" type="presParOf" srcId="{815E3702-C8DF-4A44-B835-D55F56AD2F08}" destId="{45B01030-1B7D-4123-B9F8-460BAA7B5653}" srcOrd="4" destOrd="0" presId="urn:microsoft.com/office/officeart/2018/2/layout/IconVerticalSolidList"/>
    <dgm:cxn modelId="{D478848D-EB63-4075-8EA9-DF5653E39FD6}" type="presParOf" srcId="{3B8E4467-7397-4AB2-8BBF-73F688E8D494}" destId="{83FEA8C5-3A18-48F8-9311-AAD7765E4B20}" srcOrd="1" destOrd="0" presId="urn:microsoft.com/office/officeart/2018/2/layout/IconVerticalSolidList"/>
    <dgm:cxn modelId="{8F6E7C72-5300-4541-A715-2F325CE4280A}" type="presParOf" srcId="{3B8E4467-7397-4AB2-8BBF-73F688E8D494}" destId="{7D545135-2330-4186-9A53-EB50DF7F252E}" srcOrd="2" destOrd="0" presId="urn:microsoft.com/office/officeart/2018/2/layout/IconVerticalSolidList"/>
    <dgm:cxn modelId="{ED7577EC-E811-46AB-921F-7391E4D79B23}" type="presParOf" srcId="{7D545135-2330-4186-9A53-EB50DF7F252E}" destId="{8A34F2BB-BD3E-49F3-967E-01FAAB7EE717}" srcOrd="0" destOrd="0" presId="urn:microsoft.com/office/officeart/2018/2/layout/IconVerticalSolidList"/>
    <dgm:cxn modelId="{6DF98614-F2F0-4C6A-9987-0D6EFEDC7294}" type="presParOf" srcId="{7D545135-2330-4186-9A53-EB50DF7F252E}" destId="{63DE1EFB-B912-4F8E-8A6E-FEEF81D66FCC}" srcOrd="1" destOrd="0" presId="urn:microsoft.com/office/officeart/2018/2/layout/IconVerticalSolidList"/>
    <dgm:cxn modelId="{BACBEAD6-8900-419A-8766-C7105575E63A}" type="presParOf" srcId="{7D545135-2330-4186-9A53-EB50DF7F252E}" destId="{8430F3EA-0422-4FEC-A334-D76F56B431BB}" srcOrd="2" destOrd="0" presId="urn:microsoft.com/office/officeart/2018/2/layout/IconVerticalSolidList"/>
    <dgm:cxn modelId="{27E99CD0-1D25-46F6-B3EB-4F45ED4C6E38}" type="presParOf" srcId="{7D545135-2330-4186-9A53-EB50DF7F252E}" destId="{3665E2E4-C22E-479E-BC99-134432ED5F90}" srcOrd="3" destOrd="0" presId="urn:microsoft.com/office/officeart/2018/2/layout/IconVerticalSolidList"/>
    <dgm:cxn modelId="{73FCAC64-D0BE-4FF4-B68F-BA44FC84ABC0}" type="presParOf" srcId="{7D545135-2330-4186-9A53-EB50DF7F252E}" destId="{EE8FFAFF-B5C2-49BF-9B4A-1B58C4EA1E5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61B99A-0BE0-43AD-90F3-74D29C1BA26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D5043D4-0FF3-4C0F-A59F-ADDB029A5C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Batch processing:</a:t>
          </a:r>
        </a:p>
      </dgm:t>
    </dgm:pt>
    <dgm:pt modelId="{F42A37E4-5A70-4250-844E-32146B6A4031}" type="parTrans" cxnId="{1B607A59-04B8-4F21-94C7-C62FE689917A}">
      <dgm:prSet/>
      <dgm:spPr/>
      <dgm:t>
        <a:bodyPr/>
        <a:lstStyle/>
        <a:p>
          <a:endParaRPr lang="en-US"/>
        </a:p>
      </dgm:t>
    </dgm:pt>
    <dgm:pt modelId="{24F57E50-7614-4244-805E-FCECBD6DFA5B}" type="sibTrans" cxnId="{1B607A59-04B8-4F21-94C7-C62FE689917A}">
      <dgm:prSet/>
      <dgm:spPr/>
      <dgm:t>
        <a:bodyPr/>
        <a:lstStyle/>
        <a:p>
          <a:endParaRPr lang="en-US"/>
        </a:p>
      </dgm:t>
    </dgm:pt>
    <dgm:pt modelId="{73278E80-E180-4E4F-86E2-494E17574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Student Data</a:t>
          </a:r>
        </a:p>
      </dgm:t>
    </dgm:pt>
    <dgm:pt modelId="{70DDAF56-5D70-4FC0-A91F-94D1C721D141}" type="parTrans" cxnId="{3EE4002F-6A3F-4213-A2F5-EB0EAC6AFD22}">
      <dgm:prSet/>
      <dgm:spPr/>
      <dgm:t>
        <a:bodyPr/>
        <a:lstStyle/>
        <a:p>
          <a:endParaRPr lang="en-US"/>
        </a:p>
      </dgm:t>
    </dgm:pt>
    <dgm:pt modelId="{BC42C1D0-2E0D-4D1F-B5A2-9CA103C3E298}" type="sibTrans" cxnId="{3EE4002F-6A3F-4213-A2F5-EB0EAC6AFD22}">
      <dgm:prSet/>
      <dgm:spPr/>
      <dgm:t>
        <a:bodyPr/>
        <a:lstStyle/>
        <a:p>
          <a:endParaRPr lang="en-US"/>
        </a:p>
      </dgm:t>
    </dgm:pt>
    <dgm:pt modelId="{B6629FFF-E49B-44AE-8B6B-715F40A748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Faculty and Staff Data</a:t>
          </a:r>
        </a:p>
      </dgm:t>
    </dgm:pt>
    <dgm:pt modelId="{9BFAD8B0-C2A1-4D8D-BDCE-2E09EBADF793}" type="parTrans" cxnId="{6D35DE4B-3F74-4DD3-AA32-5E9F0B2BDF1C}">
      <dgm:prSet/>
      <dgm:spPr/>
      <dgm:t>
        <a:bodyPr/>
        <a:lstStyle/>
        <a:p>
          <a:endParaRPr lang="en-US"/>
        </a:p>
      </dgm:t>
    </dgm:pt>
    <dgm:pt modelId="{B4A028C7-1AAF-4D15-8C27-61C19A9B16A4}" type="sibTrans" cxnId="{6D35DE4B-3F74-4DD3-AA32-5E9F0B2BDF1C}">
      <dgm:prSet/>
      <dgm:spPr/>
      <dgm:t>
        <a:bodyPr/>
        <a:lstStyle/>
        <a:p>
          <a:endParaRPr lang="en-US"/>
        </a:p>
      </dgm:t>
    </dgm:pt>
    <dgm:pt modelId="{DA3A05C0-178B-4B84-ADF3-3CAA6BC85B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Administrative Data</a:t>
          </a:r>
        </a:p>
      </dgm:t>
    </dgm:pt>
    <dgm:pt modelId="{906E2F5B-8594-447B-B844-7B4155A84AE5}" type="parTrans" cxnId="{C6530779-F938-457D-883C-19C433EFA134}">
      <dgm:prSet/>
      <dgm:spPr/>
      <dgm:t>
        <a:bodyPr/>
        <a:lstStyle/>
        <a:p>
          <a:endParaRPr lang="en-US"/>
        </a:p>
      </dgm:t>
    </dgm:pt>
    <dgm:pt modelId="{ED445462-D93F-4CA2-9D16-18B812DB24B2}" type="sibTrans" cxnId="{C6530779-F938-457D-883C-19C433EFA134}">
      <dgm:prSet/>
      <dgm:spPr/>
      <dgm:t>
        <a:bodyPr/>
        <a:lstStyle/>
        <a:p>
          <a:endParaRPr lang="en-US"/>
        </a:p>
      </dgm:t>
    </dgm:pt>
    <dgm:pt modelId="{9238817D-ABF8-4C9E-82B4-592105F497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Course and Curriculum Data</a:t>
          </a:r>
        </a:p>
      </dgm:t>
    </dgm:pt>
    <dgm:pt modelId="{44781E75-EC67-4066-87C9-99AB3AC136CA}" type="parTrans" cxnId="{6D022B7E-DDB2-439B-B695-5DF3CCB2DCEC}">
      <dgm:prSet/>
      <dgm:spPr/>
      <dgm:t>
        <a:bodyPr/>
        <a:lstStyle/>
        <a:p>
          <a:endParaRPr lang="en-US"/>
        </a:p>
      </dgm:t>
    </dgm:pt>
    <dgm:pt modelId="{8C0059D2-142B-4D1E-B4EC-C20631F2FFD1}" type="sibTrans" cxnId="{6D022B7E-DDB2-439B-B695-5DF3CCB2DCEC}">
      <dgm:prSet/>
      <dgm:spPr/>
      <dgm:t>
        <a:bodyPr/>
        <a:lstStyle/>
        <a:p>
          <a:endParaRPr lang="en-US"/>
        </a:p>
      </dgm:t>
    </dgm:pt>
    <dgm:pt modelId="{92E42C98-0609-4C9C-982D-62470EE2E5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 Data</a:t>
          </a:r>
        </a:p>
      </dgm:t>
    </dgm:pt>
    <dgm:pt modelId="{D2DC7DA0-FC1D-43CC-986E-B537553A91A4}" type="parTrans" cxnId="{E6F0484C-C338-4A6B-810E-28DEBEA5D715}">
      <dgm:prSet/>
      <dgm:spPr/>
      <dgm:t>
        <a:bodyPr/>
        <a:lstStyle/>
        <a:p>
          <a:endParaRPr lang="en-US"/>
        </a:p>
      </dgm:t>
    </dgm:pt>
    <dgm:pt modelId="{F88623B4-7F22-4C94-9E80-D6D6DDA3FE9E}" type="sibTrans" cxnId="{E6F0484C-C338-4A6B-810E-28DEBEA5D715}">
      <dgm:prSet/>
      <dgm:spPr/>
      <dgm:t>
        <a:bodyPr/>
        <a:lstStyle/>
        <a:p>
          <a:endParaRPr lang="en-US"/>
        </a:p>
      </dgm:t>
    </dgm:pt>
    <dgm:pt modelId="{70DACEBC-8AB4-426E-A59B-1FB4EACCDF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Library Data</a:t>
          </a:r>
        </a:p>
      </dgm:t>
    </dgm:pt>
    <dgm:pt modelId="{73B3D2E3-31AD-4C7A-B3D5-B3B4AB1E832D}" type="parTrans" cxnId="{E2335DBA-304E-44F7-B205-99EABCB34E90}">
      <dgm:prSet/>
      <dgm:spPr/>
      <dgm:t>
        <a:bodyPr/>
        <a:lstStyle/>
        <a:p>
          <a:endParaRPr lang="en-US"/>
        </a:p>
      </dgm:t>
    </dgm:pt>
    <dgm:pt modelId="{98B6C6AF-4EF5-4D71-BFA2-EF3142F51E8C}" type="sibTrans" cxnId="{E2335DBA-304E-44F7-B205-99EABCB34E90}">
      <dgm:prSet/>
      <dgm:spPr/>
      <dgm:t>
        <a:bodyPr/>
        <a:lstStyle/>
        <a:p>
          <a:endParaRPr lang="en-US"/>
        </a:p>
      </dgm:t>
    </dgm:pt>
    <dgm:pt modelId="{766776EF-1319-485F-870C-9A3AFAEE82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Event and Calendar Data</a:t>
          </a:r>
        </a:p>
      </dgm:t>
    </dgm:pt>
    <dgm:pt modelId="{64F85F09-F6C5-4466-9079-C44E0FB8CF5E}" type="parTrans" cxnId="{1FA5C990-8402-453E-83C9-505A4B94D63B}">
      <dgm:prSet/>
      <dgm:spPr/>
      <dgm:t>
        <a:bodyPr/>
        <a:lstStyle/>
        <a:p>
          <a:endParaRPr lang="en-US"/>
        </a:p>
      </dgm:t>
    </dgm:pt>
    <dgm:pt modelId="{E38F80D3-0B08-49D8-A56B-642C30EAB209}" type="sibTrans" cxnId="{1FA5C990-8402-453E-83C9-505A4B94D63B}">
      <dgm:prSet/>
      <dgm:spPr/>
      <dgm:t>
        <a:bodyPr/>
        <a:lstStyle/>
        <a:p>
          <a:endParaRPr lang="en-US"/>
        </a:p>
      </dgm:t>
    </dgm:pt>
    <dgm:pt modelId="{B8C04221-4E5F-4C1F-BCAD-5B2CBFA160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Infrastructure Data</a:t>
          </a:r>
        </a:p>
      </dgm:t>
    </dgm:pt>
    <dgm:pt modelId="{3D2E9106-05C1-413E-B3A2-DB80545853F2}" type="parTrans" cxnId="{470946D5-F5C7-4E57-A8D6-8A939174AEBB}">
      <dgm:prSet/>
      <dgm:spPr/>
      <dgm:t>
        <a:bodyPr/>
        <a:lstStyle/>
        <a:p>
          <a:endParaRPr lang="en-US"/>
        </a:p>
      </dgm:t>
    </dgm:pt>
    <dgm:pt modelId="{5F0E983B-A434-43FC-82E8-BA6CAF08EBEB}" type="sibTrans" cxnId="{470946D5-F5C7-4E57-A8D6-8A939174AEBB}">
      <dgm:prSet/>
      <dgm:spPr/>
      <dgm:t>
        <a:bodyPr/>
        <a:lstStyle/>
        <a:p>
          <a:endParaRPr lang="en-US"/>
        </a:p>
      </dgm:t>
    </dgm:pt>
    <dgm:pt modelId="{045F8295-B4DE-4FA3-AB99-58905DE6FC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Management System (LMS) Data</a:t>
          </a:r>
        </a:p>
      </dgm:t>
    </dgm:pt>
    <dgm:pt modelId="{161BED6F-2E40-4F4B-83AB-D0FD57D61AED}" type="parTrans" cxnId="{48C27E18-7A76-40CF-B7E0-D9065F9989D9}">
      <dgm:prSet/>
      <dgm:spPr/>
      <dgm:t>
        <a:bodyPr/>
        <a:lstStyle/>
        <a:p>
          <a:endParaRPr lang="en-US"/>
        </a:p>
      </dgm:t>
    </dgm:pt>
    <dgm:pt modelId="{96F90782-A185-4FB5-9FD7-680075E648C8}" type="sibTrans" cxnId="{48C27E18-7A76-40CF-B7E0-D9065F9989D9}">
      <dgm:prSet/>
      <dgm:spPr/>
      <dgm:t>
        <a:bodyPr/>
        <a:lstStyle/>
        <a:p>
          <a:endParaRPr lang="en-US"/>
        </a:p>
      </dgm:t>
    </dgm:pt>
    <dgm:pt modelId="{65854D04-8ADE-42CA-A356-5DA24199DA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Real time processing:</a:t>
          </a:r>
        </a:p>
      </dgm:t>
    </dgm:pt>
    <dgm:pt modelId="{1A39E29D-8738-4A4C-9599-6A7151F7F22A}" type="parTrans" cxnId="{33DC7B6D-EDB0-4E37-998F-937562B47BF3}">
      <dgm:prSet/>
      <dgm:spPr/>
      <dgm:t>
        <a:bodyPr/>
        <a:lstStyle/>
        <a:p>
          <a:endParaRPr lang="en-US"/>
        </a:p>
      </dgm:t>
    </dgm:pt>
    <dgm:pt modelId="{70A08000-F380-4EC2-824E-C0E5C0833AE4}" type="sibTrans" cxnId="{33DC7B6D-EDB0-4E37-998F-937562B47BF3}">
      <dgm:prSet/>
      <dgm:spPr/>
      <dgm:t>
        <a:bodyPr/>
        <a:lstStyle/>
        <a:p>
          <a:endParaRPr lang="en-US"/>
        </a:p>
      </dgm:t>
    </dgm:pt>
    <dgm:pt modelId="{56D8EE30-2A9E-4638-B776-2E88CA8518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Sensor Data (if applicable)</a:t>
          </a:r>
        </a:p>
      </dgm:t>
    </dgm:pt>
    <dgm:pt modelId="{C7844FE2-9254-486E-84B5-254770DDBE00}" type="parTrans" cxnId="{50B4D77E-19AF-4FF7-B25B-9758EC2A4F3D}">
      <dgm:prSet/>
      <dgm:spPr/>
      <dgm:t>
        <a:bodyPr/>
        <a:lstStyle/>
        <a:p>
          <a:endParaRPr lang="en-US"/>
        </a:p>
      </dgm:t>
    </dgm:pt>
    <dgm:pt modelId="{1A3803CC-182D-4078-9978-39E713B31970}" type="sibTrans" cxnId="{50B4D77E-19AF-4FF7-B25B-9758EC2A4F3D}">
      <dgm:prSet/>
      <dgm:spPr/>
      <dgm:t>
        <a:bodyPr/>
        <a:lstStyle/>
        <a:p>
          <a:endParaRPr lang="en-US"/>
        </a:p>
      </dgm:t>
    </dgm:pt>
    <dgm:pt modelId="{8D2CD811-E7EF-42D8-82F3-C62AF9EE90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External Data</a:t>
          </a:r>
        </a:p>
      </dgm:t>
    </dgm:pt>
    <dgm:pt modelId="{09D2D1FF-6317-45D2-A9D5-0006D729B716}" type="parTrans" cxnId="{6BE3E9DB-64F4-4697-91AD-F675C62F45D0}">
      <dgm:prSet/>
      <dgm:spPr/>
      <dgm:t>
        <a:bodyPr/>
        <a:lstStyle/>
        <a:p>
          <a:endParaRPr lang="en-US"/>
        </a:p>
      </dgm:t>
    </dgm:pt>
    <dgm:pt modelId="{6F7B6EB1-7A2A-457D-8299-AA6FBEF98BB7}" type="sibTrans" cxnId="{6BE3E9DB-64F4-4697-91AD-F675C62F45D0}">
      <dgm:prSet/>
      <dgm:spPr/>
      <dgm:t>
        <a:bodyPr/>
        <a:lstStyle/>
        <a:p>
          <a:endParaRPr lang="en-US"/>
        </a:p>
      </dgm:t>
    </dgm:pt>
    <dgm:pt modelId="{AD0199F4-93FD-4925-924C-1646A1039D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Interaction Data</a:t>
          </a:r>
        </a:p>
      </dgm:t>
    </dgm:pt>
    <dgm:pt modelId="{4E54CC40-7CBA-46F3-A1C7-97781295F032}" type="parTrans" cxnId="{15B6FD22-7068-49C8-B910-A46EF1701952}">
      <dgm:prSet/>
      <dgm:spPr/>
      <dgm:t>
        <a:bodyPr/>
        <a:lstStyle/>
        <a:p>
          <a:endParaRPr lang="en-US"/>
        </a:p>
      </dgm:t>
    </dgm:pt>
    <dgm:pt modelId="{03EE8F65-78E4-4015-8FBB-88E2BFBEB004}" type="sibTrans" cxnId="{15B6FD22-7068-49C8-B910-A46EF1701952}">
      <dgm:prSet/>
      <dgm:spPr/>
      <dgm:t>
        <a:bodyPr/>
        <a:lstStyle/>
        <a:p>
          <a:endParaRPr lang="en-US"/>
        </a:p>
      </dgm:t>
    </dgm:pt>
    <dgm:pt modelId="{0934BD75-9AA3-4E79-B554-D91C6056A4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Communication Data</a:t>
          </a:r>
        </a:p>
      </dgm:t>
    </dgm:pt>
    <dgm:pt modelId="{5A621ED2-5973-4FF0-8C0C-C003A0749E2B}" type="parTrans" cxnId="{AECE9FD9-1289-493A-A28F-7294C2C45E4D}">
      <dgm:prSet/>
      <dgm:spPr/>
      <dgm:t>
        <a:bodyPr/>
        <a:lstStyle/>
        <a:p>
          <a:endParaRPr lang="en-US"/>
        </a:p>
      </dgm:t>
    </dgm:pt>
    <dgm:pt modelId="{03AA743D-5479-4CD3-BCB1-BAFF76CA07B0}" type="sibTrans" cxnId="{AECE9FD9-1289-493A-A28F-7294C2C45E4D}">
      <dgm:prSet/>
      <dgm:spPr/>
      <dgm:t>
        <a:bodyPr/>
        <a:lstStyle/>
        <a:p>
          <a:endParaRPr lang="en-US"/>
        </a:p>
      </dgm:t>
    </dgm:pt>
    <dgm:pt modelId="{9EBD41E6-0F5E-4DA4-BE89-19E6B9C909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Biometric Data (if applicable)</a:t>
          </a:r>
        </a:p>
      </dgm:t>
    </dgm:pt>
    <dgm:pt modelId="{FCDEBAE0-9126-4187-9358-33CBB1207857}" type="parTrans" cxnId="{3E199E97-308E-4F24-A123-108F94A153F8}">
      <dgm:prSet/>
      <dgm:spPr/>
      <dgm:t>
        <a:bodyPr/>
        <a:lstStyle/>
        <a:p>
          <a:endParaRPr lang="en-US"/>
        </a:p>
      </dgm:t>
    </dgm:pt>
    <dgm:pt modelId="{E03A41CA-4AC9-4F3F-B506-F9DC9F03697C}" type="sibTrans" cxnId="{3E199E97-308E-4F24-A123-108F94A153F8}">
      <dgm:prSet/>
      <dgm:spPr/>
      <dgm:t>
        <a:bodyPr/>
        <a:lstStyle/>
        <a:p>
          <a:endParaRPr lang="en-US"/>
        </a:p>
      </dgm:t>
    </dgm:pt>
    <dgm:pt modelId="{44AE4403-F262-4907-8F66-00A74712EF1E}" type="pres">
      <dgm:prSet presAssocID="{BA61B99A-0BE0-43AD-90F3-74D29C1BA266}" presName="root" presStyleCnt="0">
        <dgm:presLayoutVars>
          <dgm:dir/>
          <dgm:resizeHandles val="exact"/>
        </dgm:presLayoutVars>
      </dgm:prSet>
      <dgm:spPr/>
    </dgm:pt>
    <dgm:pt modelId="{32E8C347-3972-4074-9A4D-7B1BB486CE3B}" type="pres">
      <dgm:prSet presAssocID="{4D5043D4-0FF3-4C0F-A59F-ADDB029A5CEB}" presName="compNode" presStyleCnt="0"/>
      <dgm:spPr/>
    </dgm:pt>
    <dgm:pt modelId="{4360E70D-FD42-43AE-9AE2-7362D61BBE71}" type="pres">
      <dgm:prSet presAssocID="{4D5043D4-0FF3-4C0F-A59F-ADDB029A5C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89681DC-2EAC-45B2-A1A2-6C510B8BB3CB}" type="pres">
      <dgm:prSet presAssocID="{4D5043D4-0FF3-4C0F-A59F-ADDB029A5CEB}" presName="iconSpace" presStyleCnt="0"/>
      <dgm:spPr/>
    </dgm:pt>
    <dgm:pt modelId="{D5BB6ED2-A878-452E-A207-8D0ACB2D0EE7}" type="pres">
      <dgm:prSet presAssocID="{4D5043D4-0FF3-4C0F-A59F-ADDB029A5CEB}" presName="parTx" presStyleLbl="revTx" presStyleIdx="0" presStyleCnt="4">
        <dgm:presLayoutVars>
          <dgm:chMax val="0"/>
          <dgm:chPref val="0"/>
        </dgm:presLayoutVars>
      </dgm:prSet>
      <dgm:spPr/>
    </dgm:pt>
    <dgm:pt modelId="{1E74AB4D-5C8E-4413-8E40-B525EE1D9738}" type="pres">
      <dgm:prSet presAssocID="{4D5043D4-0FF3-4C0F-A59F-ADDB029A5CEB}" presName="txSpace" presStyleCnt="0"/>
      <dgm:spPr/>
    </dgm:pt>
    <dgm:pt modelId="{3DF53D79-AFCE-4629-9684-2BCB88DDFC3C}" type="pres">
      <dgm:prSet presAssocID="{4D5043D4-0FF3-4C0F-A59F-ADDB029A5CEB}" presName="desTx" presStyleLbl="revTx" presStyleIdx="1" presStyleCnt="4">
        <dgm:presLayoutVars/>
      </dgm:prSet>
      <dgm:spPr/>
    </dgm:pt>
    <dgm:pt modelId="{ED7F7F8D-A148-40A6-B9EC-86D2C415546F}" type="pres">
      <dgm:prSet presAssocID="{24F57E50-7614-4244-805E-FCECBD6DFA5B}" presName="sibTrans" presStyleCnt="0"/>
      <dgm:spPr/>
    </dgm:pt>
    <dgm:pt modelId="{BBE3CA57-A0E0-4D63-AB81-D572CDEDDF03}" type="pres">
      <dgm:prSet presAssocID="{65854D04-8ADE-42CA-A356-5DA24199DAAD}" presName="compNode" presStyleCnt="0"/>
      <dgm:spPr/>
    </dgm:pt>
    <dgm:pt modelId="{65BFC95F-C64D-4883-88F7-89ECE6746A28}" type="pres">
      <dgm:prSet presAssocID="{65854D04-8ADE-42CA-A356-5DA24199DA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8E8A069-6E74-490E-9BC4-18B7F5E962A3}" type="pres">
      <dgm:prSet presAssocID="{65854D04-8ADE-42CA-A356-5DA24199DAAD}" presName="iconSpace" presStyleCnt="0"/>
      <dgm:spPr/>
    </dgm:pt>
    <dgm:pt modelId="{AC9C6669-4734-4151-ADD9-9FDBAF1C527C}" type="pres">
      <dgm:prSet presAssocID="{65854D04-8ADE-42CA-A356-5DA24199DAAD}" presName="parTx" presStyleLbl="revTx" presStyleIdx="2" presStyleCnt="4">
        <dgm:presLayoutVars>
          <dgm:chMax val="0"/>
          <dgm:chPref val="0"/>
        </dgm:presLayoutVars>
      </dgm:prSet>
      <dgm:spPr/>
    </dgm:pt>
    <dgm:pt modelId="{697575AA-41CC-46E0-A8D8-2B16A2931B1E}" type="pres">
      <dgm:prSet presAssocID="{65854D04-8ADE-42CA-A356-5DA24199DAAD}" presName="txSpace" presStyleCnt="0"/>
      <dgm:spPr/>
    </dgm:pt>
    <dgm:pt modelId="{EC3030A1-4262-41E1-95FA-B790FF2840BF}" type="pres">
      <dgm:prSet presAssocID="{65854D04-8ADE-42CA-A356-5DA24199DAAD}" presName="desTx" presStyleLbl="revTx" presStyleIdx="3" presStyleCnt="4">
        <dgm:presLayoutVars/>
      </dgm:prSet>
      <dgm:spPr/>
    </dgm:pt>
  </dgm:ptLst>
  <dgm:cxnLst>
    <dgm:cxn modelId="{BD81BE0B-0B59-4DD8-8229-827CEBF91347}" type="presOf" srcId="{73278E80-E180-4E4F-86E2-494E17574A7C}" destId="{3DF53D79-AFCE-4629-9684-2BCB88DDFC3C}" srcOrd="0" destOrd="0" presId="urn:microsoft.com/office/officeart/2018/2/layout/IconLabelDescriptionList"/>
    <dgm:cxn modelId="{40EC6811-2841-487C-B02C-FAF54AA6C71C}" type="presOf" srcId="{AD0199F4-93FD-4925-924C-1646A1039D3F}" destId="{EC3030A1-4262-41E1-95FA-B790FF2840BF}" srcOrd="0" destOrd="2" presId="urn:microsoft.com/office/officeart/2018/2/layout/IconLabelDescriptionList"/>
    <dgm:cxn modelId="{48C27E18-7A76-40CF-B7E0-D9065F9989D9}" srcId="{4D5043D4-0FF3-4C0F-A59F-ADDB029A5CEB}" destId="{045F8295-B4DE-4FA3-AB99-58905DE6FC74}" srcOrd="8" destOrd="0" parTransId="{161BED6F-2E40-4F4B-83AB-D0FD57D61AED}" sibTransId="{96F90782-A185-4FB5-9FD7-680075E648C8}"/>
    <dgm:cxn modelId="{1ECE0F1F-2827-4962-865E-1DDA80447A64}" type="presOf" srcId="{4D5043D4-0FF3-4C0F-A59F-ADDB029A5CEB}" destId="{D5BB6ED2-A878-452E-A207-8D0ACB2D0EE7}" srcOrd="0" destOrd="0" presId="urn:microsoft.com/office/officeart/2018/2/layout/IconLabelDescriptionList"/>
    <dgm:cxn modelId="{15B6FD22-7068-49C8-B910-A46EF1701952}" srcId="{65854D04-8ADE-42CA-A356-5DA24199DAAD}" destId="{AD0199F4-93FD-4925-924C-1646A1039D3F}" srcOrd="2" destOrd="0" parTransId="{4E54CC40-7CBA-46F3-A1C7-97781295F032}" sibTransId="{03EE8F65-78E4-4015-8FBB-88E2BFBEB004}"/>
    <dgm:cxn modelId="{3EE4002F-6A3F-4213-A2F5-EB0EAC6AFD22}" srcId="{4D5043D4-0FF3-4C0F-A59F-ADDB029A5CEB}" destId="{73278E80-E180-4E4F-86E2-494E17574A7C}" srcOrd="0" destOrd="0" parTransId="{70DDAF56-5D70-4FC0-A91F-94D1C721D141}" sibTransId="{BC42C1D0-2E0D-4D1F-B5A2-9CA103C3E298}"/>
    <dgm:cxn modelId="{C9EDD23D-2E11-4ED0-B936-3E2B105605EC}" type="presOf" srcId="{56D8EE30-2A9E-4638-B776-2E88CA8518CD}" destId="{EC3030A1-4262-41E1-95FA-B790FF2840BF}" srcOrd="0" destOrd="0" presId="urn:microsoft.com/office/officeart/2018/2/layout/IconLabelDescriptionList"/>
    <dgm:cxn modelId="{DD3D2F61-6D66-4B8D-9699-BD591F8D2247}" type="presOf" srcId="{8D2CD811-E7EF-42D8-82F3-C62AF9EE90E0}" destId="{EC3030A1-4262-41E1-95FA-B790FF2840BF}" srcOrd="0" destOrd="1" presId="urn:microsoft.com/office/officeart/2018/2/layout/IconLabelDescriptionList"/>
    <dgm:cxn modelId="{B78EAC42-229A-42EA-A30B-7B87F57D50EB}" type="presOf" srcId="{766776EF-1319-485F-870C-9A3AFAEE82EC}" destId="{3DF53D79-AFCE-4629-9684-2BCB88DDFC3C}" srcOrd="0" destOrd="6" presId="urn:microsoft.com/office/officeart/2018/2/layout/IconLabelDescriptionList"/>
    <dgm:cxn modelId="{419DC466-1519-4892-AB66-1633B3CC968E}" type="presOf" srcId="{045F8295-B4DE-4FA3-AB99-58905DE6FC74}" destId="{3DF53D79-AFCE-4629-9684-2BCB88DDFC3C}" srcOrd="0" destOrd="8" presId="urn:microsoft.com/office/officeart/2018/2/layout/IconLabelDescriptionList"/>
    <dgm:cxn modelId="{6D35DE4B-3F74-4DD3-AA32-5E9F0B2BDF1C}" srcId="{4D5043D4-0FF3-4C0F-A59F-ADDB029A5CEB}" destId="{B6629FFF-E49B-44AE-8B6B-715F40A7484F}" srcOrd="1" destOrd="0" parTransId="{9BFAD8B0-C2A1-4D8D-BDCE-2E09EBADF793}" sibTransId="{B4A028C7-1AAF-4D15-8C27-61C19A9B16A4}"/>
    <dgm:cxn modelId="{E6F0484C-C338-4A6B-810E-28DEBEA5D715}" srcId="{4D5043D4-0FF3-4C0F-A59F-ADDB029A5CEB}" destId="{92E42C98-0609-4C9C-982D-62470EE2E5B3}" srcOrd="4" destOrd="0" parTransId="{D2DC7DA0-FC1D-43CC-986E-B537553A91A4}" sibTransId="{F88623B4-7F22-4C94-9E80-D6D6DDA3FE9E}"/>
    <dgm:cxn modelId="{33DC7B6D-EDB0-4E37-998F-937562B47BF3}" srcId="{BA61B99A-0BE0-43AD-90F3-74D29C1BA266}" destId="{65854D04-8ADE-42CA-A356-5DA24199DAAD}" srcOrd="1" destOrd="0" parTransId="{1A39E29D-8738-4A4C-9599-6A7151F7F22A}" sibTransId="{70A08000-F380-4EC2-824E-C0E5C0833AE4}"/>
    <dgm:cxn modelId="{C6530779-F938-457D-883C-19C433EFA134}" srcId="{4D5043D4-0FF3-4C0F-A59F-ADDB029A5CEB}" destId="{DA3A05C0-178B-4B84-ADF3-3CAA6BC85B93}" srcOrd="2" destOrd="0" parTransId="{906E2F5B-8594-447B-B844-7B4155A84AE5}" sibTransId="{ED445462-D93F-4CA2-9D16-18B812DB24B2}"/>
    <dgm:cxn modelId="{1B607A59-04B8-4F21-94C7-C62FE689917A}" srcId="{BA61B99A-0BE0-43AD-90F3-74D29C1BA266}" destId="{4D5043D4-0FF3-4C0F-A59F-ADDB029A5CEB}" srcOrd="0" destOrd="0" parTransId="{F42A37E4-5A70-4250-844E-32146B6A4031}" sibTransId="{24F57E50-7614-4244-805E-FCECBD6DFA5B}"/>
    <dgm:cxn modelId="{6D022B7E-DDB2-439B-B695-5DF3CCB2DCEC}" srcId="{4D5043D4-0FF3-4C0F-A59F-ADDB029A5CEB}" destId="{9238817D-ABF8-4C9E-82B4-592105F49758}" srcOrd="3" destOrd="0" parTransId="{44781E75-EC67-4066-87C9-99AB3AC136CA}" sibTransId="{8C0059D2-142B-4D1E-B4EC-C20631F2FFD1}"/>
    <dgm:cxn modelId="{50B4D77E-19AF-4FF7-B25B-9758EC2A4F3D}" srcId="{65854D04-8ADE-42CA-A356-5DA24199DAAD}" destId="{56D8EE30-2A9E-4638-B776-2E88CA8518CD}" srcOrd="0" destOrd="0" parTransId="{C7844FE2-9254-486E-84B5-254770DDBE00}" sibTransId="{1A3803CC-182D-4078-9978-39E713B31970}"/>
    <dgm:cxn modelId="{1FA5C990-8402-453E-83C9-505A4B94D63B}" srcId="{4D5043D4-0FF3-4C0F-A59F-ADDB029A5CEB}" destId="{766776EF-1319-485F-870C-9A3AFAEE82EC}" srcOrd="6" destOrd="0" parTransId="{64F85F09-F6C5-4466-9079-C44E0FB8CF5E}" sibTransId="{E38F80D3-0B08-49D8-A56B-642C30EAB209}"/>
    <dgm:cxn modelId="{3E199E97-308E-4F24-A123-108F94A153F8}" srcId="{65854D04-8ADE-42CA-A356-5DA24199DAAD}" destId="{9EBD41E6-0F5E-4DA4-BE89-19E6B9C90970}" srcOrd="4" destOrd="0" parTransId="{FCDEBAE0-9126-4187-9358-33CBB1207857}" sibTransId="{E03A41CA-4AC9-4F3F-B506-F9DC9F03697C}"/>
    <dgm:cxn modelId="{D82F509E-2EB0-4E20-8360-6AE17A37336A}" type="presOf" srcId="{BA61B99A-0BE0-43AD-90F3-74D29C1BA266}" destId="{44AE4403-F262-4907-8F66-00A74712EF1E}" srcOrd="0" destOrd="0" presId="urn:microsoft.com/office/officeart/2018/2/layout/IconLabelDescriptionList"/>
    <dgm:cxn modelId="{C476F1A1-6304-4643-B6F5-7413A3090DA9}" type="presOf" srcId="{9EBD41E6-0F5E-4DA4-BE89-19E6B9C90970}" destId="{EC3030A1-4262-41E1-95FA-B790FF2840BF}" srcOrd="0" destOrd="4" presId="urn:microsoft.com/office/officeart/2018/2/layout/IconLabelDescriptionList"/>
    <dgm:cxn modelId="{467D9AA5-F753-4F01-A206-045AD0A64ADA}" type="presOf" srcId="{65854D04-8ADE-42CA-A356-5DA24199DAAD}" destId="{AC9C6669-4734-4151-ADD9-9FDBAF1C527C}" srcOrd="0" destOrd="0" presId="urn:microsoft.com/office/officeart/2018/2/layout/IconLabelDescriptionList"/>
    <dgm:cxn modelId="{55F6F6A6-7D4D-4FA0-A4DF-DE3074F1FC03}" type="presOf" srcId="{9238817D-ABF8-4C9E-82B4-592105F49758}" destId="{3DF53D79-AFCE-4629-9684-2BCB88DDFC3C}" srcOrd="0" destOrd="3" presId="urn:microsoft.com/office/officeart/2018/2/layout/IconLabelDescriptionList"/>
    <dgm:cxn modelId="{BB65D9AD-5CDF-4A5D-AB71-94145CCD4806}" type="presOf" srcId="{B6629FFF-E49B-44AE-8B6B-715F40A7484F}" destId="{3DF53D79-AFCE-4629-9684-2BCB88DDFC3C}" srcOrd="0" destOrd="1" presId="urn:microsoft.com/office/officeart/2018/2/layout/IconLabelDescriptionList"/>
    <dgm:cxn modelId="{EF2B53B3-0AF5-48EE-9FAD-360854AD73DD}" type="presOf" srcId="{70DACEBC-8AB4-426E-A59B-1FB4EACCDF8A}" destId="{3DF53D79-AFCE-4629-9684-2BCB88DDFC3C}" srcOrd="0" destOrd="5" presId="urn:microsoft.com/office/officeart/2018/2/layout/IconLabelDescriptionList"/>
    <dgm:cxn modelId="{E2335DBA-304E-44F7-B205-99EABCB34E90}" srcId="{4D5043D4-0FF3-4C0F-A59F-ADDB029A5CEB}" destId="{70DACEBC-8AB4-426E-A59B-1FB4EACCDF8A}" srcOrd="5" destOrd="0" parTransId="{73B3D2E3-31AD-4C7A-B3D5-B3B4AB1E832D}" sibTransId="{98B6C6AF-4EF5-4D71-BFA2-EF3142F51E8C}"/>
    <dgm:cxn modelId="{24F9CCBA-B672-4294-9356-FAC4E4C7A296}" type="presOf" srcId="{B8C04221-4E5F-4C1F-BCAD-5B2CBFA1600F}" destId="{3DF53D79-AFCE-4629-9684-2BCB88DDFC3C}" srcOrd="0" destOrd="7" presId="urn:microsoft.com/office/officeart/2018/2/layout/IconLabelDescriptionList"/>
    <dgm:cxn modelId="{C3A632C1-03A2-4ED2-8585-22EBBDEAF797}" type="presOf" srcId="{DA3A05C0-178B-4B84-ADF3-3CAA6BC85B93}" destId="{3DF53D79-AFCE-4629-9684-2BCB88DDFC3C}" srcOrd="0" destOrd="2" presId="urn:microsoft.com/office/officeart/2018/2/layout/IconLabelDescriptionList"/>
    <dgm:cxn modelId="{AE6CA5C5-689D-4C20-953E-D18A46E5D614}" type="presOf" srcId="{0934BD75-9AA3-4E79-B554-D91C6056A4D8}" destId="{EC3030A1-4262-41E1-95FA-B790FF2840BF}" srcOrd="0" destOrd="3" presId="urn:microsoft.com/office/officeart/2018/2/layout/IconLabelDescriptionList"/>
    <dgm:cxn modelId="{CE23BCD2-4F4E-472B-8E5A-6DC4AA36F4B8}" type="presOf" srcId="{92E42C98-0609-4C9C-982D-62470EE2E5B3}" destId="{3DF53D79-AFCE-4629-9684-2BCB88DDFC3C}" srcOrd="0" destOrd="4" presId="urn:microsoft.com/office/officeart/2018/2/layout/IconLabelDescriptionList"/>
    <dgm:cxn modelId="{470946D5-F5C7-4E57-A8D6-8A939174AEBB}" srcId="{4D5043D4-0FF3-4C0F-A59F-ADDB029A5CEB}" destId="{B8C04221-4E5F-4C1F-BCAD-5B2CBFA1600F}" srcOrd="7" destOrd="0" parTransId="{3D2E9106-05C1-413E-B3A2-DB80545853F2}" sibTransId="{5F0E983B-A434-43FC-82E8-BA6CAF08EBEB}"/>
    <dgm:cxn modelId="{AECE9FD9-1289-493A-A28F-7294C2C45E4D}" srcId="{65854D04-8ADE-42CA-A356-5DA24199DAAD}" destId="{0934BD75-9AA3-4E79-B554-D91C6056A4D8}" srcOrd="3" destOrd="0" parTransId="{5A621ED2-5973-4FF0-8C0C-C003A0749E2B}" sibTransId="{03AA743D-5479-4CD3-BCB1-BAFF76CA07B0}"/>
    <dgm:cxn modelId="{6BE3E9DB-64F4-4697-91AD-F675C62F45D0}" srcId="{65854D04-8ADE-42CA-A356-5DA24199DAAD}" destId="{8D2CD811-E7EF-42D8-82F3-C62AF9EE90E0}" srcOrd="1" destOrd="0" parTransId="{09D2D1FF-6317-45D2-A9D5-0006D729B716}" sibTransId="{6F7B6EB1-7A2A-457D-8299-AA6FBEF98BB7}"/>
    <dgm:cxn modelId="{5373D33B-157B-4829-A565-BF8EE89C9838}" type="presParOf" srcId="{44AE4403-F262-4907-8F66-00A74712EF1E}" destId="{32E8C347-3972-4074-9A4D-7B1BB486CE3B}" srcOrd="0" destOrd="0" presId="urn:microsoft.com/office/officeart/2018/2/layout/IconLabelDescriptionList"/>
    <dgm:cxn modelId="{5393ECD5-6572-4537-A71D-61978F102000}" type="presParOf" srcId="{32E8C347-3972-4074-9A4D-7B1BB486CE3B}" destId="{4360E70D-FD42-43AE-9AE2-7362D61BBE71}" srcOrd="0" destOrd="0" presId="urn:microsoft.com/office/officeart/2018/2/layout/IconLabelDescriptionList"/>
    <dgm:cxn modelId="{B11710BA-44DF-4174-8C43-69600837EE1E}" type="presParOf" srcId="{32E8C347-3972-4074-9A4D-7B1BB486CE3B}" destId="{489681DC-2EAC-45B2-A1A2-6C510B8BB3CB}" srcOrd="1" destOrd="0" presId="urn:microsoft.com/office/officeart/2018/2/layout/IconLabelDescriptionList"/>
    <dgm:cxn modelId="{AFAA6FEC-D78E-410F-9113-940BAE959A1B}" type="presParOf" srcId="{32E8C347-3972-4074-9A4D-7B1BB486CE3B}" destId="{D5BB6ED2-A878-452E-A207-8D0ACB2D0EE7}" srcOrd="2" destOrd="0" presId="urn:microsoft.com/office/officeart/2018/2/layout/IconLabelDescriptionList"/>
    <dgm:cxn modelId="{C5597D44-8F75-4014-9D85-B27387225F3F}" type="presParOf" srcId="{32E8C347-3972-4074-9A4D-7B1BB486CE3B}" destId="{1E74AB4D-5C8E-4413-8E40-B525EE1D9738}" srcOrd="3" destOrd="0" presId="urn:microsoft.com/office/officeart/2018/2/layout/IconLabelDescriptionList"/>
    <dgm:cxn modelId="{912E40C1-A60D-4BCA-8D09-394AE085AEFF}" type="presParOf" srcId="{32E8C347-3972-4074-9A4D-7B1BB486CE3B}" destId="{3DF53D79-AFCE-4629-9684-2BCB88DDFC3C}" srcOrd="4" destOrd="0" presId="urn:microsoft.com/office/officeart/2018/2/layout/IconLabelDescriptionList"/>
    <dgm:cxn modelId="{7B86D4AD-775D-40C9-9433-A51422B1BC28}" type="presParOf" srcId="{44AE4403-F262-4907-8F66-00A74712EF1E}" destId="{ED7F7F8D-A148-40A6-B9EC-86D2C415546F}" srcOrd="1" destOrd="0" presId="urn:microsoft.com/office/officeart/2018/2/layout/IconLabelDescriptionList"/>
    <dgm:cxn modelId="{745E7F51-681A-40E8-96DC-48AC5F1516BE}" type="presParOf" srcId="{44AE4403-F262-4907-8F66-00A74712EF1E}" destId="{BBE3CA57-A0E0-4D63-AB81-D572CDEDDF03}" srcOrd="2" destOrd="0" presId="urn:microsoft.com/office/officeart/2018/2/layout/IconLabelDescriptionList"/>
    <dgm:cxn modelId="{671E5B77-C5E2-4CA6-847F-C74D4AB24DFD}" type="presParOf" srcId="{BBE3CA57-A0E0-4D63-AB81-D572CDEDDF03}" destId="{65BFC95F-C64D-4883-88F7-89ECE6746A28}" srcOrd="0" destOrd="0" presId="urn:microsoft.com/office/officeart/2018/2/layout/IconLabelDescriptionList"/>
    <dgm:cxn modelId="{2BD58CBA-BCD9-475C-BCB1-7ECF3A5C8EEB}" type="presParOf" srcId="{BBE3CA57-A0E0-4D63-AB81-D572CDEDDF03}" destId="{F8E8A069-6E74-490E-9BC4-18B7F5E962A3}" srcOrd="1" destOrd="0" presId="urn:microsoft.com/office/officeart/2018/2/layout/IconLabelDescriptionList"/>
    <dgm:cxn modelId="{5E5F8B7A-5F4E-4431-9260-36E72446D041}" type="presParOf" srcId="{BBE3CA57-A0E0-4D63-AB81-D572CDEDDF03}" destId="{AC9C6669-4734-4151-ADD9-9FDBAF1C527C}" srcOrd="2" destOrd="0" presId="urn:microsoft.com/office/officeart/2018/2/layout/IconLabelDescriptionList"/>
    <dgm:cxn modelId="{4F437CB4-16F8-415C-A67C-883002598479}" type="presParOf" srcId="{BBE3CA57-A0E0-4D63-AB81-D572CDEDDF03}" destId="{697575AA-41CC-46E0-A8D8-2B16A2931B1E}" srcOrd="3" destOrd="0" presId="urn:microsoft.com/office/officeart/2018/2/layout/IconLabelDescriptionList"/>
    <dgm:cxn modelId="{CDA62B32-F46D-4DA3-9F46-8ACA1814577D}" type="presParOf" srcId="{BBE3CA57-A0E0-4D63-AB81-D572CDEDDF03}" destId="{EC3030A1-4262-41E1-95FA-B790FF2840B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424D69-3CF0-4141-B13E-D2A79E39FA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9A7B62-AB51-4319-BD74-65FFB249E1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data </a:t>
          </a:r>
          <a:r>
            <a:rPr lang="en-US" dirty="0" err="1"/>
            <a:t>lakehouse</a:t>
          </a:r>
          <a:r>
            <a:rPr lang="en-US" dirty="0"/>
            <a:t> architecture</a:t>
          </a:r>
        </a:p>
      </dgm:t>
    </dgm:pt>
    <dgm:pt modelId="{12D22888-872A-44BB-835C-4639AE67FF91}" type="parTrans" cxnId="{D8CF8CD8-E525-4AE3-A0D1-D051FC2E2716}">
      <dgm:prSet/>
      <dgm:spPr/>
      <dgm:t>
        <a:bodyPr/>
        <a:lstStyle/>
        <a:p>
          <a:endParaRPr lang="en-US"/>
        </a:p>
      </dgm:t>
    </dgm:pt>
    <dgm:pt modelId="{B841869B-BD90-47D2-B160-3A0610EE4BFE}" type="sibTrans" cxnId="{D8CF8CD8-E525-4AE3-A0D1-D051FC2E2716}">
      <dgm:prSet/>
      <dgm:spPr/>
      <dgm:t>
        <a:bodyPr/>
        <a:lstStyle/>
        <a:p>
          <a:endParaRPr lang="en-US"/>
        </a:p>
      </dgm:t>
    </dgm:pt>
    <dgm:pt modelId="{6AB952ED-5647-4F15-A521-0B0515F237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Hybrid approach (Data sources partly on-prem)</a:t>
          </a:r>
        </a:p>
      </dgm:t>
    </dgm:pt>
    <dgm:pt modelId="{BF781C85-6D05-420E-8F28-30729C837C12}" type="parTrans" cxnId="{DFF52F23-9115-42F1-906A-701614590F88}">
      <dgm:prSet/>
      <dgm:spPr/>
      <dgm:t>
        <a:bodyPr/>
        <a:lstStyle/>
        <a:p>
          <a:endParaRPr lang="en-US"/>
        </a:p>
      </dgm:t>
    </dgm:pt>
    <dgm:pt modelId="{EADDA512-8CF9-4602-AEBD-C29F2BFA99C2}" type="sibTrans" cxnId="{DFF52F23-9115-42F1-906A-701614590F88}">
      <dgm:prSet/>
      <dgm:spPr/>
      <dgm:t>
        <a:bodyPr/>
        <a:lstStyle/>
        <a:p>
          <a:endParaRPr lang="en-US"/>
        </a:p>
      </dgm:t>
    </dgm:pt>
    <dgm:pt modelId="{86DD34A6-538C-45EB-B862-3524952367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native solution with a data migration strategy</a:t>
          </a:r>
        </a:p>
      </dgm:t>
    </dgm:pt>
    <dgm:pt modelId="{BBE54420-DA8C-445F-B3FC-845567D67126}" type="parTrans" cxnId="{2E593B10-A8E7-448B-A990-0EC089AAB180}">
      <dgm:prSet/>
      <dgm:spPr/>
      <dgm:t>
        <a:bodyPr/>
        <a:lstStyle/>
        <a:p>
          <a:endParaRPr lang="en-US"/>
        </a:p>
      </dgm:t>
    </dgm:pt>
    <dgm:pt modelId="{F2234C21-E648-4A2D-A49D-3A0717FC7264}" type="sibTrans" cxnId="{2E593B10-A8E7-448B-A990-0EC089AAB180}">
      <dgm:prSet/>
      <dgm:spPr/>
      <dgm:t>
        <a:bodyPr/>
        <a:lstStyle/>
        <a:p>
          <a:endParaRPr lang="en-US"/>
        </a:p>
      </dgm:t>
    </dgm:pt>
    <dgm:pt modelId="{23BBB9DB-3EFA-433C-9989-D92EB1104F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Addressing bottlenecks</a:t>
          </a:r>
        </a:p>
      </dgm:t>
    </dgm:pt>
    <dgm:pt modelId="{944E811E-FE40-4EEB-BFDF-43B18DA8181A}" type="parTrans" cxnId="{249331F9-0BEB-4037-8490-5B842174B9FD}">
      <dgm:prSet/>
      <dgm:spPr/>
      <dgm:t>
        <a:bodyPr/>
        <a:lstStyle/>
        <a:p>
          <a:endParaRPr lang="en-US"/>
        </a:p>
      </dgm:t>
    </dgm:pt>
    <dgm:pt modelId="{BA4DE1F1-95DA-4EA6-86BC-37D0E96B25C9}" type="sibTrans" cxnId="{249331F9-0BEB-4037-8490-5B842174B9FD}">
      <dgm:prSet/>
      <dgm:spPr/>
      <dgm:t>
        <a:bodyPr/>
        <a:lstStyle/>
        <a:p>
          <a:endParaRPr lang="en-US"/>
        </a:p>
      </dgm:t>
    </dgm:pt>
    <dgm:pt modelId="{C1CA4B3B-3F06-423A-A0B4-F0DF4D4F0B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Optimization solutions</a:t>
          </a:r>
        </a:p>
      </dgm:t>
    </dgm:pt>
    <dgm:pt modelId="{89674F81-CC91-4751-8A5B-57D0E6FA23F3}" type="parTrans" cxnId="{1E4DC3F8-90A4-4CB1-BDF1-53DD3A352201}">
      <dgm:prSet/>
      <dgm:spPr/>
      <dgm:t>
        <a:bodyPr/>
        <a:lstStyle/>
        <a:p>
          <a:endParaRPr lang="en-US"/>
        </a:p>
      </dgm:t>
    </dgm:pt>
    <dgm:pt modelId="{42E994F1-E197-4E50-AFEF-700580DE71CC}" type="sibTrans" cxnId="{1E4DC3F8-90A4-4CB1-BDF1-53DD3A352201}">
      <dgm:prSet/>
      <dgm:spPr/>
      <dgm:t>
        <a:bodyPr/>
        <a:lstStyle/>
        <a:p>
          <a:endParaRPr lang="en-US"/>
        </a:p>
      </dgm:t>
    </dgm:pt>
    <dgm:pt modelId="{439945EF-E72E-45E4-8AC2-8F831DA625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Implementation plan and cost estimation</a:t>
          </a:r>
        </a:p>
      </dgm:t>
    </dgm:pt>
    <dgm:pt modelId="{A6A484D9-E9CB-461E-BFDD-BB8DBBAE13D1}" type="parTrans" cxnId="{DC8C19C2-0468-4E78-89AB-FD3542431155}">
      <dgm:prSet/>
      <dgm:spPr/>
      <dgm:t>
        <a:bodyPr/>
        <a:lstStyle/>
        <a:p>
          <a:endParaRPr lang="en-US"/>
        </a:p>
      </dgm:t>
    </dgm:pt>
    <dgm:pt modelId="{8B9828B0-2B12-4C06-868A-063EDFA5AE8F}" type="sibTrans" cxnId="{DC8C19C2-0468-4E78-89AB-FD3542431155}">
      <dgm:prSet/>
      <dgm:spPr/>
      <dgm:t>
        <a:bodyPr/>
        <a:lstStyle/>
        <a:p>
          <a:endParaRPr lang="en-US"/>
        </a:p>
      </dgm:t>
    </dgm:pt>
    <dgm:pt modelId="{340083A0-0497-4AA2-93E5-719EEE2683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AI/ML use cases</a:t>
          </a:r>
        </a:p>
      </dgm:t>
    </dgm:pt>
    <dgm:pt modelId="{F3859426-4045-469B-8847-39428F07CC8D}" type="parTrans" cxnId="{8C792913-DCF6-4A18-804C-73A44D2B1BDA}">
      <dgm:prSet/>
      <dgm:spPr/>
      <dgm:t>
        <a:bodyPr/>
        <a:lstStyle/>
        <a:p>
          <a:endParaRPr lang="en-US"/>
        </a:p>
      </dgm:t>
    </dgm:pt>
    <dgm:pt modelId="{1B9E9358-1EE4-45A7-912E-75D49044CC3C}" type="sibTrans" cxnId="{8C792913-DCF6-4A18-804C-73A44D2B1BDA}">
      <dgm:prSet/>
      <dgm:spPr/>
      <dgm:t>
        <a:bodyPr/>
        <a:lstStyle/>
        <a:p>
          <a:endParaRPr lang="en-US"/>
        </a:p>
      </dgm:t>
    </dgm:pt>
    <dgm:pt modelId="{CB734E02-5EA1-409B-8803-19106656D6FE}" type="pres">
      <dgm:prSet presAssocID="{B3424D69-3CF0-4141-B13E-D2A79E39FA45}" presName="root" presStyleCnt="0">
        <dgm:presLayoutVars>
          <dgm:dir/>
          <dgm:resizeHandles val="exact"/>
        </dgm:presLayoutVars>
      </dgm:prSet>
      <dgm:spPr/>
    </dgm:pt>
    <dgm:pt modelId="{4150A5A3-A62A-4308-962A-965ED65FF3E9}" type="pres">
      <dgm:prSet presAssocID="{2B9A7B62-AB51-4319-BD74-65FFB249E107}" presName="compNode" presStyleCnt="0"/>
      <dgm:spPr/>
    </dgm:pt>
    <dgm:pt modelId="{D18ACB04-8E69-4EA5-B7B9-6CDAE5A76702}" type="pres">
      <dgm:prSet presAssocID="{2B9A7B62-AB51-4319-BD74-65FFB249E107}" presName="bgRect" presStyleLbl="bgShp" presStyleIdx="0" presStyleCnt="7"/>
      <dgm:spPr/>
    </dgm:pt>
    <dgm:pt modelId="{07204F4F-A663-44AE-A4E3-DE1C9CBD1A38}" type="pres">
      <dgm:prSet presAssocID="{2B9A7B62-AB51-4319-BD74-65FFB249E10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9E5E7C-6B3E-4876-BABD-C9CF85489894}" type="pres">
      <dgm:prSet presAssocID="{2B9A7B62-AB51-4319-BD74-65FFB249E107}" presName="spaceRect" presStyleCnt="0"/>
      <dgm:spPr/>
    </dgm:pt>
    <dgm:pt modelId="{11EE343D-903E-4B36-9EB6-7B134146D87A}" type="pres">
      <dgm:prSet presAssocID="{2B9A7B62-AB51-4319-BD74-65FFB249E107}" presName="parTx" presStyleLbl="revTx" presStyleIdx="0" presStyleCnt="7">
        <dgm:presLayoutVars>
          <dgm:chMax val="0"/>
          <dgm:chPref val="0"/>
        </dgm:presLayoutVars>
      </dgm:prSet>
      <dgm:spPr/>
    </dgm:pt>
    <dgm:pt modelId="{188B75DE-868E-4796-9552-78B9D8FD4357}" type="pres">
      <dgm:prSet presAssocID="{B841869B-BD90-47D2-B160-3A0610EE4BFE}" presName="sibTrans" presStyleCnt="0"/>
      <dgm:spPr/>
    </dgm:pt>
    <dgm:pt modelId="{39D80AB5-9EAD-40DC-9E0C-1F312D49F71B}" type="pres">
      <dgm:prSet presAssocID="{6AB952ED-5647-4F15-A521-0B0515F23745}" presName="compNode" presStyleCnt="0"/>
      <dgm:spPr/>
    </dgm:pt>
    <dgm:pt modelId="{CF5F7B58-AB28-4674-92A6-6B21521CA424}" type="pres">
      <dgm:prSet presAssocID="{6AB952ED-5647-4F15-A521-0B0515F23745}" presName="bgRect" presStyleLbl="bgShp" presStyleIdx="1" presStyleCnt="7"/>
      <dgm:spPr/>
    </dgm:pt>
    <dgm:pt modelId="{19F3C2BE-04BB-409B-B3C9-A57A220DF1A5}" type="pres">
      <dgm:prSet presAssocID="{6AB952ED-5647-4F15-A521-0B0515F2374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09CE61E-D139-434E-996B-A9BDDA2BD82D}" type="pres">
      <dgm:prSet presAssocID="{6AB952ED-5647-4F15-A521-0B0515F23745}" presName="spaceRect" presStyleCnt="0"/>
      <dgm:spPr/>
    </dgm:pt>
    <dgm:pt modelId="{1A5AA9E9-ED0D-435A-AC3F-9738707841DA}" type="pres">
      <dgm:prSet presAssocID="{6AB952ED-5647-4F15-A521-0B0515F23745}" presName="parTx" presStyleLbl="revTx" presStyleIdx="1" presStyleCnt="7">
        <dgm:presLayoutVars>
          <dgm:chMax val="0"/>
          <dgm:chPref val="0"/>
        </dgm:presLayoutVars>
      </dgm:prSet>
      <dgm:spPr/>
    </dgm:pt>
    <dgm:pt modelId="{81CF9DDF-AF0A-4C28-AA7D-96F61EE9C8B3}" type="pres">
      <dgm:prSet presAssocID="{EADDA512-8CF9-4602-AEBD-C29F2BFA99C2}" presName="sibTrans" presStyleCnt="0"/>
      <dgm:spPr/>
    </dgm:pt>
    <dgm:pt modelId="{BA1DD314-8B43-4847-9E7C-90026214C0B1}" type="pres">
      <dgm:prSet presAssocID="{86DD34A6-538C-45EB-B862-3524952367D6}" presName="compNode" presStyleCnt="0"/>
      <dgm:spPr/>
    </dgm:pt>
    <dgm:pt modelId="{A4BE1CBF-21EB-4E06-9A1C-D82B1737D874}" type="pres">
      <dgm:prSet presAssocID="{86DD34A6-538C-45EB-B862-3524952367D6}" presName="bgRect" presStyleLbl="bgShp" presStyleIdx="2" presStyleCnt="7"/>
      <dgm:spPr/>
    </dgm:pt>
    <dgm:pt modelId="{0DA37401-1D4B-48DD-9172-A326EA2EC9DE}" type="pres">
      <dgm:prSet presAssocID="{86DD34A6-538C-45EB-B862-3524952367D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67D2721-F889-47C9-922B-09DBC07BC6F5}" type="pres">
      <dgm:prSet presAssocID="{86DD34A6-538C-45EB-B862-3524952367D6}" presName="spaceRect" presStyleCnt="0"/>
      <dgm:spPr/>
    </dgm:pt>
    <dgm:pt modelId="{AA726009-C722-4079-B2E0-F832F7C4566C}" type="pres">
      <dgm:prSet presAssocID="{86DD34A6-538C-45EB-B862-3524952367D6}" presName="parTx" presStyleLbl="revTx" presStyleIdx="2" presStyleCnt="7">
        <dgm:presLayoutVars>
          <dgm:chMax val="0"/>
          <dgm:chPref val="0"/>
        </dgm:presLayoutVars>
      </dgm:prSet>
      <dgm:spPr/>
    </dgm:pt>
    <dgm:pt modelId="{1453E50E-DC5F-42F0-BECD-780CC5D41DB1}" type="pres">
      <dgm:prSet presAssocID="{F2234C21-E648-4A2D-A49D-3A0717FC7264}" presName="sibTrans" presStyleCnt="0"/>
      <dgm:spPr/>
    </dgm:pt>
    <dgm:pt modelId="{7503A1BF-F731-4135-93ED-5C9EF660A6B0}" type="pres">
      <dgm:prSet presAssocID="{23BBB9DB-3EFA-433C-9989-D92EB1104FE8}" presName="compNode" presStyleCnt="0"/>
      <dgm:spPr/>
    </dgm:pt>
    <dgm:pt modelId="{DA71C5E8-18BE-4446-8B13-9020A8B5BEBE}" type="pres">
      <dgm:prSet presAssocID="{23BBB9DB-3EFA-433C-9989-D92EB1104FE8}" presName="bgRect" presStyleLbl="bgShp" presStyleIdx="3" presStyleCnt="7"/>
      <dgm:spPr/>
    </dgm:pt>
    <dgm:pt modelId="{049DEC22-524A-4C9F-B15B-C1830DAB97F0}" type="pres">
      <dgm:prSet presAssocID="{23BBB9DB-3EFA-433C-9989-D92EB1104FE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C46C6E-6629-4F2D-B287-8D600F351E1A}" type="pres">
      <dgm:prSet presAssocID="{23BBB9DB-3EFA-433C-9989-D92EB1104FE8}" presName="spaceRect" presStyleCnt="0"/>
      <dgm:spPr/>
    </dgm:pt>
    <dgm:pt modelId="{667815DD-3A57-4167-8AF9-E4DAA590CA6B}" type="pres">
      <dgm:prSet presAssocID="{23BBB9DB-3EFA-433C-9989-D92EB1104FE8}" presName="parTx" presStyleLbl="revTx" presStyleIdx="3" presStyleCnt="7">
        <dgm:presLayoutVars>
          <dgm:chMax val="0"/>
          <dgm:chPref val="0"/>
        </dgm:presLayoutVars>
      </dgm:prSet>
      <dgm:spPr/>
    </dgm:pt>
    <dgm:pt modelId="{4A299707-4656-4FCB-B2B9-8E40D918904C}" type="pres">
      <dgm:prSet presAssocID="{BA4DE1F1-95DA-4EA6-86BC-37D0E96B25C9}" presName="sibTrans" presStyleCnt="0"/>
      <dgm:spPr/>
    </dgm:pt>
    <dgm:pt modelId="{90EF9562-0894-476B-B51F-9B05599761C7}" type="pres">
      <dgm:prSet presAssocID="{C1CA4B3B-3F06-423A-A0B4-F0DF4D4F0B79}" presName="compNode" presStyleCnt="0"/>
      <dgm:spPr/>
    </dgm:pt>
    <dgm:pt modelId="{4CE5EE5A-FFC2-426C-AA43-89BF9BF61402}" type="pres">
      <dgm:prSet presAssocID="{C1CA4B3B-3F06-423A-A0B4-F0DF4D4F0B79}" presName="bgRect" presStyleLbl="bgShp" presStyleIdx="4" presStyleCnt="7"/>
      <dgm:spPr/>
    </dgm:pt>
    <dgm:pt modelId="{040D0D52-672A-463A-94DA-64A333124727}" type="pres">
      <dgm:prSet presAssocID="{C1CA4B3B-3F06-423A-A0B4-F0DF4D4F0B7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5BC99D-F17C-4E13-8E68-92A91BC5E22C}" type="pres">
      <dgm:prSet presAssocID="{C1CA4B3B-3F06-423A-A0B4-F0DF4D4F0B79}" presName="spaceRect" presStyleCnt="0"/>
      <dgm:spPr/>
    </dgm:pt>
    <dgm:pt modelId="{BB6A7D3A-4832-48F3-90AF-E13D61C59458}" type="pres">
      <dgm:prSet presAssocID="{C1CA4B3B-3F06-423A-A0B4-F0DF4D4F0B79}" presName="parTx" presStyleLbl="revTx" presStyleIdx="4" presStyleCnt="7">
        <dgm:presLayoutVars>
          <dgm:chMax val="0"/>
          <dgm:chPref val="0"/>
        </dgm:presLayoutVars>
      </dgm:prSet>
      <dgm:spPr/>
    </dgm:pt>
    <dgm:pt modelId="{E19096D5-1564-4728-9691-1703835BD3EE}" type="pres">
      <dgm:prSet presAssocID="{42E994F1-E197-4E50-AFEF-700580DE71CC}" presName="sibTrans" presStyleCnt="0"/>
      <dgm:spPr/>
    </dgm:pt>
    <dgm:pt modelId="{7CCC7995-7ADC-4050-82A5-CD761C6AF026}" type="pres">
      <dgm:prSet presAssocID="{439945EF-E72E-45E4-8AC2-8F831DA625F2}" presName="compNode" presStyleCnt="0"/>
      <dgm:spPr/>
    </dgm:pt>
    <dgm:pt modelId="{B448CC8D-AE4A-44C2-BC38-7DA92EE9B70B}" type="pres">
      <dgm:prSet presAssocID="{439945EF-E72E-45E4-8AC2-8F831DA625F2}" presName="bgRect" presStyleLbl="bgShp" presStyleIdx="5" presStyleCnt="7"/>
      <dgm:spPr/>
    </dgm:pt>
    <dgm:pt modelId="{67BB12B5-F919-45AD-9E12-3B5E46CE14C0}" type="pres">
      <dgm:prSet presAssocID="{439945EF-E72E-45E4-8AC2-8F831DA625F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D10BB9F-A099-41EC-93C3-D8E2EE2B938B}" type="pres">
      <dgm:prSet presAssocID="{439945EF-E72E-45E4-8AC2-8F831DA625F2}" presName="spaceRect" presStyleCnt="0"/>
      <dgm:spPr/>
    </dgm:pt>
    <dgm:pt modelId="{3917C242-D9A3-4E46-9060-5723E6669310}" type="pres">
      <dgm:prSet presAssocID="{439945EF-E72E-45E4-8AC2-8F831DA625F2}" presName="parTx" presStyleLbl="revTx" presStyleIdx="5" presStyleCnt="7">
        <dgm:presLayoutVars>
          <dgm:chMax val="0"/>
          <dgm:chPref val="0"/>
        </dgm:presLayoutVars>
      </dgm:prSet>
      <dgm:spPr/>
    </dgm:pt>
    <dgm:pt modelId="{406DFC34-FE43-46FC-822D-FFA5C579A2FB}" type="pres">
      <dgm:prSet presAssocID="{8B9828B0-2B12-4C06-868A-063EDFA5AE8F}" presName="sibTrans" presStyleCnt="0"/>
      <dgm:spPr/>
    </dgm:pt>
    <dgm:pt modelId="{5BEA9527-7833-413F-B780-DB54E6FAEDF8}" type="pres">
      <dgm:prSet presAssocID="{340083A0-0497-4AA2-93E5-719EEE2683E3}" presName="compNode" presStyleCnt="0"/>
      <dgm:spPr/>
    </dgm:pt>
    <dgm:pt modelId="{42EA22E7-0FBB-4249-B269-B9A8F2D139F7}" type="pres">
      <dgm:prSet presAssocID="{340083A0-0497-4AA2-93E5-719EEE2683E3}" presName="bgRect" presStyleLbl="bgShp" presStyleIdx="6" presStyleCnt="7"/>
      <dgm:spPr/>
    </dgm:pt>
    <dgm:pt modelId="{3F7A7C98-B2E8-43A0-8D0B-E6849E0EEE69}" type="pres">
      <dgm:prSet presAssocID="{340083A0-0497-4AA2-93E5-719EEE2683E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79DE245-E409-41F8-A84A-5B709704ACA7}" type="pres">
      <dgm:prSet presAssocID="{340083A0-0497-4AA2-93E5-719EEE2683E3}" presName="spaceRect" presStyleCnt="0"/>
      <dgm:spPr/>
    </dgm:pt>
    <dgm:pt modelId="{3B98EA10-857D-4D4E-8F49-53623EF4A037}" type="pres">
      <dgm:prSet presAssocID="{340083A0-0497-4AA2-93E5-719EEE2683E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0F87607-F3FA-485B-82FA-4A93BF4611F8}" type="presOf" srcId="{C1CA4B3B-3F06-423A-A0B4-F0DF4D4F0B79}" destId="{BB6A7D3A-4832-48F3-90AF-E13D61C59458}" srcOrd="0" destOrd="0" presId="urn:microsoft.com/office/officeart/2018/2/layout/IconVerticalSolidList"/>
    <dgm:cxn modelId="{2E593B10-A8E7-448B-A990-0EC089AAB180}" srcId="{B3424D69-3CF0-4141-B13E-D2A79E39FA45}" destId="{86DD34A6-538C-45EB-B862-3524952367D6}" srcOrd="2" destOrd="0" parTransId="{BBE54420-DA8C-445F-B3FC-845567D67126}" sibTransId="{F2234C21-E648-4A2D-A49D-3A0717FC7264}"/>
    <dgm:cxn modelId="{8C792913-DCF6-4A18-804C-73A44D2B1BDA}" srcId="{B3424D69-3CF0-4141-B13E-D2A79E39FA45}" destId="{340083A0-0497-4AA2-93E5-719EEE2683E3}" srcOrd="6" destOrd="0" parTransId="{F3859426-4045-469B-8847-39428F07CC8D}" sibTransId="{1B9E9358-1EE4-45A7-912E-75D49044CC3C}"/>
    <dgm:cxn modelId="{DFF52F23-9115-42F1-906A-701614590F88}" srcId="{B3424D69-3CF0-4141-B13E-D2A79E39FA45}" destId="{6AB952ED-5647-4F15-A521-0B0515F23745}" srcOrd="1" destOrd="0" parTransId="{BF781C85-6D05-420E-8F28-30729C837C12}" sibTransId="{EADDA512-8CF9-4602-AEBD-C29F2BFA99C2}"/>
    <dgm:cxn modelId="{CD6B7537-861D-436F-A658-996859599AEA}" type="presOf" srcId="{B3424D69-3CF0-4141-B13E-D2A79E39FA45}" destId="{CB734E02-5EA1-409B-8803-19106656D6FE}" srcOrd="0" destOrd="0" presId="urn:microsoft.com/office/officeart/2018/2/layout/IconVerticalSolidList"/>
    <dgm:cxn modelId="{F4F01369-934B-4688-A475-A23830C40FAB}" type="presOf" srcId="{439945EF-E72E-45E4-8AC2-8F831DA625F2}" destId="{3917C242-D9A3-4E46-9060-5723E6669310}" srcOrd="0" destOrd="0" presId="urn:microsoft.com/office/officeart/2018/2/layout/IconVerticalSolidList"/>
    <dgm:cxn modelId="{7FA9C872-27B7-4B6B-9FD4-9E6DA42885DC}" type="presOf" srcId="{23BBB9DB-3EFA-433C-9989-D92EB1104FE8}" destId="{667815DD-3A57-4167-8AF9-E4DAA590CA6B}" srcOrd="0" destOrd="0" presId="urn:microsoft.com/office/officeart/2018/2/layout/IconVerticalSolidList"/>
    <dgm:cxn modelId="{183A5777-7EFC-4F5D-BE94-053D5F333324}" type="presOf" srcId="{2B9A7B62-AB51-4319-BD74-65FFB249E107}" destId="{11EE343D-903E-4B36-9EB6-7B134146D87A}" srcOrd="0" destOrd="0" presId="urn:microsoft.com/office/officeart/2018/2/layout/IconVerticalSolidList"/>
    <dgm:cxn modelId="{64A88DC1-2064-415F-8D87-206FDA57C6CA}" type="presOf" srcId="{6AB952ED-5647-4F15-A521-0B0515F23745}" destId="{1A5AA9E9-ED0D-435A-AC3F-9738707841DA}" srcOrd="0" destOrd="0" presId="urn:microsoft.com/office/officeart/2018/2/layout/IconVerticalSolidList"/>
    <dgm:cxn modelId="{DC8C19C2-0468-4E78-89AB-FD3542431155}" srcId="{B3424D69-3CF0-4141-B13E-D2A79E39FA45}" destId="{439945EF-E72E-45E4-8AC2-8F831DA625F2}" srcOrd="5" destOrd="0" parTransId="{A6A484D9-E9CB-461E-BFDD-BB8DBBAE13D1}" sibTransId="{8B9828B0-2B12-4C06-868A-063EDFA5AE8F}"/>
    <dgm:cxn modelId="{238BC5C8-4471-494C-8F3B-81AEE6D0DD9A}" type="presOf" srcId="{86DD34A6-538C-45EB-B862-3524952367D6}" destId="{AA726009-C722-4079-B2E0-F832F7C4566C}" srcOrd="0" destOrd="0" presId="urn:microsoft.com/office/officeart/2018/2/layout/IconVerticalSolidList"/>
    <dgm:cxn modelId="{D8CF8CD8-E525-4AE3-A0D1-D051FC2E2716}" srcId="{B3424D69-3CF0-4141-B13E-D2A79E39FA45}" destId="{2B9A7B62-AB51-4319-BD74-65FFB249E107}" srcOrd="0" destOrd="0" parTransId="{12D22888-872A-44BB-835C-4639AE67FF91}" sibTransId="{B841869B-BD90-47D2-B160-3A0610EE4BFE}"/>
    <dgm:cxn modelId="{BDB09FF5-A0CF-4098-A47F-EDA3F71451AB}" type="presOf" srcId="{340083A0-0497-4AA2-93E5-719EEE2683E3}" destId="{3B98EA10-857D-4D4E-8F49-53623EF4A037}" srcOrd="0" destOrd="0" presId="urn:microsoft.com/office/officeart/2018/2/layout/IconVerticalSolidList"/>
    <dgm:cxn modelId="{1E4DC3F8-90A4-4CB1-BDF1-53DD3A352201}" srcId="{B3424D69-3CF0-4141-B13E-D2A79E39FA45}" destId="{C1CA4B3B-3F06-423A-A0B4-F0DF4D4F0B79}" srcOrd="4" destOrd="0" parTransId="{89674F81-CC91-4751-8A5B-57D0E6FA23F3}" sibTransId="{42E994F1-E197-4E50-AFEF-700580DE71CC}"/>
    <dgm:cxn modelId="{249331F9-0BEB-4037-8490-5B842174B9FD}" srcId="{B3424D69-3CF0-4141-B13E-D2A79E39FA45}" destId="{23BBB9DB-3EFA-433C-9989-D92EB1104FE8}" srcOrd="3" destOrd="0" parTransId="{944E811E-FE40-4EEB-BFDF-43B18DA8181A}" sibTransId="{BA4DE1F1-95DA-4EA6-86BC-37D0E96B25C9}"/>
    <dgm:cxn modelId="{5585AB67-3E24-4A31-ADA1-73C3BCEBC56B}" type="presParOf" srcId="{CB734E02-5EA1-409B-8803-19106656D6FE}" destId="{4150A5A3-A62A-4308-962A-965ED65FF3E9}" srcOrd="0" destOrd="0" presId="urn:microsoft.com/office/officeart/2018/2/layout/IconVerticalSolidList"/>
    <dgm:cxn modelId="{14FB63ED-0A1A-4D18-93E5-CA24147B8E99}" type="presParOf" srcId="{4150A5A3-A62A-4308-962A-965ED65FF3E9}" destId="{D18ACB04-8E69-4EA5-B7B9-6CDAE5A76702}" srcOrd="0" destOrd="0" presId="urn:microsoft.com/office/officeart/2018/2/layout/IconVerticalSolidList"/>
    <dgm:cxn modelId="{91A24964-98DB-4ECE-A12B-20B594627365}" type="presParOf" srcId="{4150A5A3-A62A-4308-962A-965ED65FF3E9}" destId="{07204F4F-A663-44AE-A4E3-DE1C9CBD1A38}" srcOrd="1" destOrd="0" presId="urn:microsoft.com/office/officeart/2018/2/layout/IconVerticalSolidList"/>
    <dgm:cxn modelId="{65ABED48-5CC4-46A5-9BD4-E77ED5DDB134}" type="presParOf" srcId="{4150A5A3-A62A-4308-962A-965ED65FF3E9}" destId="{359E5E7C-6B3E-4876-BABD-C9CF85489894}" srcOrd="2" destOrd="0" presId="urn:microsoft.com/office/officeart/2018/2/layout/IconVerticalSolidList"/>
    <dgm:cxn modelId="{9A2939CA-B8F5-4CD3-AC84-21E0DB9D47E9}" type="presParOf" srcId="{4150A5A3-A62A-4308-962A-965ED65FF3E9}" destId="{11EE343D-903E-4B36-9EB6-7B134146D87A}" srcOrd="3" destOrd="0" presId="urn:microsoft.com/office/officeart/2018/2/layout/IconVerticalSolidList"/>
    <dgm:cxn modelId="{AE06D003-2B80-44FC-B3E8-CF6FAA5B27EB}" type="presParOf" srcId="{CB734E02-5EA1-409B-8803-19106656D6FE}" destId="{188B75DE-868E-4796-9552-78B9D8FD4357}" srcOrd="1" destOrd="0" presId="urn:microsoft.com/office/officeart/2018/2/layout/IconVerticalSolidList"/>
    <dgm:cxn modelId="{FB35722F-6A1D-4DD6-8CEB-34CA2FBA54B0}" type="presParOf" srcId="{CB734E02-5EA1-409B-8803-19106656D6FE}" destId="{39D80AB5-9EAD-40DC-9E0C-1F312D49F71B}" srcOrd="2" destOrd="0" presId="urn:microsoft.com/office/officeart/2018/2/layout/IconVerticalSolidList"/>
    <dgm:cxn modelId="{1AF57006-9E54-4FC4-A957-1F2C270D72AA}" type="presParOf" srcId="{39D80AB5-9EAD-40DC-9E0C-1F312D49F71B}" destId="{CF5F7B58-AB28-4674-92A6-6B21521CA424}" srcOrd="0" destOrd="0" presId="urn:microsoft.com/office/officeart/2018/2/layout/IconVerticalSolidList"/>
    <dgm:cxn modelId="{37955D71-4D9A-4724-979E-3D486F49CAEC}" type="presParOf" srcId="{39D80AB5-9EAD-40DC-9E0C-1F312D49F71B}" destId="{19F3C2BE-04BB-409B-B3C9-A57A220DF1A5}" srcOrd="1" destOrd="0" presId="urn:microsoft.com/office/officeart/2018/2/layout/IconVerticalSolidList"/>
    <dgm:cxn modelId="{39811223-4310-42F9-A680-F39E2EA6C690}" type="presParOf" srcId="{39D80AB5-9EAD-40DC-9E0C-1F312D49F71B}" destId="{A09CE61E-D139-434E-996B-A9BDDA2BD82D}" srcOrd="2" destOrd="0" presId="urn:microsoft.com/office/officeart/2018/2/layout/IconVerticalSolidList"/>
    <dgm:cxn modelId="{4C913684-8B3A-4AFC-AA60-BB2B50AA0277}" type="presParOf" srcId="{39D80AB5-9EAD-40DC-9E0C-1F312D49F71B}" destId="{1A5AA9E9-ED0D-435A-AC3F-9738707841DA}" srcOrd="3" destOrd="0" presId="urn:microsoft.com/office/officeart/2018/2/layout/IconVerticalSolidList"/>
    <dgm:cxn modelId="{31DC10DB-A11A-404C-828A-51A4FDDA0BDF}" type="presParOf" srcId="{CB734E02-5EA1-409B-8803-19106656D6FE}" destId="{81CF9DDF-AF0A-4C28-AA7D-96F61EE9C8B3}" srcOrd="3" destOrd="0" presId="urn:microsoft.com/office/officeart/2018/2/layout/IconVerticalSolidList"/>
    <dgm:cxn modelId="{F1FB418B-A721-487A-970C-995291458BA9}" type="presParOf" srcId="{CB734E02-5EA1-409B-8803-19106656D6FE}" destId="{BA1DD314-8B43-4847-9E7C-90026214C0B1}" srcOrd="4" destOrd="0" presId="urn:microsoft.com/office/officeart/2018/2/layout/IconVerticalSolidList"/>
    <dgm:cxn modelId="{FE6F4FC5-0B9E-4FC2-B717-AE15C3947593}" type="presParOf" srcId="{BA1DD314-8B43-4847-9E7C-90026214C0B1}" destId="{A4BE1CBF-21EB-4E06-9A1C-D82B1737D874}" srcOrd="0" destOrd="0" presId="urn:microsoft.com/office/officeart/2018/2/layout/IconVerticalSolidList"/>
    <dgm:cxn modelId="{B6DED74F-507D-440F-B455-7395505BEC40}" type="presParOf" srcId="{BA1DD314-8B43-4847-9E7C-90026214C0B1}" destId="{0DA37401-1D4B-48DD-9172-A326EA2EC9DE}" srcOrd="1" destOrd="0" presId="urn:microsoft.com/office/officeart/2018/2/layout/IconVerticalSolidList"/>
    <dgm:cxn modelId="{D7EAFE44-C112-4B6D-B874-9C4E07D1A823}" type="presParOf" srcId="{BA1DD314-8B43-4847-9E7C-90026214C0B1}" destId="{067D2721-F889-47C9-922B-09DBC07BC6F5}" srcOrd="2" destOrd="0" presId="urn:microsoft.com/office/officeart/2018/2/layout/IconVerticalSolidList"/>
    <dgm:cxn modelId="{B3E7FAE8-B9E3-45A5-AF1C-2BDB4E49F7FA}" type="presParOf" srcId="{BA1DD314-8B43-4847-9E7C-90026214C0B1}" destId="{AA726009-C722-4079-B2E0-F832F7C4566C}" srcOrd="3" destOrd="0" presId="urn:microsoft.com/office/officeart/2018/2/layout/IconVerticalSolidList"/>
    <dgm:cxn modelId="{006C6491-808C-48C1-846F-763C286C7D20}" type="presParOf" srcId="{CB734E02-5EA1-409B-8803-19106656D6FE}" destId="{1453E50E-DC5F-42F0-BECD-780CC5D41DB1}" srcOrd="5" destOrd="0" presId="urn:microsoft.com/office/officeart/2018/2/layout/IconVerticalSolidList"/>
    <dgm:cxn modelId="{8A6E44EF-8C15-4A20-8AD5-1A1D0E162AEE}" type="presParOf" srcId="{CB734E02-5EA1-409B-8803-19106656D6FE}" destId="{7503A1BF-F731-4135-93ED-5C9EF660A6B0}" srcOrd="6" destOrd="0" presId="urn:microsoft.com/office/officeart/2018/2/layout/IconVerticalSolidList"/>
    <dgm:cxn modelId="{51FFCF5C-2835-4428-B582-A8EB026FFFDB}" type="presParOf" srcId="{7503A1BF-F731-4135-93ED-5C9EF660A6B0}" destId="{DA71C5E8-18BE-4446-8B13-9020A8B5BEBE}" srcOrd="0" destOrd="0" presId="urn:microsoft.com/office/officeart/2018/2/layout/IconVerticalSolidList"/>
    <dgm:cxn modelId="{89FDF24F-71FE-4E64-B5D9-7387D6FDEDCE}" type="presParOf" srcId="{7503A1BF-F731-4135-93ED-5C9EF660A6B0}" destId="{049DEC22-524A-4C9F-B15B-C1830DAB97F0}" srcOrd="1" destOrd="0" presId="urn:microsoft.com/office/officeart/2018/2/layout/IconVerticalSolidList"/>
    <dgm:cxn modelId="{D3B2B3D4-BF8D-4EC6-9899-DA08D5F6AE21}" type="presParOf" srcId="{7503A1BF-F731-4135-93ED-5C9EF660A6B0}" destId="{1CC46C6E-6629-4F2D-B287-8D600F351E1A}" srcOrd="2" destOrd="0" presId="urn:microsoft.com/office/officeart/2018/2/layout/IconVerticalSolidList"/>
    <dgm:cxn modelId="{21A23E11-0C4A-4313-BFFF-8C7F547C32A4}" type="presParOf" srcId="{7503A1BF-F731-4135-93ED-5C9EF660A6B0}" destId="{667815DD-3A57-4167-8AF9-E4DAA590CA6B}" srcOrd="3" destOrd="0" presId="urn:microsoft.com/office/officeart/2018/2/layout/IconVerticalSolidList"/>
    <dgm:cxn modelId="{B045E20A-8E9A-447F-AA3E-308DED4A1B23}" type="presParOf" srcId="{CB734E02-5EA1-409B-8803-19106656D6FE}" destId="{4A299707-4656-4FCB-B2B9-8E40D918904C}" srcOrd="7" destOrd="0" presId="urn:microsoft.com/office/officeart/2018/2/layout/IconVerticalSolidList"/>
    <dgm:cxn modelId="{D4722621-6F1A-4B80-95AD-D63BADFFBB59}" type="presParOf" srcId="{CB734E02-5EA1-409B-8803-19106656D6FE}" destId="{90EF9562-0894-476B-B51F-9B05599761C7}" srcOrd="8" destOrd="0" presId="urn:microsoft.com/office/officeart/2018/2/layout/IconVerticalSolidList"/>
    <dgm:cxn modelId="{DB4F9144-BCD9-42F1-BF3D-DE579B45E0CA}" type="presParOf" srcId="{90EF9562-0894-476B-B51F-9B05599761C7}" destId="{4CE5EE5A-FFC2-426C-AA43-89BF9BF61402}" srcOrd="0" destOrd="0" presId="urn:microsoft.com/office/officeart/2018/2/layout/IconVerticalSolidList"/>
    <dgm:cxn modelId="{D083EE98-4EB7-4CAF-A144-EF96BDB5309F}" type="presParOf" srcId="{90EF9562-0894-476B-B51F-9B05599761C7}" destId="{040D0D52-672A-463A-94DA-64A333124727}" srcOrd="1" destOrd="0" presId="urn:microsoft.com/office/officeart/2018/2/layout/IconVerticalSolidList"/>
    <dgm:cxn modelId="{DDC8EC96-08E3-4CCE-9C2A-F8F74A9C7A44}" type="presParOf" srcId="{90EF9562-0894-476B-B51F-9B05599761C7}" destId="{6D5BC99D-F17C-4E13-8E68-92A91BC5E22C}" srcOrd="2" destOrd="0" presId="urn:microsoft.com/office/officeart/2018/2/layout/IconVerticalSolidList"/>
    <dgm:cxn modelId="{3F45C563-138E-4A36-ACA0-A6BCEC95662F}" type="presParOf" srcId="{90EF9562-0894-476B-B51F-9B05599761C7}" destId="{BB6A7D3A-4832-48F3-90AF-E13D61C59458}" srcOrd="3" destOrd="0" presId="urn:microsoft.com/office/officeart/2018/2/layout/IconVerticalSolidList"/>
    <dgm:cxn modelId="{47EF642F-DD34-455D-B4A5-191E2D9FB833}" type="presParOf" srcId="{CB734E02-5EA1-409B-8803-19106656D6FE}" destId="{E19096D5-1564-4728-9691-1703835BD3EE}" srcOrd="9" destOrd="0" presId="urn:microsoft.com/office/officeart/2018/2/layout/IconVerticalSolidList"/>
    <dgm:cxn modelId="{3D128E7C-31E3-44DF-A8E5-8D6FDE6822BF}" type="presParOf" srcId="{CB734E02-5EA1-409B-8803-19106656D6FE}" destId="{7CCC7995-7ADC-4050-82A5-CD761C6AF026}" srcOrd="10" destOrd="0" presId="urn:microsoft.com/office/officeart/2018/2/layout/IconVerticalSolidList"/>
    <dgm:cxn modelId="{8B3E3124-B09D-4956-8482-E31FAA193BBC}" type="presParOf" srcId="{7CCC7995-7ADC-4050-82A5-CD761C6AF026}" destId="{B448CC8D-AE4A-44C2-BC38-7DA92EE9B70B}" srcOrd="0" destOrd="0" presId="urn:microsoft.com/office/officeart/2018/2/layout/IconVerticalSolidList"/>
    <dgm:cxn modelId="{34D39DDF-E44C-4A9C-8835-DFC22BC1E252}" type="presParOf" srcId="{7CCC7995-7ADC-4050-82A5-CD761C6AF026}" destId="{67BB12B5-F919-45AD-9E12-3B5E46CE14C0}" srcOrd="1" destOrd="0" presId="urn:microsoft.com/office/officeart/2018/2/layout/IconVerticalSolidList"/>
    <dgm:cxn modelId="{1A8DE372-1F50-4594-8C72-77F31EE4AD95}" type="presParOf" srcId="{7CCC7995-7ADC-4050-82A5-CD761C6AF026}" destId="{3D10BB9F-A099-41EC-93C3-D8E2EE2B938B}" srcOrd="2" destOrd="0" presId="urn:microsoft.com/office/officeart/2018/2/layout/IconVerticalSolidList"/>
    <dgm:cxn modelId="{1F713B73-8340-4E70-9F13-B7CB6EE11EE0}" type="presParOf" srcId="{7CCC7995-7ADC-4050-82A5-CD761C6AF026}" destId="{3917C242-D9A3-4E46-9060-5723E6669310}" srcOrd="3" destOrd="0" presId="urn:microsoft.com/office/officeart/2018/2/layout/IconVerticalSolidList"/>
    <dgm:cxn modelId="{68BEC0BD-82AD-4544-8734-A718C9ED9C0D}" type="presParOf" srcId="{CB734E02-5EA1-409B-8803-19106656D6FE}" destId="{406DFC34-FE43-46FC-822D-FFA5C579A2FB}" srcOrd="11" destOrd="0" presId="urn:microsoft.com/office/officeart/2018/2/layout/IconVerticalSolidList"/>
    <dgm:cxn modelId="{16FF9D90-D79E-4E58-9E8C-A2920F2A570A}" type="presParOf" srcId="{CB734E02-5EA1-409B-8803-19106656D6FE}" destId="{5BEA9527-7833-413F-B780-DB54E6FAEDF8}" srcOrd="12" destOrd="0" presId="urn:microsoft.com/office/officeart/2018/2/layout/IconVerticalSolidList"/>
    <dgm:cxn modelId="{39320FB6-0409-434A-A002-E2332B3E012B}" type="presParOf" srcId="{5BEA9527-7833-413F-B780-DB54E6FAEDF8}" destId="{42EA22E7-0FBB-4249-B269-B9A8F2D139F7}" srcOrd="0" destOrd="0" presId="urn:microsoft.com/office/officeart/2018/2/layout/IconVerticalSolidList"/>
    <dgm:cxn modelId="{994D1360-9EA8-48C7-A825-CFC75E90958C}" type="presParOf" srcId="{5BEA9527-7833-413F-B780-DB54E6FAEDF8}" destId="{3F7A7C98-B2E8-43A0-8D0B-E6849E0EEE69}" srcOrd="1" destOrd="0" presId="urn:microsoft.com/office/officeart/2018/2/layout/IconVerticalSolidList"/>
    <dgm:cxn modelId="{47E647F5-F321-4016-BF80-2860F24679EB}" type="presParOf" srcId="{5BEA9527-7833-413F-B780-DB54E6FAEDF8}" destId="{C79DE245-E409-41F8-A84A-5B709704ACA7}" srcOrd="2" destOrd="0" presId="urn:microsoft.com/office/officeart/2018/2/layout/IconVerticalSolidList"/>
    <dgm:cxn modelId="{06758D8F-6F0B-4750-914B-A3043761D806}" type="presParOf" srcId="{5BEA9527-7833-413F-B780-DB54E6FAEDF8}" destId="{3B98EA10-857D-4D4E-8F49-53623EF4A0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F09ADD-83C0-4308-9066-662774E5FA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F6A377D-7B18-45E5-8654-B4520B4BCAA1}">
      <dgm:prSet/>
      <dgm:spPr/>
      <dgm:t>
        <a:bodyPr/>
        <a:lstStyle/>
        <a:p>
          <a:r>
            <a:rPr lang="en-US" dirty="0">
              <a:latin typeface="+mn-lt"/>
              <a:cs typeface="Calibri Light"/>
            </a:rPr>
            <a:t>Bottlenecks:</a:t>
          </a:r>
        </a:p>
      </dgm:t>
    </dgm:pt>
    <dgm:pt modelId="{35360C54-F7F9-463B-82E2-E31C702CA575}" type="parTrans" cxnId="{135DC410-59B0-4006-828F-708B5CB74665}">
      <dgm:prSet/>
      <dgm:spPr/>
      <dgm:t>
        <a:bodyPr/>
        <a:lstStyle/>
        <a:p>
          <a:endParaRPr lang="en-US"/>
        </a:p>
      </dgm:t>
    </dgm:pt>
    <dgm:pt modelId="{CAA1CB4D-AD23-4D88-A1B9-F7197056B4E0}" type="sibTrans" cxnId="{135DC410-59B0-4006-828F-708B5CB74665}">
      <dgm:prSet/>
      <dgm:spPr/>
      <dgm:t>
        <a:bodyPr/>
        <a:lstStyle/>
        <a:p>
          <a:endParaRPr lang="en-US"/>
        </a:p>
      </dgm:t>
    </dgm:pt>
    <dgm:pt modelId="{E496158F-00FC-440E-B2DA-CB12A46A60D2}">
      <dgm:prSet/>
      <dgm:spPr/>
      <dgm:t>
        <a:bodyPr/>
        <a:lstStyle/>
        <a:p>
          <a:r>
            <a:rPr lang="en-US" dirty="0">
              <a:latin typeface="+mn-lt"/>
              <a:cs typeface="Calibri Light"/>
            </a:rPr>
            <a:t>Horizontal Vs. Vertical scaling</a:t>
          </a:r>
        </a:p>
      </dgm:t>
    </dgm:pt>
    <dgm:pt modelId="{72D107F6-A7DF-435E-8FF9-9C9DEC173ECA}" type="parTrans" cxnId="{F2E38F4E-F8AB-4A6A-833A-F8A64A67E0F9}">
      <dgm:prSet/>
      <dgm:spPr/>
      <dgm:t>
        <a:bodyPr/>
        <a:lstStyle/>
        <a:p>
          <a:endParaRPr lang="en-US"/>
        </a:p>
      </dgm:t>
    </dgm:pt>
    <dgm:pt modelId="{1350E516-17E5-40F6-91AC-56DEB3C66F87}" type="sibTrans" cxnId="{F2E38F4E-F8AB-4A6A-833A-F8A64A67E0F9}">
      <dgm:prSet/>
      <dgm:spPr/>
      <dgm:t>
        <a:bodyPr/>
        <a:lstStyle/>
        <a:p>
          <a:endParaRPr lang="en-US"/>
        </a:p>
      </dgm:t>
    </dgm:pt>
    <dgm:pt modelId="{F992B5B0-879A-484A-8E13-DB9EB8B62064}">
      <dgm:prSet/>
      <dgm:spPr/>
      <dgm:t>
        <a:bodyPr/>
        <a:lstStyle/>
        <a:p>
          <a:r>
            <a:rPr lang="en-US" dirty="0">
              <a:latin typeface="+mn-lt"/>
              <a:cs typeface="Calibri Light"/>
            </a:rPr>
            <a:t>Database partitioning and sharding</a:t>
          </a:r>
        </a:p>
      </dgm:t>
    </dgm:pt>
    <dgm:pt modelId="{0ABCF8D0-5829-4CC8-A817-E12E773706DD}" type="parTrans" cxnId="{AEDD969C-F367-4157-9AD0-E0988E6D60EC}">
      <dgm:prSet/>
      <dgm:spPr/>
      <dgm:t>
        <a:bodyPr/>
        <a:lstStyle/>
        <a:p>
          <a:endParaRPr lang="en-US"/>
        </a:p>
      </dgm:t>
    </dgm:pt>
    <dgm:pt modelId="{C1768165-EF44-4100-9CCA-3868A9CB98C1}" type="sibTrans" cxnId="{AEDD969C-F367-4157-9AD0-E0988E6D60EC}">
      <dgm:prSet/>
      <dgm:spPr/>
      <dgm:t>
        <a:bodyPr/>
        <a:lstStyle/>
        <a:p>
          <a:endParaRPr lang="en-US"/>
        </a:p>
      </dgm:t>
    </dgm:pt>
    <dgm:pt modelId="{4C3BECCD-2EC4-4E5E-A91A-35B30CCB3EF5}">
      <dgm:prSet/>
      <dgm:spPr/>
      <dgm:t>
        <a:bodyPr/>
        <a:lstStyle/>
        <a:p>
          <a:r>
            <a:rPr lang="en-US" dirty="0">
              <a:latin typeface="+mn-lt"/>
              <a:cs typeface="Calibri Light" panose="020F0302020204030204"/>
            </a:rPr>
            <a:t>Caching strategies</a:t>
          </a:r>
        </a:p>
      </dgm:t>
    </dgm:pt>
    <dgm:pt modelId="{FB5463B2-6033-4280-9388-C17AE6D0DC77}" type="parTrans" cxnId="{8FCE1093-AC2D-4944-A59A-AEA1415BEA50}">
      <dgm:prSet/>
      <dgm:spPr/>
      <dgm:t>
        <a:bodyPr/>
        <a:lstStyle/>
        <a:p>
          <a:endParaRPr lang="en-US"/>
        </a:p>
      </dgm:t>
    </dgm:pt>
    <dgm:pt modelId="{C2B055FA-E983-40C1-8B31-442B2D50D6EC}" type="sibTrans" cxnId="{8FCE1093-AC2D-4944-A59A-AEA1415BEA50}">
      <dgm:prSet/>
      <dgm:spPr/>
      <dgm:t>
        <a:bodyPr/>
        <a:lstStyle/>
        <a:p>
          <a:endParaRPr lang="en-US"/>
        </a:p>
      </dgm:t>
    </dgm:pt>
    <dgm:pt modelId="{166EF730-5572-4FEA-959A-9B2ED6B9D816}">
      <dgm:prSet/>
      <dgm:spPr/>
      <dgm:t>
        <a:bodyPr/>
        <a:lstStyle/>
        <a:p>
          <a:r>
            <a:rPr lang="en-US" dirty="0">
              <a:latin typeface="+mn-lt"/>
              <a:cs typeface="Calibri Light" panose="020F0302020204030204"/>
            </a:rPr>
            <a:t>Optimizations:</a:t>
          </a:r>
        </a:p>
      </dgm:t>
    </dgm:pt>
    <dgm:pt modelId="{5A0D2ABB-3D10-4805-AD42-B73701884AD9}" type="parTrans" cxnId="{35623F1B-9671-48E0-8433-236B3051B02A}">
      <dgm:prSet/>
      <dgm:spPr/>
      <dgm:t>
        <a:bodyPr/>
        <a:lstStyle/>
        <a:p>
          <a:endParaRPr lang="en-US"/>
        </a:p>
      </dgm:t>
    </dgm:pt>
    <dgm:pt modelId="{46DFDD5C-0D12-4E39-91E8-0685A0CD495A}" type="sibTrans" cxnId="{35623F1B-9671-48E0-8433-236B3051B02A}">
      <dgm:prSet/>
      <dgm:spPr/>
      <dgm:t>
        <a:bodyPr/>
        <a:lstStyle/>
        <a:p>
          <a:endParaRPr lang="en-US"/>
        </a:p>
      </dgm:t>
    </dgm:pt>
    <dgm:pt modelId="{3A8BC2A8-65D7-40FE-8B1C-569AA68CBB38}">
      <dgm:prSet/>
      <dgm:spPr/>
      <dgm:t>
        <a:bodyPr/>
        <a:lstStyle/>
        <a:p>
          <a:r>
            <a:rPr lang="en-US" dirty="0">
              <a:latin typeface="+mn-lt"/>
              <a:cs typeface="Calibri Light" panose="020F0302020204030204"/>
            </a:rPr>
            <a:t>Multi-AZ deployment</a:t>
          </a:r>
        </a:p>
      </dgm:t>
    </dgm:pt>
    <dgm:pt modelId="{7D9FF552-A7AC-4932-83A7-D1342D720BB3}" type="parTrans" cxnId="{F7D50F10-D0FA-442B-9F2D-2FBB7E5D61BB}">
      <dgm:prSet/>
      <dgm:spPr/>
      <dgm:t>
        <a:bodyPr/>
        <a:lstStyle/>
        <a:p>
          <a:endParaRPr lang="en-US"/>
        </a:p>
      </dgm:t>
    </dgm:pt>
    <dgm:pt modelId="{5A91ADB9-4981-4F5E-B1DD-A8F422618CE6}" type="sibTrans" cxnId="{F7D50F10-D0FA-442B-9F2D-2FBB7E5D61BB}">
      <dgm:prSet/>
      <dgm:spPr/>
      <dgm:t>
        <a:bodyPr/>
        <a:lstStyle/>
        <a:p>
          <a:endParaRPr lang="en-US"/>
        </a:p>
      </dgm:t>
    </dgm:pt>
    <dgm:pt modelId="{BB31F331-191C-481A-B97F-3D54541DBAA5}">
      <dgm:prSet/>
      <dgm:spPr/>
      <dgm:t>
        <a:bodyPr/>
        <a:lstStyle/>
        <a:p>
          <a:r>
            <a:rPr lang="en-US" dirty="0">
              <a:latin typeface="+mn-lt"/>
              <a:cs typeface="Calibri Light" panose="020F0302020204030204"/>
            </a:rPr>
            <a:t>S3 data life cycle policies</a:t>
          </a:r>
        </a:p>
      </dgm:t>
    </dgm:pt>
    <dgm:pt modelId="{42F09E1A-2766-4040-A0B2-3950A66AC359}" type="parTrans" cxnId="{05FDC831-6F92-42EB-A4AC-C1F4A5410E5F}">
      <dgm:prSet/>
      <dgm:spPr/>
      <dgm:t>
        <a:bodyPr/>
        <a:lstStyle/>
        <a:p>
          <a:endParaRPr lang="en-US"/>
        </a:p>
      </dgm:t>
    </dgm:pt>
    <dgm:pt modelId="{49DB6A81-D40F-451F-B6C8-F672861B5BEC}" type="sibTrans" cxnId="{05FDC831-6F92-42EB-A4AC-C1F4A5410E5F}">
      <dgm:prSet/>
      <dgm:spPr/>
      <dgm:t>
        <a:bodyPr/>
        <a:lstStyle/>
        <a:p>
          <a:endParaRPr lang="en-US"/>
        </a:p>
      </dgm:t>
    </dgm:pt>
    <dgm:pt modelId="{84C8B290-20FE-4C68-838D-7826A7BFACD5}">
      <dgm:prSet/>
      <dgm:spPr/>
      <dgm:t>
        <a:bodyPr/>
        <a:lstStyle/>
        <a:p>
          <a:r>
            <a:rPr lang="en-US" dirty="0">
              <a:latin typeface="+mn-lt"/>
              <a:cs typeface="Calibri Light" panose="020F0302020204030204"/>
            </a:rPr>
            <a:t>Intelligent pricing : S3 and EC2</a:t>
          </a:r>
        </a:p>
      </dgm:t>
    </dgm:pt>
    <dgm:pt modelId="{46F49340-1432-4B3A-A21B-E801AEEA7BB6}" type="parTrans" cxnId="{8B90EA00-9222-406D-8EE1-2CF1D7F33591}">
      <dgm:prSet/>
      <dgm:spPr/>
      <dgm:t>
        <a:bodyPr/>
        <a:lstStyle/>
        <a:p>
          <a:endParaRPr lang="en-US"/>
        </a:p>
      </dgm:t>
    </dgm:pt>
    <dgm:pt modelId="{7C19C532-381A-4B1C-93EA-7FE752EF9683}" type="sibTrans" cxnId="{8B90EA00-9222-406D-8EE1-2CF1D7F33591}">
      <dgm:prSet/>
      <dgm:spPr/>
      <dgm:t>
        <a:bodyPr/>
        <a:lstStyle/>
        <a:p>
          <a:endParaRPr lang="en-US"/>
        </a:p>
      </dgm:t>
    </dgm:pt>
    <dgm:pt modelId="{A3829C6A-63D6-4026-B5A7-C2F059ACAE22}">
      <dgm:prSet/>
      <dgm:spPr/>
      <dgm:t>
        <a:bodyPr/>
        <a:lstStyle/>
        <a:p>
          <a:r>
            <a:rPr lang="en-US" dirty="0">
              <a:latin typeface="+mn-lt"/>
              <a:cs typeface="Calibri Light" panose="020F0302020204030204"/>
            </a:rPr>
            <a:t>CAP theorem</a:t>
          </a:r>
        </a:p>
      </dgm:t>
    </dgm:pt>
    <dgm:pt modelId="{FBF3A6C6-58A8-4D72-AF96-365E0D2978AA}" type="parTrans" cxnId="{2AC98DD7-F3CF-422E-8D0C-7D64A8579E83}">
      <dgm:prSet/>
      <dgm:spPr/>
      <dgm:t>
        <a:bodyPr/>
        <a:lstStyle/>
        <a:p>
          <a:endParaRPr lang="en-US"/>
        </a:p>
      </dgm:t>
    </dgm:pt>
    <dgm:pt modelId="{929FD070-ABEE-44A3-9A73-99D5B0A8A83F}" type="sibTrans" cxnId="{2AC98DD7-F3CF-422E-8D0C-7D64A8579E83}">
      <dgm:prSet/>
      <dgm:spPr/>
      <dgm:t>
        <a:bodyPr/>
        <a:lstStyle/>
        <a:p>
          <a:endParaRPr lang="en-US"/>
        </a:p>
      </dgm:t>
    </dgm:pt>
    <dgm:pt modelId="{C34DE88C-177A-43AA-852C-E7F4D076E1FB}" type="pres">
      <dgm:prSet presAssocID="{61F09ADD-83C0-4308-9066-662774E5FA5B}" presName="root" presStyleCnt="0">
        <dgm:presLayoutVars>
          <dgm:dir/>
          <dgm:resizeHandles val="exact"/>
        </dgm:presLayoutVars>
      </dgm:prSet>
      <dgm:spPr/>
    </dgm:pt>
    <dgm:pt modelId="{7D0C847F-FB3B-44F6-8621-173334BE6DDC}" type="pres">
      <dgm:prSet presAssocID="{FF6A377D-7B18-45E5-8654-B4520B4BCAA1}" presName="compNode" presStyleCnt="0"/>
      <dgm:spPr/>
    </dgm:pt>
    <dgm:pt modelId="{044DB585-FBF4-4132-A8C0-6E52DF9506BC}" type="pres">
      <dgm:prSet presAssocID="{FF6A377D-7B18-45E5-8654-B4520B4BCAA1}" presName="bgRect" presStyleLbl="bgShp" presStyleIdx="0" presStyleCnt="2"/>
      <dgm:spPr/>
    </dgm:pt>
    <dgm:pt modelId="{16B549CA-94B6-408A-A976-0C60998A4ACF}" type="pres">
      <dgm:prSet presAssocID="{FF6A377D-7B18-45E5-8654-B4520B4BCA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57DA6D-B747-4832-9EEF-BA57B6A3526D}" type="pres">
      <dgm:prSet presAssocID="{FF6A377D-7B18-45E5-8654-B4520B4BCAA1}" presName="spaceRect" presStyleCnt="0"/>
      <dgm:spPr/>
    </dgm:pt>
    <dgm:pt modelId="{01C5BB06-7B81-4C9C-BC1E-D332AE0FCE33}" type="pres">
      <dgm:prSet presAssocID="{FF6A377D-7B18-45E5-8654-B4520B4BCAA1}" presName="parTx" presStyleLbl="revTx" presStyleIdx="0" presStyleCnt="4">
        <dgm:presLayoutVars>
          <dgm:chMax val="0"/>
          <dgm:chPref val="0"/>
        </dgm:presLayoutVars>
      </dgm:prSet>
      <dgm:spPr/>
    </dgm:pt>
    <dgm:pt modelId="{DA979D49-2AFD-4B95-AC31-5E03DA2C2951}" type="pres">
      <dgm:prSet presAssocID="{FF6A377D-7B18-45E5-8654-B4520B4BCAA1}" presName="desTx" presStyleLbl="revTx" presStyleIdx="1" presStyleCnt="4">
        <dgm:presLayoutVars/>
      </dgm:prSet>
      <dgm:spPr/>
    </dgm:pt>
    <dgm:pt modelId="{34F32E8A-1934-48C1-8C6A-A3C08A99A058}" type="pres">
      <dgm:prSet presAssocID="{CAA1CB4D-AD23-4D88-A1B9-F7197056B4E0}" presName="sibTrans" presStyleCnt="0"/>
      <dgm:spPr/>
    </dgm:pt>
    <dgm:pt modelId="{6E64E026-4003-4E21-A69E-4C759E909BCB}" type="pres">
      <dgm:prSet presAssocID="{166EF730-5572-4FEA-959A-9B2ED6B9D816}" presName="compNode" presStyleCnt="0"/>
      <dgm:spPr/>
    </dgm:pt>
    <dgm:pt modelId="{A939B270-F065-4D33-9D1D-202DC0072458}" type="pres">
      <dgm:prSet presAssocID="{166EF730-5572-4FEA-959A-9B2ED6B9D816}" presName="bgRect" presStyleLbl="bgShp" presStyleIdx="1" presStyleCnt="2"/>
      <dgm:spPr/>
    </dgm:pt>
    <dgm:pt modelId="{C03E6AAE-741E-43A3-94DD-5AB7D0231CC0}" type="pres">
      <dgm:prSet presAssocID="{166EF730-5572-4FEA-959A-9B2ED6B9D8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B6AA48F-B2C7-46FD-B101-B141F5091D3F}" type="pres">
      <dgm:prSet presAssocID="{166EF730-5572-4FEA-959A-9B2ED6B9D816}" presName="spaceRect" presStyleCnt="0"/>
      <dgm:spPr/>
    </dgm:pt>
    <dgm:pt modelId="{33C36A04-77E3-46F8-9CEE-D14FE31DFC37}" type="pres">
      <dgm:prSet presAssocID="{166EF730-5572-4FEA-959A-9B2ED6B9D816}" presName="parTx" presStyleLbl="revTx" presStyleIdx="2" presStyleCnt="4">
        <dgm:presLayoutVars>
          <dgm:chMax val="0"/>
          <dgm:chPref val="0"/>
        </dgm:presLayoutVars>
      </dgm:prSet>
      <dgm:spPr/>
    </dgm:pt>
    <dgm:pt modelId="{98DC3D67-B3D3-4A40-BEF1-0F33D5457EFA}" type="pres">
      <dgm:prSet presAssocID="{166EF730-5572-4FEA-959A-9B2ED6B9D816}" presName="desTx" presStyleLbl="revTx" presStyleIdx="3" presStyleCnt="4">
        <dgm:presLayoutVars/>
      </dgm:prSet>
      <dgm:spPr/>
    </dgm:pt>
  </dgm:ptLst>
  <dgm:cxnLst>
    <dgm:cxn modelId="{8B90EA00-9222-406D-8EE1-2CF1D7F33591}" srcId="{166EF730-5572-4FEA-959A-9B2ED6B9D816}" destId="{84C8B290-20FE-4C68-838D-7826A7BFACD5}" srcOrd="2" destOrd="0" parTransId="{46F49340-1432-4B3A-A21B-E801AEEA7BB6}" sibTransId="{7C19C532-381A-4B1C-93EA-7FE752EF9683}"/>
    <dgm:cxn modelId="{F7D50F10-D0FA-442B-9F2D-2FBB7E5D61BB}" srcId="{166EF730-5572-4FEA-959A-9B2ED6B9D816}" destId="{3A8BC2A8-65D7-40FE-8B1C-569AA68CBB38}" srcOrd="0" destOrd="0" parTransId="{7D9FF552-A7AC-4932-83A7-D1342D720BB3}" sibTransId="{5A91ADB9-4981-4F5E-B1DD-A8F422618CE6}"/>
    <dgm:cxn modelId="{135DC410-59B0-4006-828F-708B5CB74665}" srcId="{61F09ADD-83C0-4308-9066-662774E5FA5B}" destId="{FF6A377D-7B18-45E5-8654-B4520B4BCAA1}" srcOrd="0" destOrd="0" parTransId="{35360C54-F7F9-463B-82E2-E31C702CA575}" sibTransId="{CAA1CB4D-AD23-4D88-A1B9-F7197056B4E0}"/>
    <dgm:cxn modelId="{35623F1B-9671-48E0-8433-236B3051B02A}" srcId="{61F09ADD-83C0-4308-9066-662774E5FA5B}" destId="{166EF730-5572-4FEA-959A-9B2ED6B9D816}" srcOrd="1" destOrd="0" parTransId="{5A0D2ABB-3D10-4805-AD42-B73701884AD9}" sibTransId="{46DFDD5C-0D12-4E39-91E8-0685A0CD495A}"/>
    <dgm:cxn modelId="{05FDC831-6F92-42EB-A4AC-C1F4A5410E5F}" srcId="{166EF730-5572-4FEA-959A-9B2ED6B9D816}" destId="{BB31F331-191C-481A-B97F-3D54541DBAA5}" srcOrd="1" destOrd="0" parTransId="{42F09E1A-2766-4040-A0B2-3950A66AC359}" sibTransId="{49DB6A81-D40F-451F-B6C8-F672861B5BEC}"/>
    <dgm:cxn modelId="{2F23B938-1418-4320-AF7E-A73E85D3CB72}" type="presOf" srcId="{A3829C6A-63D6-4026-B5A7-C2F059ACAE22}" destId="{98DC3D67-B3D3-4A40-BEF1-0F33D5457EFA}" srcOrd="0" destOrd="3" presId="urn:microsoft.com/office/officeart/2018/2/layout/IconVerticalSolidList"/>
    <dgm:cxn modelId="{FEDC7F6E-9FA0-4B0E-A409-20C390C9D208}" type="presOf" srcId="{166EF730-5572-4FEA-959A-9B2ED6B9D816}" destId="{33C36A04-77E3-46F8-9CEE-D14FE31DFC37}" srcOrd="0" destOrd="0" presId="urn:microsoft.com/office/officeart/2018/2/layout/IconVerticalSolidList"/>
    <dgm:cxn modelId="{F2E38F4E-F8AB-4A6A-833A-F8A64A67E0F9}" srcId="{FF6A377D-7B18-45E5-8654-B4520B4BCAA1}" destId="{E496158F-00FC-440E-B2DA-CB12A46A60D2}" srcOrd="0" destOrd="0" parTransId="{72D107F6-A7DF-435E-8FF9-9C9DEC173ECA}" sibTransId="{1350E516-17E5-40F6-91AC-56DEB3C66F87}"/>
    <dgm:cxn modelId="{5E03D254-0552-47A4-A13B-7332DEB40E11}" type="presOf" srcId="{4C3BECCD-2EC4-4E5E-A91A-35B30CCB3EF5}" destId="{DA979D49-2AFD-4B95-AC31-5E03DA2C2951}" srcOrd="0" destOrd="2" presId="urn:microsoft.com/office/officeart/2018/2/layout/IconVerticalSolidList"/>
    <dgm:cxn modelId="{ABDB1184-CFCB-41E4-9C8E-A5475F66D18D}" type="presOf" srcId="{BB31F331-191C-481A-B97F-3D54541DBAA5}" destId="{98DC3D67-B3D3-4A40-BEF1-0F33D5457EFA}" srcOrd="0" destOrd="1" presId="urn:microsoft.com/office/officeart/2018/2/layout/IconVerticalSolidList"/>
    <dgm:cxn modelId="{8FCE1093-AC2D-4944-A59A-AEA1415BEA50}" srcId="{FF6A377D-7B18-45E5-8654-B4520B4BCAA1}" destId="{4C3BECCD-2EC4-4E5E-A91A-35B30CCB3EF5}" srcOrd="2" destOrd="0" parTransId="{FB5463B2-6033-4280-9388-C17AE6D0DC77}" sibTransId="{C2B055FA-E983-40C1-8B31-442B2D50D6EC}"/>
    <dgm:cxn modelId="{AEDD969C-F367-4157-9AD0-E0988E6D60EC}" srcId="{FF6A377D-7B18-45E5-8654-B4520B4BCAA1}" destId="{F992B5B0-879A-484A-8E13-DB9EB8B62064}" srcOrd="1" destOrd="0" parTransId="{0ABCF8D0-5829-4CC8-A817-E12E773706DD}" sibTransId="{C1768165-EF44-4100-9CCA-3868A9CB98C1}"/>
    <dgm:cxn modelId="{6005A8B3-DCD8-4A50-AF21-3E409FFDB767}" type="presOf" srcId="{F992B5B0-879A-484A-8E13-DB9EB8B62064}" destId="{DA979D49-2AFD-4B95-AC31-5E03DA2C2951}" srcOrd="0" destOrd="1" presId="urn:microsoft.com/office/officeart/2018/2/layout/IconVerticalSolidList"/>
    <dgm:cxn modelId="{C0D8C6BE-BFD2-4463-AF37-2A8199692A55}" type="presOf" srcId="{84C8B290-20FE-4C68-838D-7826A7BFACD5}" destId="{98DC3D67-B3D3-4A40-BEF1-0F33D5457EFA}" srcOrd="0" destOrd="2" presId="urn:microsoft.com/office/officeart/2018/2/layout/IconVerticalSolidList"/>
    <dgm:cxn modelId="{5827A0C9-3E63-454D-8B91-E19331C662CD}" type="presOf" srcId="{E496158F-00FC-440E-B2DA-CB12A46A60D2}" destId="{DA979D49-2AFD-4B95-AC31-5E03DA2C2951}" srcOrd="0" destOrd="0" presId="urn:microsoft.com/office/officeart/2018/2/layout/IconVerticalSolidList"/>
    <dgm:cxn modelId="{2AC98DD7-F3CF-422E-8D0C-7D64A8579E83}" srcId="{166EF730-5572-4FEA-959A-9B2ED6B9D816}" destId="{A3829C6A-63D6-4026-B5A7-C2F059ACAE22}" srcOrd="3" destOrd="0" parTransId="{FBF3A6C6-58A8-4D72-AF96-365E0D2978AA}" sibTransId="{929FD070-ABEE-44A3-9A73-99D5B0A8A83F}"/>
    <dgm:cxn modelId="{4931D5DB-A1F8-4BFE-8450-98EBC3420745}" type="presOf" srcId="{61F09ADD-83C0-4308-9066-662774E5FA5B}" destId="{C34DE88C-177A-43AA-852C-E7F4D076E1FB}" srcOrd="0" destOrd="0" presId="urn:microsoft.com/office/officeart/2018/2/layout/IconVerticalSolidList"/>
    <dgm:cxn modelId="{20951EEC-6420-48BD-AE76-F02B5196C223}" type="presOf" srcId="{3A8BC2A8-65D7-40FE-8B1C-569AA68CBB38}" destId="{98DC3D67-B3D3-4A40-BEF1-0F33D5457EFA}" srcOrd="0" destOrd="0" presId="urn:microsoft.com/office/officeart/2018/2/layout/IconVerticalSolidList"/>
    <dgm:cxn modelId="{6B2AC4ED-8412-4528-B877-091BE7587BE0}" type="presOf" srcId="{FF6A377D-7B18-45E5-8654-B4520B4BCAA1}" destId="{01C5BB06-7B81-4C9C-BC1E-D332AE0FCE33}" srcOrd="0" destOrd="0" presId="urn:microsoft.com/office/officeart/2018/2/layout/IconVerticalSolidList"/>
    <dgm:cxn modelId="{99A883F9-4C35-4189-B3AA-88344D40E1F4}" type="presParOf" srcId="{C34DE88C-177A-43AA-852C-E7F4D076E1FB}" destId="{7D0C847F-FB3B-44F6-8621-173334BE6DDC}" srcOrd="0" destOrd="0" presId="urn:microsoft.com/office/officeart/2018/2/layout/IconVerticalSolidList"/>
    <dgm:cxn modelId="{42D796C2-AB54-4719-B94A-CA0605C39698}" type="presParOf" srcId="{7D0C847F-FB3B-44F6-8621-173334BE6DDC}" destId="{044DB585-FBF4-4132-A8C0-6E52DF9506BC}" srcOrd="0" destOrd="0" presId="urn:microsoft.com/office/officeart/2018/2/layout/IconVerticalSolidList"/>
    <dgm:cxn modelId="{9DED6B23-36BB-4332-9E48-4D5F5187D58F}" type="presParOf" srcId="{7D0C847F-FB3B-44F6-8621-173334BE6DDC}" destId="{16B549CA-94B6-408A-A976-0C60998A4ACF}" srcOrd="1" destOrd="0" presId="urn:microsoft.com/office/officeart/2018/2/layout/IconVerticalSolidList"/>
    <dgm:cxn modelId="{08E8A8D7-2E5C-4593-8C12-31BFD3419688}" type="presParOf" srcId="{7D0C847F-FB3B-44F6-8621-173334BE6DDC}" destId="{5A57DA6D-B747-4832-9EEF-BA57B6A3526D}" srcOrd="2" destOrd="0" presId="urn:microsoft.com/office/officeart/2018/2/layout/IconVerticalSolidList"/>
    <dgm:cxn modelId="{66932DA0-61BD-402A-B1BC-2D190EC03753}" type="presParOf" srcId="{7D0C847F-FB3B-44F6-8621-173334BE6DDC}" destId="{01C5BB06-7B81-4C9C-BC1E-D332AE0FCE33}" srcOrd="3" destOrd="0" presId="urn:microsoft.com/office/officeart/2018/2/layout/IconVerticalSolidList"/>
    <dgm:cxn modelId="{C421CC28-6E79-422A-8F19-847817C426F8}" type="presParOf" srcId="{7D0C847F-FB3B-44F6-8621-173334BE6DDC}" destId="{DA979D49-2AFD-4B95-AC31-5E03DA2C2951}" srcOrd="4" destOrd="0" presId="urn:microsoft.com/office/officeart/2018/2/layout/IconVerticalSolidList"/>
    <dgm:cxn modelId="{381464AC-7774-4895-8CAA-BBF0FC8351E3}" type="presParOf" srcId="{C34DE88C-177A-43AA-852C-E7F4D076E1FB}" destId="{34F32E8A-1934-48C1-8C6A-A3C08A99A058}" srcOrd="1" destOrd="0" presId="urn:microsoft.com/office/officeart/2018/2/layout/IconVerticalSolidList"/>
    <dgm:cxn modelId="{978A860E-4470-4365-8D9A-AB6801E82F21}" type="presParOf" srcId="{C34DE88C-177A-43AA-852C-E7F4D076E1FB}" destId="{6E64E026-4003-4E21-A69E-4C759E909BCB}" srcOrd="2" destOrd="0" presId="urn:microsoft.com/office/officeart/2018/2/layout/IconVerticalSolidList"/>
    <dgm:cxn modelId="{AAC41208-07B5-478D-BDF6-A8C7D13256CA}" type="presParOf" srcId="{6E64E026-4003-4E21-A69E-4C759E909BCB}" destId="{A939B270-F065-4D33-9D1D-202DC0072458}" srcOrd="0" destOrd="0" presId="urn:microsoft.com/office/officeart/2018/2/layout/IconVerticalSolidList"/>
    <dgm:cxn modelId="{58CD5F70-DA4F-49A4-A331-437A4A073A06}" type="presParOf" srcId="{6E64E026-4003-4E21-A69E-4C759E909BCB}" destId="{C03E6AAE-741E-43A3-94DD-5AB7D0231CC0}" srcOrd="1" destOrd="0" presId="urn:microsoft.com/office/officeart/2018/2/layout/IconVerticalSolidList"/>
    <dgm:cxn modelId="{9EC6E1F5-9C18-4B25-B738-86B7AF63EC2E}" type="presParOf" srcId="{6E64E026-4003-4E21-A69E-4C759E909BCB}" destId="{7B6AA48F-B2C7-46FD-B101-B141F5091D3F}" srcOrd="2" destOrd="0" presId="urn:microsoft.com/office/officeart/2018/2/layout/IconVerticalSolidList"/>
    <dgm:cxn modelId="{A77E14E4-098A-467D-80D8-8F2515FCCA5A}" type="presParOf" srcId="{6E64E026-4003-4E21-A69E-4C759E909BCB}" destId="{33C36A04-77E3-46F8-9CEE-D14FE31DFC37}" srcOrd="3" destOrd="0" presId="urn:microsoft.com/office/officeart/2018/2/layout/IconVerticalSolidList"/>
    <dgm:cxn modelId="{2C9D3E92-4B72-4909-82B5-0A1747801AB6}" type="presParOf" srcId="{6E64E026-4003-4E21-A69E-4C759E909BCB}" destId="{98DC3D67-B3D3-4A40-BEF1-0F33D5457EF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3B3E3C-F7CA-41B3-A815-5032F563F8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948FBC-68A9-4D97-BCDA-9663375E5B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Predictive Analytics for Student Success</a:t>
          </a:r>
        </a:p>
      </dgm:t>
    </dgm:pt>
    <dgm:pt modelId="{2F49736C-17C4-49EF-9A78-63155E4F8CF9}" type="parTrans" cxnId="{8F05103C-F774-492C-BBC0-B306D6F7DECF}">
      <dgm:prSet/>
      <dgm:spPr/>
      <dgm:t>
        <a:bodyPr/>
        <a:lstStyle/>
        <a:p>
          <a:endParaRPr lang="en-US"/>
        </a:p>
      </dgm:t>
    </dgm:pt>
    <dgm:pt modelId="{AB89FAC7-3E56-412B-A362-00C2244BC750}" type="sibTrans" cxnId="{8F05103C-F774-492C-BBC0-B306D6F7DECF}">
      <dgm:prSet/>
      <dgm:spPr/>
      <dgm:t>
        <a:bodyPr/>
        <a:lstStyle/>
        <a:p>
          <a:endParaRPr lang="en-US"/>
        </a:p>
      </dgm:t>
    </dgm:pt>
    <dgm:pt modelId="{7869199E-7138-441D-93E9-25D22E2FB0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Alumni Donation Prediction</a:t>
          </a:r>
        </a:p>
      </dgm:t>
    </dgm:pt>
    <dgm:pt modelId="{DBF058AA-0CF9-46B7-8AD3-31182B331B08}" type="parTrans" cxnId="{AF7D49E9-D9E7-4DD7-ACE1-193C24BE453B}">
      <dgm:prSet/>
      <dgm:spPr/>
      <dgm:t>
        <a:bodyPr/>
        <a:lstStyle/>
        <a:p>
          <a:endParaRPr lang="en-US"/>
        </a:p>
      </dgm:t>
    </dgm:pt>
    <dgm:pt modelId="{ADEE62AE-D9B3-4422-AA35-42C299D12358}" type="sibTrans" cxnId="{AF7D49E9-D9E7-4DD7-ACE1-193C24BE453B}">
      <dgm:prSet/>
      <dgm:spPr/>
      <dgm:t>
        <a:bodyPr/>
        <a:lstStyle/>
        <a:p>
          <a:endParaRPr lang="en-US"/>
        </a:p>
      </dgm:t>
    </dgm:pt>
    <dgm:pt modelId="{3C1C4D2C-05FF-4C51-968D-ADDAE129C6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Identifying students at risk (dropouts, failures, financial or similar hardship)</a:t>
          </a:r>
        </a:p>
      </dgm:t>
    </dgm:pt>
    <dgm:pt modelId="{71619F4B-7FCB-4138-ABAC-A77C2D0BC6D3}" type="parTrans" cxnId="{B06FAC92-F55B-4F44-A16C-C7B91890B23D}">
      <dgm:prSet/>
      <dgm:spPr/>
      <dgm:t>
        <a:bodyPr/>
        <a:lstStyle/>
        <a:p>
          <a:endParaRPr lang="en-US"/>
        </a:p>
      </dgm:t>
    </dgm:pt>
    <dgm:pt modelId="{D916880E-858B-46D5-821C-D2D613090FF7}" type="sibTrans" cxnId="{B06FAC92-F55B-4F44-A16C-C7B91890B23D}">
      <dgm:prSet/>
      <dgm:spPr/>
      <dgm:t>
        <a:bodyPr/>
        <a:lstStyle/>
        <a:p>
          <a:endParaRPr lang="en-US"/>
        </a:p>
      </dgm:t>
    </dgm:pt>
    <dgm:pt modelId="{858D96E1-5832-4727-8990-F402FD4791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Gauging effectiveness of staff and curriculum</a:t>
          </a:r>
        </a:p>
      </dgm:t>
    </dgm:pt>
    <dgm:pt modelId="{CA3BE5AF-1C4C-4AC3-AA8B-B3A859B7B8D6}" type="parTrans" cxnId="{D1309262-8EAC-4292-AC05-1B24148C292A}">
      <dgm:prSet/>
      <dgm:spPr/>
      <dgm:t>
        <a:bodyPr/>
        <a:lstStyle/>
        <a:p>
          <a:endParaRPr lang="en-US"/>
        </a:p>
      </dgm:t>
    </dgm:pt>
    <dgm:pt modelId="{4F20BC87-C3A7-4360-A716-3FF03DCA85FB}" type="sibTrans" cxnId="{D1309262-8EAC-4292-AC05-1B24148C292A}">
      <dgm:prSet/>
      <dgm:spPr/>
      <dgm:t>
        <a:bodyPr/>
        <a:lstStyle/>
        <a:p>
          <a:endParaRPr lang="en-US"/>
        </a:p>
      </dgm:t>
    </dgm:pt>
    <dgm:pt modelId="{0EED2404-776E-4A1C-B207-4D1E0DCEE7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Segmentation for student services/counselor organizations</a:t>
          </a:r>
        </a:p>
      </dgm:t>
    </dgm:pt>
    <dgm:pt modelId="{5872AD6C-255F-4759-9DAC-AF276AD09EF2}" type="parTrans" cxnId="{5E5EE5FB-69F4-4579-84AC-60E240E4635E}">
      <dgm:prSet/>
      <dgm:spPr/>
      <dgm:t>
        <a:bodyPr/>
        <a:lstStyle/>
        <a:p>
          <a:endParaRPr lang="en-US"/>
        </a:p>
      </dgm:t>
    </dgm:pt>
    <dgm:pt modelId="{DA735385-0ED8-472E-B2EA-892A3C107FD1}" type="sibTrans" cxnId="{5E5EE5FB-69F4-4579-84AC-60E240E4635E}">
      <dgm:prSet/>
      <dgm:spPr/>
      <dgm:t>
        <a:bodyPr/>
        <a:lstStyle/>
        <a:p>
          <a:endParaRPr lang="en-US"/>
        </a:p>
      </dgm:t>
    </dgm:pt>
    <dgm:pt modelId="{5B625ECB-65A9-44A5-A58D-FC1B7C78B7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Sales/marketing insights and alerts</a:t>
          </a:r>
        </a:p>
      </dgm:t>
    </dgm:pt>
    <dgm:pt modelId="{B1248822-FC19-4543-A2DB-265CBD225E85}" type="parTrans" cxnId="{60F67E46-4E91-40E8-9C41-088DFC52B31E}">
      <dgm:prSet/>
      <dgm:spPr/>
      <dgm:t>
        <a:bodyPr/>
        <a:lstStyle/>
        <a:p>
          <a:endParaRPr lang="en-US"/>
        </a:p>
      </dgm:t>
    </dgm:pt>
    <dgm:pt modelId="{DE63C95C-1CB8-4779-B6AD-418936274446}" type="sibTrans" cxnId="{60F67E46-4E91-40E8-9C41-088DFC52B31E}">
      <dgm:prSet/>
      <dgm:spPr/>
      <dgm:t>
        <a:bodyPr/>
        <a:lstStyle/>
        <a:p>
          <a:endParaRPr lang="en-US"/>
        </a:p>
      </dgm:t>
    </dgm:pt>
    <dgm:pt modelId="{3E207109-B727-4D31-BE3F-DDD3D6F1F0AC}" type="pres">
      <dgm:prSet presAssocID="{F73B3E3C-F7CA-41B3-A815-5032F563F853}" presName="root" presStyleCnt="0">
        <dgm:presLayoutVars>
          <dgm:dir/>
          <dgm:resizeHandles val="exact"/>
        </dgm:presLayoutVars>
      </dgm:prSet>
      <dgm:spPr/>
    </dgm:pt>
    <dgm:pt modelId="{8701B2A4-7232-46F5-9596-54FAC38B4DAF}" type="pres">
      <dgm:prSet presAssocID="{06948FBC-68A9-4D97-BCDA-9663375E5B5D}" presName="compNode" presStyleCnt="0"/>
      <dgm:spPr/>
    </dgm:pt>
    <dgm:pt modelId="{E4D4A143-0C04-433C-AB81-2558A8970257}" type="pres">
      <dgm:prSet presAssocID="{06948FBC-68A9-4D97-BCDA-9663375E5B5D}" presName="bgRect" presStyleLbl="bgShp" presStyleIdx="0" presStyleCnt="6"/>
      <dgm:spPr/>
    </dgm:pt>
    <dgm:pt modelId="{59982827-91B3-4078-8F8A-ABCB0554E1BA}" type="pres">
      <dgm:prSet presAssocID="{06948FBC-68A9-4D97-BCDA-9663375E5B5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CD8A8BE-0FAC-4CB0-8BC8-5A5B1AEBAF98}" type="pres">
      <dgm:prSet presAssocID="{06948FBC-68A9-4D97-BCDA-9663375E5B5D}" presName="spaceRect" presStyleCnt="0"/>
      <dgm:spPr/>
    </dgm:pt>
    <dgm:pt modelId="{C33524DC-BF30-450A-B446-B5A94DEAA47C}" type="pres">
      <dgm:prSet presAssocID="{06948FBC-68A9-4D97-BCDA-9663375E5B5D}" presName="parTx" presStyleLbl="revTx" presStyleIdx="0" presStyleCnt="6">
        <dgm:presLayoutVars>
          <dgm:chMax val="0"/>
          <dgm:chPref val="0"/>
        </dgm:presLayoutVars>
      </dgm:prSet>
      <dgm:spPr/>
    </dgm:pt>
    <dgm:pt modelId="{BCF44E0B-3B5E-4E5F-8885-33131E4E3D3A}" type="pres">
      <dgm:prSet presAssocID="{AB89FAC7-3E56-412B-A362-00C2244BC750}" presName="sibTrans" presStyleCnt="0"/>
      <dgm:spPr/>
    </dgm:pt>
    <dgm:pt modelId="{6464E10A-1EF4-408F-9FE8-25392AB24BFD}" type="pres">
      <dgm:prSet presAssocID="{7869199E-7138-441D-93E9-25D22E2FB0E1}" presName="compNode" presStyleCnt="0"/>
      <dgm:spPr/>
    </dgm:pt>
    <dgm:pt modelId="{1A13171F-DECB-46D0-B492-CD42E47C42EE}" type="pres">
      <dgm:prSet presAssocID="{7869199E-7138-441D-93E9-25D22E2FB0E1}" presName="bgRect" presStyleLbl="bgShp" presStyleIdx="1" presStyleCnt="6"/>
      <dgm:spPr/>
    </dgm:pt>
    <dgm:pt modelId="{9FF33EA1-8ECC-4331-82C8-787E6FC9F09D}" type="pres">
      <dgm:prSet presAssocID="{7869199E-7138-441D-93E9-25D22E2FB0E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1FFB280-D3FD-4509-B96B-258255FFFE2F}" type="pres">
      <dgm:prSet presAssocID="{7869199E-7138-441D-93E9-25D22E2FB0E1}" presName="spaceRect" presStyleCnt="0"/>
      <dgm:spPr/>
    </dgm:pt>
    <dgm:pt modelId="{796F9539-AF85-4FB5-888C-D59968E364A0}" type="pres">
      <dgm:prSet presAssocID="{7869199E-7138-441D-93E9-25D22E2FB0E1}" presName="parTx" presStyleLbl="revTx" presStyleIdx="1" presStyleCnt="6">
        <dgm:presLayoutVars>
          <dgm:chMax val="0"/>
          <dgm:chPref val="0"/>
        </dgm:presLayoutVars>
      </dgm:prSet>
      <dgm:spPr/>
    </dgm:pt>
    <dgm:pt modelId="{6E24DD93-8509-4F93-B4DC-69B3CFA0827B}" type="pres">
      <dgm:prSet presAssocID="{ADEE62AE-D9B3-4422-AA35-42C299D12358}" presName="sibTrans" presStyleCnt="0"/>
      <dgm:spPr/>
    </dgm:pt>
    <dgm:pt modelId="{23200626-9BF8-4295-9640-4B1598355364}" type="pres">
      <dgm:prSet presAssocID="{3C1C4D2C-05FF-4C51-968D-ADDAE129C69E}" presName="compNode" presStyleCnt="0"/>
      <dgm:spPr/>
    </dgm:pt>
    <dgm:pt modelId="{75581CB5-7104-4526-B882-95B78B7C538B}" type="pres">
      <dgm:prSet presAssocID="{3C1C4D2C-05FF-4C51-968D-ADDAE129C69E}" presName="bgRect" presStyleLbl="bgShp" presStyleIdx="2" presStyleCnt="6"/>
      <dgm:spPr/>
    </dgm:pt>
    <dgm:pt modelId="{CECBFB2C-6B02-4067-A3CF-104E1230A513}" type="pres">
      <dgm:prSet presAssocID="{3C1C4D2C-05FF-4C51-968D-ADDAE129C69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FFBC5035-3968-4DAA-9F9D-D8AC234D361F}" type="pres">
      <dgm:prSet presAssocID="{3C1C4D2C-05FF-4C51-968D-ADDAE129C69E}" presName="spaceRect" presStyleCnt="0"/>
      <dgm:spPr/>
    </dgm:pt>
    <dgm:pt modelId="{BA784EED-B220-4D9E-B369-1490A916DA7E}" type="pres">
      <dgm:prSet presAssocID="{3C1C4D2C-05FF-4C51-968D-ADDAE129C69E}" presName="parTx" presStyleLbl="revTx" presStyleIdx="2" presStyleCnt="6">
        <dgm:presLayoutVars>
          <dgm:chMax val="0"/>
          <dgm:chPref val="0"/>
        </dgm:presLayoutVars>
      </dgm:prSet>
      <dgm:spPr/>
    </dgm:pt>
    <dgm:pt modelId="{A921505C-6433-4EE6-9114-1674FC00072C}" type="pres">
      <dgm:prSet presAssocID="{D916880E-858B-46D5-821C-D2D613090FF7}" presName="sibTrans" presStyleCnt="0"/>
      <dgm:spPr/>
    </dgm:pt>
    <dgm:pt modelId="{6A7A3FDD-709E-4C71-AC5C-8202FE224F70}" type="pres">
      <dgm:prSet presAssocID="{858D96E1-5832-4727-8990-F402FD4791FC}" presName="compNode" presStyleCnt="0"/>
      <dgm:spPr/>
    </dgm:pt>
    <dgm:pt modelId="{F7A24F85-8C67-414B-9B82-6E2F01BB2D0E}" type="pres">
      <dgm:prSet presAssocID="{858D96E1-5832-4727-8990-F402FD4791FC}" presName="bgRect" presStyleLbl="bgShp" presStyleIdx="3" presStyleCnt="6"/>
      <dgm:spPr/>
    </dgm:pt>
    <dgm:pt modelId="{F4C6F5E8-7F10-4105-8E07-2B02C60D1DCA}" type="pres">
      <dgm:prSet presAssocID="{858D96E1-5832-4727-8990-F402FD4791F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EFB467DA-EAE4-4433-8049-561649FA3A13}" type="pres">
      <dgm:prSet presAssocID="{858D96E1-5832-4727-8990-F402FD4791FC}" presName="spaceRect" presStyleCnt="0"/>
      <dgm:spPr/>
    </dgm:pt>
    <dgm:pt modelId="{BD760ED9-B532-4340-834E-5841622BBBFF}" type="pres">
      <dgm:prSet presAssocID="{858D96E1-5832-4727-8990-F402FD4791FC}" presName="parTx" presStyleLbl="revTx" presStyleIdx="3" presStyleCnt="6">
        <dgm:presLayoutVars>
          <dgm:chMax val="0"/>
          <dgm:chPref val="0"/>
        </dgm:presLayoutVars>
      </dgm:prSet>
      <dgm:spPr/>
    </dgm:pt>
    <dgm:pt modelId="{20DC54AA-5A41-4B2A-8172-2A61D2FC7B90}" type="pres">
      <dgm:prSet presAssocID="{4F20BC87-C3A7-4360-A716-3FF03DCA85FB}" presName="sibTrans" presStyleCnt="0"/>
      <dgm:spPr/>
    </dgm:pt>
    <dgm:pt modelId="{D5E89F3D-4CBB-489C-98AC-A8285822D5AB}" type="pres">
      <dgm:prSet presAssocID="{0EED2404-776E-4A1C-B207-4D1E0DCEE7C9}" presName="compNode" presStyleCnt="0"/>
      <dgm:spPr/>
    </dgm:pt>
    <dgm:pt modelId="{621D9F38-791D-4685-A261-5D4BCB55BDEB}" type="pres">
      <dgm:prSet presAssocID="{0EED2404-776E-4A1C-B207-4D1E0DCEE7C9}" presName="bgRect" presStyleLbl="bgShp" presStyleIdx="4" presStyleCnt="6"/>
      <dgm:spPr/>
    </dgm:pt>
    <dgm:pt modelId="{329BA2C9-3D3B-49C4-B44B-74412C045F15}" type="pres">
      <dgm:prSet presAssocID="{0EED2404-776E-4A1C-B207-4D1E0DCEE7C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208536C-8F77-4D96-9D5D-FC861C79DAFF}" type="pres">
      <dgm:prSet presAssocID="{0EED2404-776E-4A1C-B207-4D1E0DCEE7C9}" presName="spaceRect" presStyleCnt="0"/>
      <dgm:spPr/>
    </dgm:pt>
    <dgm:pt modelId="{510A7137-3191-4A90-9E89-FC46A140ECAF}" type="pres">
      <dgm:prSet presAssocID="{0EED2404-776E-4A1C-B207-4D1E0DCEE7C9}" presName="parTx" presStyleLbl="revTx" presStyleIdx="4" presStyleCnt="6">
        <dgm:presLayoutVars>
          <dgm:chMax val="0"/>
          <dgm:chPref val="0"/>
        </dgm:presLayoutVars>
      </dgm:prSet>
      <dgm:spPr/>
    </dgm:pt>
    <dgm:pt modelId="{51471DBD-1FCD-41EE-835F-5463687E2053}" type="pres">
      <dgm:prSet presAssocID="{DA735385-0ED8-472E-B2EA-892A3C107FD1}" presName="sibTrans" presStyleCnt="0"/>
      <dgm:spPr/>
    </dgm:pt>
    <dgm:pt modelId="{1D20CB32-14EF-4F1A-8F42-1987E25A2939}" type="pres">
      <dgm:prSet presAssocID="{5B625ECB-65A9-44A5-A58D-FC1B7C78B758}" presName="compNode" presStyleCnt="0"/>
      <dgm:spPr/>
    </dgm:pt>
    <dgm:pt modelId="{9820FA14-CAF2-4EE1-BDBE-61967C37F6FD}" type="pres">
      <dgm:prSet presAssocID="{5B625ECB-65A9-44A5-A58D-FC1B7C78B758}" presName="bgRect" presStyleLbl="bgShp" presStyleIdx="5" presStyleCnt="6"/>
      <dgm:spPr/>
    </dgm:pt>
    <dgm:pt modelId="{604FEA09-672B-4336-97B2-D40F3AD30445}" type="pres">
      <dgm:prSet presAssocID="{5B625ECB-65A9-44A5-A58D-FC1B7C78B75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E3AF1C07-EBF6-497B-ADD9-1D8D08AB3FB9}" type="pres">
      <dgm:prSet presAssocID="{5B625ECB-65A9-44A5-A58D-FC1B7C78B758}" presName="spaceRect" presStyleCnt="0"/>
      <dgm:spPr/>
    </dgm:pt>
    <dgm:pt modelId="{2A7CC2CA-5F73-4B81-938B-5CF8EF1D6D9C}" type="pres">
      <dgm:prSet presAssocID="{5B625ECB-65A9-44A5-A58D-FC1B7C78B75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3D90102-9246-4E57-9FAD-799864A154FB}" type="presOf" srcId="{5B625ECB-65A9-44A5-A58D-FC1B7C78B758}" destId="{2A7CC2CA-5F73-4B81-938B-5CF8EF1D6D9C}" srcOrd="0" destOrd="0" presId="urn:microsoft.com/office/officeart/2018/2/layout/IconVerticalSolidList"/>
    <dgm:cxn modelId="{B64C0404-A722-47D7-B711-A2FBBC075526}" type="presOf" srcId="{3C1C4D2C-05FF-4C51-968D-ADDAE129C69E}" destId="{BA784EED-B220-4D9E-B369-1490A916DA7E}" srcOrd="0" destOrd="0" presId="urn:microsoft.com/office/officeart/2018/2/layout/IconVerticalSolidList"/>
    <dgm:cxn modelId="{8F05103C-F774-492C-BBC0-B306D6F7DECF}" srcId="{F73B3E3C-F7CA-41B3-A815-5032F563F853}" destId="{06948FBC-68A9-4D97-BCDA-9663375E5B5D}" srcOrd="0" destOrd="0" parTransId="{2F49736C-17C4-49EF-9A78-63155E4F8CF9}" sibTransId="{AB89FAC7-3E56-412B-A362-00C2244BC750}"/>
    <dgm:cxn modelId="{D1309262-8EAC-4292-AC05-1B24148C292A}" srcId="{F73B3E3C-F7CA-41B3-A815-5032F563F853}" destId="{858D96E1-5832-4727-8990-F402FD4791FC}" srcOrd="3" destOrd="0" parTransId="{CA3BE5AF-1C4C-4AC3-AA8B-B3A859B7B8D6}" sibTransId="{4F20BC87-C3A7-4360-A716-3FF03DCA85FB}"/>
    <dgm:cxn modelId="{9A753465-5FD9-48C2-905B-802895D5B827}" type="presOf" srcId="{858D96E1-5832-4727-8990-F402FD4791FC}" destId="{BD760ED9-B532-4340-834E-5841622BBBFF}" srcOrd="0" destOrd="0" presId="urn:microsoft.com/office/officeart/2018/2/layout/IconVerticalSolidList"/>
    <dgm:cxn modelId="{60F67E46-4E91-40E8-9C41-088DFC52B31E}" srcId="{F73B3E3C-F7CA-41B3-A815-5032F563F853}" destId="{5B625ECB-65A9-44A5-A58D-FC1B7C78B758}" srcOrd="5" destOrd="0" parTransId="{B1248822-FC19-4543-A2DB-265CBD225E85}" sibTransId="{DE63C95C-1CB8-4779-B6AD-418936274446}"/>
    <dgm:cxn modelId="{9DA35C53-2FFB-419B-BF40-4ED931FC021A}" type="presOf" srcId="{7869199E-7138-441D-93E9-25D22E2FB0E1}" destId="{796F9539-AF85-4FB5-888C-D59968E364A0}" srcOrd="0" destOrd="0" presId="urn:microsoft.com/office/officeart/2018/2/layout/IconVerticalSolidList"/>
    <dgm:cxn modelId="{194FBE57-60D4-44FD-A439-429546AC2CE3}" type="presOf" srcId="{F73B3E3C-F7CA-41B3-A815-5032F563F853}" destId="{3E207109-B727-4D31-BE3F-DDD3D6F1F0AC}" srcOrd="0" destOrd="0" presId="urn:microsoft.com/office/officeart/2018/2/layout/IconVerticalSolidList"/>
    <dgm:cxn modelId="{26B3F47C-0A23-4A7E-B688-FB946F46083A}" type="presOf" srcId="{0EED2404-776E-4A1C-B207-4D1E0DCEE7C9}" destId="{510A7137-3191-4A90-9E89-FC46A140ECAF}" srcOrd="0" destOrd="0" presId="urn:microsoft.com/office/officeart/2018/2/layout/IconVerticalSolidList"/>
    <dgm:cxn modelId="{B06FAC92-F55B-4F44-A16C-C7B91890B23D}" srcId="{F73B3E3C-F7CA-41B3-A815-5032F563F853}" destId="{3C1C4D2C-05FF-4C51-968D-ADDAE129C69E}" srcOrd="2" destOrd="0" parTransId="{71619F4B-7FCB-4138-ABAC-A77C2D0BC6D3}" sibTransId="{D916880E-858B-46D5-821C-D2D613090FF7}"/>
    <dgm:cxn modelId="{96D735C7-0881-4121-BB7E-13DEDCD65989}" type="presOf" srcId="{06948FBC-68A9-4D97-BCDA-9663375E5B5D}" destId="{C33524DC-BF30-450A-B446-B5A94DEAA47C}" srcOrd="0" destOrd="0" presId="urn:microsoft.com/office/officeart/2018/2/layout/IconVerticalSolidList"/>
    <dgm:cxn modelId="{AF7D49E9-D9E7-4DD7-ACE1-193C24BE453B}" srcId="{F73B3E3C-F7CA-41B3-A815-5032F563F853}" destId="{7869199E-7138-441D-93E9-25D22E2FB0E1}" srcOrd="1" destOrd="0" parTransId="{DBF058AA-0CF9-46B7-8AD3-31182B331B08}" sibTransId="{ADEE62AE-D9B3-4422-AA35-42C299D12358}"/>
    <dgm:cxn modelId="{5E5EE5FB-69F4-4579-84AC-60E240E4635E}" srcId="{F73B3E3C-F7CA-41B3-A815-5032F563F853}" destId="{0EED2404-776E-4A1C-B207-4D1E0DCEE7C9}" srcOrd="4" destOrd="0" parTransId="{5872AD6C-255F-4759-9DAC-AF276AD09EF2}" sibTransId="{DA735385-0ED8-472E-B2EA-892A3C107FD1}"/>
    <dgm:cxn modelId="{F1CDDF3A-61C9-4227-8F56-5E072D46A53C}" type="presParOf" srcId="{3E207109-B727-4D31-BE3F-DDD3D6F1F0AC}" destId="{8701B2A4-7232-46F5-9596-54FAC38B4DAF}" srcOrd="0" destOrd="0" presId="urn:microsoft.com/office/officeart/2018/2/layout/IconVerticalSolidList"/>
    <dgm:cxn modelId="{293152D2-DFDA-4718-823C-34E79014D002}" type="presParOf" srcId="{8701B2A4-7232-46F5-9596-54FAC38B4DAF}" destId="{E4D4A143-0C04-433C-AB81-2558A8970257}" srcOrd="0" destOrd="0" presId="urn:microsoft.com/office/officeart/2018/2/layout/IconVerticalSolidList"/>
    <dgm:cxn modelId="{740E2363-FD85-4337-81E7-1EA7D0D4547D}" type="presParOf" srcId="{8701B2A4-7232-46F5-9596-54FAC38B4DAF}" destId="{59982827-91B3-4078-8F8A-ABCB0554E1BA}" srcOrd="1" destOrd="0" presId="urn:microsoft.com/office/officeart/2018/2/layout/IconVerticalSolidList"/>
    <dgm:cxn modelId="{7F434FFB-F430-4344-B7C7-411C1B4FDB20}" type="presParOf" srcId="{8701B2A4-7232-46F5-9596-54FAC38B4DAF}" destId="{2CD8A8BE-0FAC-4CB0-8BC8-5A5B1AEBAF98}" srcOrd="2" destOrd="0" presId="urn:microsoft.com/office/officeart/2018/2/layout/IconVerticalSolidList"/>
    <dgm:cxn modelId="{90AC3C30-50D7-40D7-9F8E-0289D37D62A4}" type="presParOf" srcId="{8701B2A4-7232-46F5-9596-54FAC38B4DAF}" destId="{C33524DC-BF30-450A-B446-B5A94DEAA47C}" srcOrd="3" destOrd="0" presId="urn:microsoft.com/office/officeart/2018/2/layout/IconVerticalSolidList"/>
    <dgm:cxn modelId="{A0BA826A-EF70-4C7A-A0C6-07E27EF6D28B}" type="presParOf" srcId="{3E207109-B727-4D31-BE3F-DDD3D6F1F0AC}" destId="{BCF44E0B-3B5E-4E5F-8885-33131E4E3D3A}" srcOrd="1" destOrd="0" presId="urn:microsoft.com/office/officeart/2018/2/layout/IconVerticalSolidList"/>
    <dgm:cxn modelId="{517D7F37-C488-46B9-A7EA-6393005160E0}" type="presParOf" srcId="{3E207109-B727-4D31-BE3F-DDD3D6F1F0AC}" destId="{6464E10A-1EF4-408F-9FE8-25392AB24BFD}" srcOrd="2" destOrd="0" presId="urn:microsoft.com/office/officeart/2018/2/layout/IconVerticalSolidList"/>
    <dgm:cxn modelId="{DE86C90B-30D4-45CA-A86D-B0722C2583A7}" type="presParOf" srcId="{6464E10A-1EF4-408F-9FE8-25392AB24BFD}" destId="{1A13171F-DECB-46D0-B492-CD42E47C42EE}" srcOrd="0" destOrd="0" presId="urn:microsoft.com/office/officeart/2018/2/layout/IconVerticalSolidList"/>
    <dgm:cxn modelId="{F0387250-F7BA-42C9-A193-9D0DE1641413}" type="presParOf" srcId="{6464E10A-1EF4-408F-9FE8-25392AB24BFD}" destId="{9FF33EA1-8ECC-4331-82C8-787E6FC9F09D}" srcOrd="1" destOrd="0" presId="urn:microsoft.com/office/officeart/2018/2/layout/IconVerticalSolidList"/>
    <dgm:cxn modelId="{1579BDD1-EFD9-4AC6-BC4C-EA2E9661EE0D}" type="presParOf" srcId="{6464E10A-1EF4-408F-9FE8-25392AB24BFD}" destId="{11FFB280-D3FD-4509-B96B-258255FFFE2F}" srcOrd="2" destOrd="0" presId="urn:microsoft.com/office/officeart/2018/2/layout/IconVerticalSolidList"/>
    <dgm:cxn modelId="{041DF1A7-3F8A-4FC4-9F19-0CCAA925B1B3}" type="presParOf" srcId="{6464E10A-1EF4-408F-9FE8-25392AB24BFD}" destId="{796F9539-AF85-4FB5-888C-D59968E364A0}" srcOrd="3" destOrd="0" presId="urn:microsoft.com/office/officeart/2018/2/layout/IconVerticalSolidList"/>
    <dgm:cxn modelId="{B0DFC7B9-FD93-4F24-8FF1-353C7108E896}" type="presParOf" srcId="{3E207109-B727-4D31-BE3F-DDD3D6F1F0AC}" destId="{6E24DD93-8509-4F93-B4DC-69B3CFA0827B}" srcOrd="3" destOrd="0" presId="urn:microsoft.com/office/officeart/2018/2/layout/IconVerticalSolidList"/>
    <dgm:cxn modelId="{F7029A7A-46B1-4B4C-A2E3-C37881229D84}" type="presParOf" srcId="{3E207109-B727-4D31-BE3F-DDD3D6F1F0AC}" destId="{23200626-9BF8-4295-9640-4B1598355364}" srcOrd="4" destOrd="0" presId="urn:microsoft.com/office/officeart/2018/2/layout/IconVerticalSolidList"/>
    <dgm:cxn modelId="{A4762EFA-5E62-4024-8550-37046BF6170C}" type="presParOf" srcId="{23200626-9BF8-4295-9640-4B1598355364}" destId="{75581CB5-7104-4526-B882-95B78B7C538B}" srcOrd="0" destOrd="0" presId="urn:microsoft.com/office/officeart/2018/2/layout/IconVerticalSolidList"/>
    <dgm:cxn modelId="{9AE44B10-7687-4B9A-868A-04E9C2C5D518}" type="presParOf" srcId="{23200626-9BF8-4295-9640-4B1598355364}" destId="{CECBFB2C-6B02-4067-A3CF-104E1230A513}" srcOrd="1" destOrd="0" presId="urn:microsoft.com/office/officeart/2018/2/layout/IconVerticalSolidList"/>
    <dgm:cxn modelId="{F3641319-DC38-456F-863D-B4D5D7AACCAF}" type="presParOf" srcId="{23200626-9BF8-4295-9640-4B1598355364}" destId="{FFBC5035-3968-4DAA-9F9D-D8AC234D361F}" srcOrd="2" destOrd="0" presId="urn:microsoft.com/office/officeart/2018/2/layout/IconVerticalSolidList"/>
    <dgm:cxn modelId="{2ABBB1D4-A22F-4044-8308-46A20D904B95}" type="presParOf" srcId="{23200626-9BF8-4295-9640-4B1598355364}" destId="{BA784EED-B220-4D9E-B369-1490A916DA7E}" srcOrd="3" destOrd="0" presId="urn:microsoft.com/office/officeart/2018/2/layout/IconVerticalSolidList"/>
    <dgm:cxn modelId="{F46DDFD5-C9A2-4ECD-8BE0-C0CF261403AA}" type="presParOf" srcId="{3E207109-B727-4D31-BE3F-DDD3D6F1F0AC}" destId="{A921505C-6433-4EE6-9114-1674FC00072C}" srcOrd="5" destOrd="0" presId="urn:microsoft.com/office/officeart/2018/2/layout/IconVerticalSolidList"/>
    <dgm:cxn modelId="{FB5EBEA6-5E57-41EC-9BFF-BCBAE7F8684A}" type="presParOf" srcId="{3E207109-B727-4D31-BE3F-DDD3D6F1F0AC}" destId="{6A7A3FDD-709E-4C71-AC5C-8202FE224F70}" srcOrd="6" destOrd="0" presId="urn:microsoft.com/office/officeart/2018/2/layout/IconVerticalSolidList"/>
    <dgm:cxn modelId="{A563B05A-5698-4DF6-98C4-23801C3D2ED6}" type="presParOf" srcId="{6A7A3FDD-709E-4C71-AC5C-8202FE224F70}" destId="{F7A24F85-8C67-414B-9B82-6E2F01BB2D0E}" srcOrd="0" destOrd="0" presId="urn:microsoft.com/office/officeart/2018/2/layout/IconVerticalSolidList"/>
    <dgm:cxn modelId="{071FE5B4-AC43-4AC2-B2AC-EF688EF5ACDF}" type="presParOf" srcId="{6A7A3FDD-709E-4C71-AC5C-8202FE224F70}" destId="{F4C6F5E8-7F10-4105-8E07-2B02C60D1DCA}" srcOrd="1" destOrd="0" presId="urn:microsoft.com/office/officeart/2018/2/layout/IconVerticalSolidList"/>
    <dgm:cxn modelId="{5AFB5B85-4E0E-4953-9A0A-8E1C8614833B}" type="presParOf" srcId="{6A7A3FDD-709E-4C71-AC5C-8202FE224F70}" destId="{EFB467DA-EAE4-4433-8049-561649FA3A13}" srcOrd="2" destOrd="0" presId="urn:microsoft.com/office/officeart/2018/2/layout/IconVerticalSolidList"/>
    <dgm:cxn modelId="{6E233441-32E3-4E50-A746-273CDDB20160}" type="presParOf" srcId="{6A7A3FDD-709E-4C71-AC5C-8202FE224F70}" destId="{BD760ED9-B532-4340-834E-5841622BBBFF}" srcOrd="3" destOrd="0" presId="urn:microsoft.com/office/officeart/2018/2/layout/IconVerticalSolidList"/>
    <dgm:cxn modelId="{13DD8263-9D2B-4785-8BDF-2FCB4355DFB9}" type="presParOf" srcId="{3E207109-B727-4D31-BE3F-DDD3D6F1F0AC}" destId="{20DC54AA-5A41-4B2A-8172-2A61D2FC7B90}" srcOrd="7" destOrd="0" presId="urn:microsoft.com/office/officeart/2018/2/layout/IconVerticalSolidList"/>
    <dgm:cxn modelId="{18302CF3-4433-4347-88AC-C68B26694E91}" type="presParOf" srcId="{3E207109-B727-4D31-BE3F-DDD3D6F1F0AC}" destId="{D5E89F3D-4CBB-489C-98AC-A8285822D5AB}" srcOrd="8" destOrd="0" presId="urn:microsoft.com/office/officeart/2018/2/layout/IconVerticalSolidList"/>
    <dgm:cxn modelId="{8EF9B18F-B40E-43E3-8C83-D9997DEE15B6}" type="presParOf" srcId="{D5E89F3D-4CBB-489C-98AC-A8285822D5AB}" destId="{621D9F38-791D-4685-A261-5D4BCB55BDEB}" srcOrd="0" destOrd="0" presId="urn:microsoft.com/office/officeart/2018/2/layout/IconVerticalSolidList"/>
    <dgm:cxn modelId="{8EE73D2C-FBAD-4DD6-B306-9F7610F35201}" type="presParOf" srcId="{D5E89F3D-4CBB-489C-98AC-A8285822D5AB}" destId="{329BA2C9-3D3B-49C4-B44B-74412C045F15}" srcOrd="1" destOrd="0" presId="urn:microsoft.com/office/officeart/2018/2/layout/IconVerticalSolidList"/>
    <dgm:cxn modelId="{53A1C0F2-9150-4D9F-B6F9-063F7AB48F6B}" type="presParOf" srcId="{D5E89F3D-4CBB-489C-98AC-A8285822D5AB}" destId="{5208536C-8F77-4D96-9D5D-FC861C79DAFF}" srcOrd="2" destOrd="0" presId="urn:microsoft.com/office/officeart/2018/2/layout/IconVerticalSolidList"/>
    <dgm:cxn modelId="{B2BB645A-290A-4985-B685-DF4E5759E15D}" type="presParOf" srcId="{D5E89F3D-4CBB-489C-98AC-A8285822D5AB}" destId="{510A7137-3191-4A90-9E89-FC46A140ECAF}" srcOrd="3" destOrd="0" presId="urn:microsoft.com/office/officeart/2018/2/layout/IconVerticalSolidList"/>
    <dgm:cxn modelId="{502ABBAC-DFBE-4A69-B255-20A3786F03A4}" type="presParOf" srcId="{3E207109-B727-4D31-BE3F-DDD3D6F1F0AC}" destId="{51471DBD-1FCD-41EE-835F-5463687E2053}" srcOrd="9" destOrd="0" presId="urn:microsoft.com/office/officeart/2018/2/layout/IconVerticalSolidList"/>
    <dgm:cxn modelId="{BF9F9B24-3AEB-4403-A9BB-992DAFE2E8EE}" type="presParOf" srcId="{3E207109-B727-4D31-BE3F-DDD3D6F1F0AC}" destId="{1D20CB32-14EF-4F1A-8F42-1987E25A2939}" srcOrd="10" destOrd="0" presId="urn:microsoft.com/office/officeart/2018/2/layout/IconVerticalSolidList"/>
    <dgm:cxn modelId="{40E8E7EB-F4AA-4283-A525-D694517697F3}" type="presParOf" srcId="{1D20CB32-14EF-4F1A-8F42-1987E25A2939}" destId="{9820FA14-CAF2-4EE1-BDBE-61967C37F6FD}" srcOrd="0" destOrd="0" presId="urn:microsoft.com/office/officeart/2018/2/layout/IconVerticalSolidList"/>
    <dgm:cxn modelId="{1ACBBB21-FFE9-4096-9CA0-37057B485EFF}" type="presParOf" srcId="{1D20CB32-14EF-4F1A-8F42-1987E25A2939}" destId="{604FEA09-672B-4336-97B2-D40F3AD30445}" srcOrd="1" destOrd="0" presId="urn:microsoft.com/office/officeart/2018/2/layout/IconVerticalSolidList"/>
    <dgm:cxn modelId="{3E0FCDC9-818B-4EC6-8403-67E5FA2E9CE4}" type="presParOf" srcId="{1D20CB32-14EF-4F1A-8F42-1987E25A2939}" destId="{E3AF1C07-EBF6-497B-ADD9-1D8D08AB3FB9}" srcOrd="2" destOrd="0" presId="urn:microsoft.com/office/officeart/2018/2/layout/IconVerticalSolidList"/>
    <dgm:cxn modelId="{8132C6CA-E516-4459-8C96-B7E4A45C5268}" type="presParOf" srcId="{1D20CB32-14EF-4F1A-8F42-1987E25A2939}" destId="{2A7CC2CA-5F73-4B81-938B-5CF8EF1D6D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D4D4D-127B-4CBE-9B94-698343CCC4E4}">
      <dsp:nvSpPr>
        <dsp:cNvPr id="0" name=""/>
        <dsp:cNvSpPr/>
      </dsp:nvSpPr>
      <dsp:spPr>
        <a:xfrm>
          <a:off x="0" y="590864"/>
          <a:ext cx="10691265" cy="10908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E931A-7230-4F72-9FDB-F5910283A23B}">
      <dsp:nvSpPr>
        <dsp:cNvPr id="0" name=""/>
        <dsp:cNvSpPr/>
      </dsp:nvSpPr>
      <dsp:spPr>
        <a:xfrm>
          <a:off x="329974" y="836300"/>
          <a:ext cx="599954" cy="5999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D35C9-1F45-4C54-8B7B-59D975E8290C}">
      <dsp:nvSpPr>
        <dsp:cNvPr id="0" name=""/>
        <dsp:cNvSpPr/>
      </dsp:nvSpPr>
      <dsp:spPr>
        <a:xfrm>
          <a:off x="1259904" y="590864"/>
          <a:ext cx="4811069" cy="109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46" tIns="115446" rIns="115446" bIns="1154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Common Data Platform</a:t>
          </a:r>
        </a:p>
      </dsp:txBody>
      <dsp:txXfrm>
        <a:off x="1259904" y="590864"/>
        <a:ext cx="4811069" cy="1090826"/>
      </dsp:txXfrm>
    </dsp:sp>
    <dsp:sp modelId="{45B01030-1B7D-4123-B9F8-460BAA7B5653}">
      <dsp:nvSpPr>
        <dsp:cNvPr id="0" name=""/>
        <dsp:cNvSpPr/>
      </dsp:nvSpPr>
      <dsp:spPr>
        <a:xfrm>
          <a:off x="6070973" y="590864"/>
          <a:ext cx="4620291" cy="109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46" tIns="115446" rIns="115446" bIns="1154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Seamless data integration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Single Source of truth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Master data management</a:t>
          </a:r>
        </a:p>
      </dsp:txBody>
      <dsp:txXfrm>
        <a:off x="6070973" y="590864"/>
        <a:ext cx="4620291" cy="1090826"/>
      </dsp:txXfrm>
    </dsp:sp>
    <dsp:sp modelId="{8A34F2BB-BD3E-49F3-967E-01FAAB7EE717}">
      <dsp:nvSpPr>
        <dsp:cNvPr id="0" name=""/>
        <dsp:cNvSpPr/>
      </dsp:nvSpPr>
      <dsp:spPr>
        <a:xfrm>
          <a:off x="0" y="1954397"/>
          <a:ext cx="10691265" cy="10908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E1EFB-B912-4F8E-8A6E-FEEF81D66FCC}">
      <dsp:nvSpPr>
        <dsp:cNvPr id="0" name=""/>
        <dsp:cNvSpPr/>
      </dsp:nvSpPr>
      <dsp:spPr>
        <a:xfrm>
          <a:off x="329974" y="2199833"/>
          <a:ext cx="599954" cy="5999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5E2E4-C22E-479E-BC99-134432ED5F90}">
      <dsp:nvSpPr>
        <dsp:cNvPr id="0" name=""/>
        <dsp:cNvSpPr/>
      </dsp:nvSpPr>
      <dsp:spPr>
        <a:xfrm>
          <a:off x="1259904" y="1954397"/>
          <a:ext cx="4811069" cy="109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46" tIns="115446" rIns="115446" bIns="1154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Unified Data Store for analytics</a:t>
          </a:r>
        </a:p>
      </dsp:txBody>
      <dsp:txXfrm>
        <a:off x="1259904" y="1954397"/>
        <a:ext cx="4811069" cy="1090826"/>
      </dsp:txXfrm>
    </dsp:sp>
    <dsp:sp modelId="{EE8FFAFF-B5C2-49BF-9B4A-1B58C4EA1E50}">
      <dsp:nvSpPr>
        <dsp:cNvPr id="0" name=""/>
        <dsp:cNvSpPr/>
      </dsp:nvSpPr>
      <dsp:spPr>
        <a:xfrm>
          <a:off x="6070973" y="1954397"/>
          <a:ext cx="4620291" cy="109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46" tIns="115446" rIns="115446" bIns="1154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analytics governance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Analytical data models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Predictive analysis using AI</a:t>
          </a:r>
        </a:p>
      </dsp:txBody>
      <dsp:txXfrm>
        <a:off x="6070973" y="1954397"/>
        <a:ext cx="4620291" cy="1090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0E70D-FD42-43AE-9AE2-7362D61BBE71}">
      <dsp:nvSpPr>
        <dsp:cNvPr id="0" name=""/>
        <dsp:cNvSpPr/>
      </dsp:nvSpPr>
      <dsp:spPr>
        <a:xfrm>
          <a:off x="5682" y="0"/>
          <a:ext cx="991281" cy="972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B6ED2-A878-452E-A207-8D0ACB2D0EE7}">
      <dsp:nvSpPr>
        <dsp:cNvPr id="0" name=""/>
        <dsp:cNvSpPr/>
      </dsp:nvSpPr>
      <dsp:spPr>
        <a:xfrm>
          <a:off x="5682" y="1157651"/>
          <a:ext cx="2832231" cy="416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Batch processing:</a:t>
          </a:r>
        </a:p>
      </dsp:txBody>
      <dsp:txXfrm>
        <a:off x="5682" y="1157651"/>
        <a:ext cx="2832231" cy="416835"/>
      </dsp:txXfrm>
    </dsp:sp>
    <dsp:sp modelId="{3DF53D79-AFCE-4629-9684-2BCB88DDFC3C}">
      <dsp:nvSpPr>
        <dsp:cNvPr id="0" name=""/>
        <dsp:cNvSpPr/>
      </dsp:nvSpPr>
      <dsp:spPr>
        <a:xfrm>
          <a:off x="5682" y="1660549"/>
          <a:ext cx="2832231" cy="2725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Student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Faculty and Staff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Administrative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Course and Curriculum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Research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Library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Event and Calendar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Infrastructure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Learning Management System (LMS) Data</a:t>
          </a:r>
        </a:p>
      </dsp:txBody>
      <dsp:txXfrm>
        <a:off x="5682" y="1660549"/>
        <a:ext cx="2832231" cy="2725184"/>
      </dsp:txXfrm>
    </dsp:sp>
    <dsp:sp modelId="{65BFC95F-C64D-4883-88F7-89ECE6746A28}">
      <dsp:nvSpPr>
        <dsp:cNvPr id="0" name=""/>
        <dsp:cNvSpPr/>
      </dsp:nvSpPr>
      <dsp:spPr>
        <a:xfrm>
          <a:off x="3333554" y="0"/>
          <a:ext cx="991281" cy="972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C6669-4734-4151-ADD9-9FDBAF1C527C}">
      <dsp:nvSpPr>
        <dsp:cNvPr id="0" name=""/>
        <dsp:cNvSpPr/>
      </dsp:nvSpPr>
      <dsp:spPr>
        <a:xfrm>
          <a:off x="3333554" y="1157651"/>
          <a:ext cx="2832231" cy="416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Real time processing:</a:t>
          </a:r>
        </a:p>
      </dsp:txBody>
      <dsp:txXfrm>
        <a:off x="3333554" y="1157651"/>
        <a:ext cx="2832231" cy="416835"/>
      </dsp:txXfrm>
    </dsp:sp>
    <dsp:sp modelId="{EC3030A1-4262-41E1-95FA-B790FF2840BF}">
      <dsp:nvSpPr>
        <dsp:cNvPr id="0" name=""/>
        <dsp:cNvSpPr/>
      </dsp:nvSpPr>
      <dsp:spPr>
        <a:xfrm>
          <a:off x="3333554" y="1660549"/>
          <a:ext cx="2832231" cy="2725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Sensor Data (if applicable)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External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 Interaction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Communication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Biometric Data (if applicable)</a:t>
          </a:r>
        </a:p>
      </dsp:txBody>
      <dsp:txXfrm>
        <a:off x="3333554" y="1660549"/>
        <a:ext cx="2832231" cy="27251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CB04-8E69-4EA5-B7B9-6CDAE5A76702}">
      <dsp:nvSpPr>
        <dsp:cNvPr id="0" name=""/>
        <dsp:cNvSpPr/>
      </dsp:nvSpPr>
      <dsp:spPr>
        <a:xfrm>
          <a:off x="0" y="469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04F4F-A663-44AE-A4E3-DE1C9CBD1A38}">
      <dsp:nvSpPr>
        <dsp:cNvPr id="0" name=""/>
        <dsp:cNvSpPr/>
      </dsp:nvSpPr>
      <dsp:spPr>
        <a:xfrm>
          <a:off x="195669" y="146009"/>
          <a:ext cx="355763" cy="355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E343D-903E-4B36-9EB6-7B134146D87A}">
      <dsp:nvSpPr>
        <dsp:cNvPr id="0" name=""/>
        <dsp:cNvSpPr/>
      </dsp:nvSpPr>
      <dsp:spPr>
        <a:xfrm>
          <a:off x="747102" y="469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data </a:t>
          </a:r>
          <a:r>
            <a:rPr lang="en-US" sz="1600" kern="1200" dirty="0" err="1"/>
            <a:t>lakehouse</a:t>
          </a:r>
          <a:r>
            <a:rPr lang="en-US" sz="1600" kern="1200" dirty="0"/>
            <a:t> architecture</a:t>
          </a:r>
        </a:p>
      </dsp:txBody>
      <dsp:txXfrm>
        <a:off x="747102" y="469"/>
        <a:ext cx="5424845" cy="646842"/>
      </dsp:txXfrm>
    </dsp:sp>
    <dsp:sp modelId="{CF5F7B58-AB28-4674-92A6-6B21521CA424}">
      <dsp:nvSpPr>
        <dsp:cNvPr id="0" name=""/>
        <dsp:cNvSpPr/>
      </dsp:nvSpPr>
      <dsp:spPr>
        <a:xfrm>
          <a:off x="0" y="809022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3C2BE-04BB-409B-B3C9-A57A220DF1A5}">
      <dsp:nvSpPr>
        <dsp:cNvPr id="0" name=""/>
        <dsp:cNvSpPr/>
      </dsp:nvSpPr>
      <dsp:spPr>
        <a:xfrm>
          <a:off x="195669" y="954562"/>
          <a:ext cx="355763" cy="355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AA9E9-ED0D-435A-AC3F-9738707841DA}">
      <dsp:nvSpPr>
        <dsp:cNvPr id="0" name=""/>
        <dsp:cNvSpPr/>
      </dsp:nvSpPr>
      <dsp:spPr>
        <a:xfrm>
          <a:off x="747102" y="809022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Hybrid approach (Data sources partly on-prem)</a:t>
          </a:r>
        </a:p>
      </dsp:txBody>
      <dsp:txXfrm>
        <a:off x="747102" y="809022"/>
        <a:ext cx="5424845" cy="646842"/>
      </dsp:txXfrm>
    </dsp:sp>
    <dsp:sp modelId="{A4BE1CBF-21EB-4E06-9A1C-D82B1737D874}">
      <dsp:nvSpPr>
        <dsp:cNvPr id="0" name=""/>
        <dsp:cNvSpPr/>
      </dsp:nvSpPr>
      <dsp:spPr>
        <a:xfrm>
          <a:off x="0" y="1617575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37401-1D4B-48DD-9172-A326EA2EC9DE}">
      <dsp:nvSpPr>
        <dsp:cNvPr id="0" name=""/>
        <dsp:cNvSpPr/>
      </dsp:nvSpPr>
      <dsp:spPr>
        <a:xfrm>
          <a:off x="195669" y="1763115"/>
          <a:ext cx="355763" cy="3557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26009-C722-4079-B2E0-F832F7C4566C}">
      <dsp:nvSpPr>
        <dsp:cNvPr id="0" name=""/>
        <dsp:cNvSpPr/>
      </dsp:nvSpPr>
      <dsp:spPr>
        <a:xfrm>
          <a:off x="747102" y="1617575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Cloud native solution with a data migration strategy</a:t>
          </a:r>
        </a:p>
      </dsp:txBody>
      <dsp:txXfrm>
        <a:off x="747102" y="1617575"/>
        <a:ext cx="5424845" cy="646842"/>
      </dsp:txXfrm>
    </dsp:sp>
    <dsp:sp modelId="{DA71C5E8-18BE-4446-8B13-9020A8B5BEBE}">
      <dsp:nvSpPr>
        <dsp:cNvPr id="0" name=""/>
        <dsp:cNvSpPr/>
      </dsp:nvSpPr>
      <dsp:spPr>
        <a:xfrm>
          <a:off x="0" y="2426128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DEC22-524A-4C9F-B15B-C1830DAB97F0}">
      <dsp:nvSpPr>
        <dsp:cNvPr id="0" name=""/>
        <dsp:cNvSpPr/>
      </dsp:nvSpPr>
      <dsp:spPr>
        <a:xfrm>
          <a:off x="195669" y="2571668"/>
          <a:ext cx="355763" cy="3557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815DD-3A57-4167-8AF9-E4DAA590CA6B}">
      <dsp:nvSpPr>
        <dsp:cNvPr id="0" name=""/>
        <dsp:cNvSpPr/>
      </dsp:nvSpPr>
      <dsp:spPr>
        <a:xfrm>
          <a:off x="747102" y="2426128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Addressing bottlenecks</a:t>
          </a:r>
        </a:p>
      </dsp:txBody>
      <dsp:txXfrm>
        <a:off x="747102" y="2426128"/>
        <a:ext cx="5424845" cy="646842"/>
      </dsp:txXfrm>
    </dsp:sp>
    <dsp:sp modelId="{4CE5EE5A-FFC2-426C-AA43-89BF9BF61402}">
      <dsp:nvSpPr>
        <dsp:cNvPr id="0" name=""/>
        <dsp:cNvSpPr/>
      </dsp:nvSpPr>
      <dsp:spPr>
        <a:xfrm>
          <a:off x="0" y="3234681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D0D52-672A-463A-94DA-64A333124727}">
      <dsp:nvSpPr>
        <dsp:cNvPr id="0" name=""/>
        <dsp:cNvSpPr/>
      </dsp:nvSpPr>
      <dsp:spPr>
        <a:xfrm>
          <a:off x="195669" y="3380221"/>
          <a:ext cx="355763" cy="3557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A7D3A-4832-48F3-90AF-E13D61C59458}">
      <dsp:nvSpPr>
        <dsp:cNvPr id="0" name=""/>
        <dsp:cNvSpPr/>
      </dsp:nvSpPr>
      <dsp:spPr>
        <a:xfrm>
          <a:off x="747102" y="3234681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Optimization solutions</a:t>
          </a:r>
        </a:p>
      </dsp:txBody>
      <dsp:txXfrm>
        <a:off x="747102" y="3234681"/>
        <a:ext cx="5424845" cy="646842"/>
      </dsp:txXfrm>
    </dsp:sp>
    <dsp:sp modelId="{B448CC8D-AE4A-44C2-BC38-7DA92EE9B70B}">
      <dsp:nvSpPr>
        <dsp:cNvPr id="0" name=""/>
        <dsp:cNvSpPr/>
      </dsp:nvSpPr>
      <dsp:spPr>
        <a:xfrm>
          <a:off x="0" y="4043234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B12B5-F919-45AD-9E12-3B5E46CE14C0}">
      <dsp:nvSpPr>
        <dsp:cNvPr id="0" name=""/>
        <dsp:cNvSpPr/>
      </dsp:nvSpPr>
      <dsp:spPr>
        <a:xfrm>
          <a:off x="195669" y="4188774"/>
          <a:ext cx="355763" cy="3557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7C242-D9A3-4E46-9060-5723E6669310}">
      <dsp:nvSpPr>
        <dsp:cNvPr id="0" name=""/>
        <dsp:cNvSpPr/>
      </dsp:nvSpPr>
      <dsp:spPr>
        <a:xfrm>
          <a:off x="747102" y="4043234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Implementation plan and cost estimation</a:t>
          </a:r>
        </a:p>
      </dsp:txBody>
      <dsp:txXfrm>
        <a:off x="747102" y="4043234"/>
        <a:ext cx="5424845" cy="646842"/>
      </dsp:txXfrm>
    </dsp:sp>
    <dsp:sp modelId="{42EA22E7-0FBB-4249-B269-B9A8F2D139F7}">
      <dsp:nvSpPr>
        <dsp:cNvPr id="0" name=""/>
        <dsp:cNvSpPr/>
      </dsp:nvSpPr>
      <dsp:spPr>
        <a:xfrm>
          <a:off x="0" y="4851787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A7C98-B2E8-43A0-8D0B-E6849E0EEE69}">
      <dsp:nvSpPr>
        <dsp:cNvPr id="0" name=""/>
        <dsp:cNvSpPr/>
      </dsp:nvSpPr>
      <dsp:spPr>
        <a:xfrm>
          <a:off x="195669" y="4997327"/>
          <a:ext cx="355763" cy="35576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8EA10-857D-4D4E-8F49-53623EF4A037}">
      <dsp:nvSpPr>
        <dsp:cNvPr id="0" name=""/>
        <dsp:cNvSpPr/>
      </dsp:nvSpPr>
      <dsp:spPr>
        <a:xfrm>
          <a:off x="747102" y="4851787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AI/ML use cases</a:t>
          </a:r>
        </a:p>
      </dsp:txBody>
      <dsp:txXfrm>
        <a:off x="747102" y="4851787"/>
        <a:ext cx="5424845" cy="6468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DB585-FBF4-4132-A8C0-6E52DF9506BC}">
      <dsp:nvSpPr>
        <dsp:cNvPr id="0" name=""/>
        <dsp:cNvSpPr/>
      </dsp:nvSpPr>
      <dsp:spPr>
        <a:xfrm>
          <a:off x="0" y="687189"/>
          <a:ext cx="10753642" cy="1268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549CA-94B6-408A-A976-0C60998A4ACF}">
      <dsp:nvSpPr>
        <dsp:cNvPr id="0" name=""/>
        <dsp:cNvSpPr/>
      </dsp:nvSpPr>
      <dsp:spPr>
        <a:xfrm>
          <a:off x="383768" y="972636"/>
          <a:ext cx="697761" cy="6977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5BB06-7B81-4C9C-BC1E-D332AE0FCE33}">
      <dsp:nvSpPr>
        <dsp:cNvPr id="0" name=""/>
        <dsp:cNvSpPr/>
      </dsp:nvSpPr>
      <dsp:spPr>
        <a:xfrm>
          <a:off x="1465298" y="687189"/>
          <a:ext cx="4839139" cy="126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6" tIns="134266" rIns="134266" bIns="1342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n-lt"/>
              <a:cs typeface="Calibri Light"/>
            </a:rPr>
            <a:t>Bottlenecks:</a:t>
          </a:r>
        </a:p>
      </dsp:txBody>
      <dsp:txXfrm>
        <a:off x="1465298" y="687189"/>
        <a:ext cx="4839139" cy="1268656"/>
      </dsp:txXfrm>
    </dsp:sp>
    <dsp:sp modelId="{DA979D49-2AFD-4B95-AC31-5E03DA2C2951}">
      <dsp:nvSpPr>
        <dsp:cNvPr id="0" name=""/>
        <dsp:cNvSpPr/>
      </dsp:nvSpPr>
      <dsp:spPr>
        <a:xfrm>
          <a:off x="6304437" y="687189"/>
          <a:ext cx="4449205" cy="126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6" tIns="134266" rIns="134266" bIns="13426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Calibri Light"/>
            </a:rPr>
            <a:t>Horizontal Vs. Vertical scaling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Calibri Light"/>
            </a:rPr>
            <a:t>Database partitioning and sharding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Calibri Light"/>
            </a:rPr>
            <a:t>Caching strategies</a:t>
          </a:r>
        </a:p>
      </dsp:txBody>
      <dsp:txXfrm>
        <a:off x="6304437" y="687189"/>
        <a:ext cx="4449205" cy="1268656"/>
      </dsp:txXfrm>
    </dsp:sp>
    <dsp:sp modelId="{A939B270-F065-4D33-9D1D-202DC0072458}">
      <dsp:nvSpPr>
        <dsp:cNvPr id="0" name=""/>
        <dsp:cNvSpPr/>
      </dsp:nvSpPr>
      <dsp:spPr>
        <a:xfrm>
          <a:off x="0" y="2273010"/>
          <a:ext cx="10753642" cy="1268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E6AAE-741E-43A3-94DD-5AB7D0231CC0}">
      <dsp:nvSpPr>
        <dsp:cNvPr id="0" name=""/>
        <dsp:cNvSpPr/>
      </dsp:nvSpPr>
      <dsp:spPr>
        <a:xfrm>
          <a:off x="383768" y="2558457"/>
          <a:ext cx="697761" cy="697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36A04-77E3-46F8-9CEE-D14FE31DFC37}">
      <dsp:nvSpPr>
        <dsp:cNvPr id="0" name=""/>
        <dsp:cNvSpPr/>
      </dsp:nvSpPr>
      <dsp:spPr>
        <a:xfrm>
          <a:off x="1465298" y="2273010"/>
          <a:ext cx="4839139" cy="126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6" tIns="134266" rIns="134266" bIns="1342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n-lt"/>
              <a:cs typeface="Calibri Light" panose="020F0302020204030204"/>
            </a:rPr>
            <a:t>Optimizations:</a:t>
          </a:r>
        </a:p>
      </dsp:txBody>
      <dsp:txXfrm>
        <a:off x="1465298" y="2273010"/>
        <a:ext cx="4839139" cy="1268656"/>
      </dsp:txXfrm>
    </dsp:sp>
    <dsp:sp modelId="{98DC3D67-B3D3-4A40-BEF1-0F33D5457EFA}">
      <dsp:nvSpPr>
        <dsp:cNvPr id="0" name=""/>
        <dsp:cNvSpPr/>
      </dsp:nvSpPr>
      <dsp:spPr>
        <a:xfrm>
          <a:off x="6304437" y="2273010"/>
          <a:ext cx="4449205" cy="126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6" tIns="134266" rIns="134266" bIns="13426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Calibri Light" panose="020F0302020204030204"/>
            </a:rPr>
            <a:t>Multi-AZ deployment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Calibri Light" panose="020F0302020204030204"/>
            </a:rPr>
            <a:t>S3 data life cycle policies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Calibri Light" panose="020F0302020204030204"/>
            </a:rPr>
            <a:t>Intelligent pricing : S3 and EC2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Calibri Light" panose="020F0302020204030204"/>
            </a:rPr>
            <a:t>CAP theorem</a:t>
          </a:r>
        </a:p>
      </dsp:txBody>
      <dsp:txXfrm>
        <a:off x="6304437" y="2273010"/>
        <a:ext cx="4449205" cy="1268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A143-0C04-433C-AB81-2558A8970257}">
      <dsp:nvSpPr>
        <dsp:cNvPr id="0" name=""/>
        <dsp:cNvSpPr/>
      </dsp:nvSpPr>
      <dsp:spPr>
        <a:xfrm>
          <a:off x="0" y="177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82827-91B3-4078-8F8A-ABCB0554E1BA}">
      <dsp:nvSpPr>
        <dsp:cNvPr id="0" name=""/>
        <dsp:cNvSpPr/>
      </dsp:nvSpPr>
      <dsp:spPr>
        <a:xfrm>
          <a:off x="229296" y="172330"/>
          <a:ext cx="416903" cy="416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524DC-BF30-450A-B446-B5A94DEAA47C}">
      <dsp:nvSpPr>
        <dsp:cNvPr id="0" name=""/>
        <dsp:cNvSpPr/>
      </dsp:nvSpPr>
      <dsp:spPr>
        <a:xfrm>
          <a:off x="875496" y="177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Predictive Analytics for Student Success</a:t>
          </a:r>
        </a:p>
      </dsp:txBody>
      <dsp:txXfrm>
        <a:off x="875496" y="1778"/>
        <a:ext cx="5296451" cy="758005"/>
      </dsp:txXfrm>
    </dsp:sp>
    <dsp:sp modelId="{1A13171F-DECB-46D0-B492-CD42E47C42EE}">
      <dsp:nvSpPr>
        <dsp:cNvPr id="0" name=""/>
        <dsp:cNvSpPr/>
      </dsp:nvSpPr>
      <dsp:spPr>
        <a:xfrm>
          <a:off x="0" y="949286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33EA1-8ECC-4331-82C8-787E6FC9F09D}">
      <dsp:nvSpPr>
        <dsp:cNvPr id="0" name=""/>
        <dsp:cNvSpPr/>
      </dsp:nvSpPr>
      <dsp:spPr>
        <a:xfrm>
          <a:off x="229296" y="1119837"/>
          <a:ext cx="416903" cy="416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F9539-AF85-4FB5-888C-D59968E364A0}">
      <dsp:nvSpPr>
        <dsp:cNvPr id="0" name=""/>
        <dsp:cNvSpPr/>
      </dsp:nvSpPr>
      <dsp:spPr>
        <a:xfrm>
          <a:off x="875496" y="949286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Alumni Donation Prediction</a:t>
          </a:r>
        </a:p>
      </dsp:txBody>
      <dsp:txXfrm>
        <a:off x="875496" y="949286"/>
        <a:ext cx="5296451" cy="758005"/>
      </dsp:txXfrm>
    </dsp:sp>
    <dsp:sp modelId="{75581CB5-7104-4526-B882-95B78B7C538B}">
      <dsp:nvSpPr>
        <dsp:cNvPr id="0" name=""/>
        <dsp:cNvSpPr/>
      </dsp:nvSpPr>
      <dsp:spPr>
        <a:xfrm>
          <a:off x="0" y="1896793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BFB2C-6B02-4067-A3CF-104E1230A513}">
      <dsp:nvSpPr>
        <dsp:cNvPr id="0" name=""/>
        <dsp:cNvSpPr/>
      </dsp:nvSpPr>
      <dsp:spPr>
        <a:xfrm>
          <a:off x="229296" y="2067344"/>
          <a:ext cx="416903" cy="416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84EED-B220-4D9E-B369-1490A916DA7E}">
      <dsp:nvSpPr>
        <dsp:cNvPr id="0" name=""/>
        <dsp:cNvSpPr/>
      </dsp:nvSpPr>
      <dsp:spPr>
        <a:xfrm>
          <a:off x="875496" y="1896793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Identifying students at risk (dropouts, failures, financial or similar hardship)</a:t>
          </a:r>
        </a:p>
      </dsp:txBody>
      <dsp:txXfrm>
        <a:off x="875496" y="1896793"/>
        <a:ext cx="5296451" cy="758005"/>
      </dsp:txXfrm>
    </dsp:sp>
    <dsp:sp modelId="{F7A24F85-8C67-414B-9B82-6E2F01BB2D0E}">
      <dsp:nvSpPr>
        <dsp:cNvPr id="0" name=""/>
        <dsp:cNvSpPr/>
      </dsp:nvSpPr>
      <dsp:spPr>
        <a:xfrm>
          <a:off x="0" y="2844300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6F5E8-7F10-4105-8E07-2B02C60D1DCA}">
      <dsp:nvSpPr>
        <dsp:cNvPr id="0" name=""/>
        <dsp:cNvSpPr/>
      </dsp:nvSpPr>
      <dsp:spPr>
        <a:xfrm>
          <a:off x="229296" y="3014852"/>
          <a:ext cx="416903" cy="416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60ED9-B532-4340-834E-5841622BBBFF}">
      <dsp:nvSpPr>
        <dsp:cNvPr id="0" name=""/>
        <dsp:cNvSpPr/>
      </dsp:nvSpPr>
      <dsp:spPr>
        <a:xfrm>
          <a:off x="875496" y="2844300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Gauging effectiveness of staff and curriculum</a:t>
          </a:r>
        </a:p>
      </dsp:txBody>
      <dsp:txXfrm>
        <a:off x="875496" y="2844300"/>
        <a:ext cx="5296451" cy="758005"/>
      </dsp:txXfrm>
    </dsp:sp>
    <dsp:sp modelId="{621D9F38-791D-4685-A261-5D4BCB55BDEB}">
      <dsp:nvSpPr>
        <dsp:cNvPr id="0" name=""/>
        <dsp:cNvSpPr/>
      </dsp:nvSpPr>
      <dsp:spPr>
        <a:xfrm>
          <a:off x="0" y="379180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BA2C9-3D3B-49C4-B44B-74412C045F15}">
      <dsp:nvSpPr>
        <dsp:cNvPr id="0" name=""/>
        <dsp:cNvSpPr/>
      </dsp:nvSpPr>
      <dsp:spPr>
        <a:xfrm>
          <a:off x="229296" y="3962359"/>
          <a:ext cx="416903" cy="4169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A7137-3191-4A90-9E89-FC46A140ECAF}">
      <dsp:nvSpPr>
        <dsp:cNvPr id="0" name=""/>
        <dsp:cNvSpPr/>
      </dsp:nvSpPr>
      <dsp:spPr>
        <a:xfrm>
          <a:off x="875496" y="379180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Segmentation for student services/counselor organizations</a:t>
          </a:r>
        </a:p>
      </dsp:txBody>
      <dsp:txXfrm>
        <a:off x="875496" y="3791808"/>
        <a:ext cx="5296451" cy="758005"/>
      </dsp:txXfrm>
    </dsp:sp>
    <dsp:sp modelId="{9820FA14-CAF2-4EE1-BDBE-61967C37F6FD}">
      <dsp:nvSpPr>
        <dsp:cNvPr id="0" name=""/>
        <dsp:cNvSpPr/>
      </dsp:nvSpPr>
      <dsp:spPr>
        <a:xfrm>
          <a:off x="0" y="4739315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FEA09-672B-4336-97B2-D40F3AD30445}">
      <dsp:nvSpPr>
        <dsp:cNvPr id="0" name=""/>
        <dsp:cNvSpPr/>
      </dsp:nvSpPr>
      <dsp:spPr>
        <a:xfrm>
          <a:off x="229296" y="4909866"/>
          <a:ext cx="416903" cy="4169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CC2CA-5F73-4B81-938B-5CF8EF1D6D9C}">
      <dsp:nvSpPr>
        <dsp:cNvPr id="0" name=""/>
        <dsp:cNvSpPr/>
      </dsp:nvSpPr>
      <dsp:spPr>
        <a:xfrm>
          <a:off x="875496" y="4739315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Sales/marketing insights and alerts</a:t>
          </a:r>
        </a:p>
      </dsp:txBody>
      <dsp:txXfrm>
        <a:off x="875496" y="4739315"/>
        <a:ext cx="5296451" cy="758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1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4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7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3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1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0" baseline="0">
          <a:solidFill>
            <a:schemeClr val="tx1"/>
          </a:solidFill>
          <a:latin typeface="Univers Condensed" panose="020B05060202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2byte.com/2016/02/conceptos-basicos-de-data-warehouse_5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wellarchitected/latest/analytics-lens/batch-data-processing.html" TargetMode="External"/><Relationship Id="rId7" Type="http://schemas.openxmlformats.org/officeDocument/2006/relationships/hyperlink" Target="https://aws.amazon.com/solutions/case-studies/Universidad-Francisco-de-Vitoria-UFV-case-study/?did=cr_card&amp;trk=cr_card" TargetMode="External"/><Relationship Id="rId2" Type="http://schemas.openxmlformats.org/officeDocument/2006/relationships/hyperlink" Target="https://aws.amazon.com/blogs/big-data/build-a-lake-house-architecture-on-a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blogs/architecture/overview-and-architecture-building-customer-data-platform-on-aws/" TargetMode="External"/><Relationship Id="rId5" Type="http://schemas.openxmlformats.org/officeDocument/2006/relationships/hyperlink" Target="https://aws.amazon.com/getting-started/decision-guides/analytics-on-aws-how-to-choose/" TargetMode="External"/><Relationship Id="rId4" Type="http://schemas.openxmlformats.org/officeDocument/2006/relationships/hyperlink" Target="https://aws.amazon.com/caching/database-cach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3238D-A57C-0F5F-AE38-AA899EB6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951514" cy="391494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  <a:cs typeface="Calibri Light"/>
              </a:rPr>
              <a:t>Unified Data Platform:</a:t>
            </a:r>
            <a:br>
              <a:rPr lang="en-US" sz="3600" dirty="0">
                <a:latin typeface="+mj-lt"/>
                <a:cs typeface="Calibri Light"/>
              </a:rPr>
            </a:br>
            <a:r>
              <a:rPr lang="en-US" sz="3600" dirty="0">
                <a:latin typeface="+mj-lt"/>
                <a:cs typeface="Calibri Light"/>
              </a:rPr>
              <a:t>University data management</a:t>
            </a:r>
            <a:endParaRPr lang="en-US" sz="360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9521-0E78-B58C-DC31-D5C7AD005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latin typeface="+mn-lt"/>
                <a:cs typeface="Calibri"/>
              </a:rPr>
              <a:t>BUAN 6335.501 Final Group Project</a:t>
            </a:r>
          </a:p>
          <a:p>
            <a:r>
              <a:rPr lang="en-US" sz="1800" dirty="0">
                <a:latin typeface="+mn-lt"/>
                <a:cs typeface="Calibri"/>
              </a:rPr>
              <a:t>Group # : 5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3BE70AF-8E7A-B255-373D-49D1E65DE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82132" y="1478478"/>
            <a:ext cx="6609767" cy="43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15585-1511-5F9F-F4D5-2CC502FC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Implementation plan and cost estimation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 descr="A diagram of a diagram&#10;&#10;Description automatically generated">
            <a:extLst>
              <a:ext uri="{FF2B5EF4-FFF2-40B4-BE49-F238E27FC236}">
                <a16:creationId xmlns:a16="http://schemas.microsoft.com/office/drawing/2014/main" id="{FE8E3C7E-F528-96E4-FD70-618D3324C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65" y="1638218"/>
            <a:ext cx="7185139" cy="16695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1153-8F4C-EBF4-F31C-3E8D68446433}"/>
              </a:ext>
            </a:extLst>
          </p:cNvPr>
          <p:cNvSpPr>
            <a:spLocks/>
          </p:cNvSpPr>
          <p:nvPr/>
        </p:nvSpPr>
        <p:spPr>
          <a:xfrm>
            <a:off x="11234434" y="6292113"/>
            <a:ext cx="518133" cy="281374"/>
          </a:xfrm>
          <a:prstGeom prst="rect">
            <a:avLst/>
          </a:prstGeom>
        </p:spPr>
        <p:txBody>
          <a:bodyPr/>
          <a:lstStyle/>
          <a:p>
            <a:pPr defTabSz="704088"/>
            <a:fld id="{87E7843D-FF13-4365-9478-9625B70A2705}" type="slidenum">
              <a:rPr lang="en-US" sz="138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04088"/>
              <a:t>10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E14E4E-E5DF-5314-C6E1-7BDA209A0431}"/>
              </a:ext>
            </a:extLst>
          </p:cNvPr>
          <p:cNvSpPr txBox="1"/>
          <p:nvPr/>
        </p:nvSpPr>
        <p:spPr>
          <a:xfrm>
            <a:off x="2482492" y="3281887"/>
            <a:ext cx="566817" cy="18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/>
            <a:r>
              <a:rPr lang="en-US" sz="6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weeks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4C26D6-F736-24F8-29CD-AE35E5CDBF12}"/>
              </a:ext>
            </a:extLst>
          </p:cNvPr>
          <p:cNvSpPr txBox="1"/>
          <p:nvPr/>
        </p:nvSpPr>
        <p:spPr>
          <a:xfrm>
            <a:off x="3464285" y="3281887"/>
            <a:ext cx="573330" cy="18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/>
            <a:r>
              <a:rPr lang="en-US" sz="6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weeks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51C31A-81A1-84A4-36F0-106B1A8E76EE}"/>
              </a:ext>
            </a:extLst>
          </p:cNvPr>
          <p:cNvSpPr txBox="1"/>
          <p:nvPr/>
        </p:nvSpPr>
        <p:spPr>
          <a:xfrm>
            <a:off x="4532220" y="3281887"/>
            <a:ext cx="560304" cy="18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/>
            <a:r>
              <a:rPr lang="en-US" sz="6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weeks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3ADF4E-4612-4615-490D-0AAF221B89BE}"/>
              </a:ext>
            </a:extLst>
          </p:cNvPr>
          <p:cNvSpPr txBox="1"/>
          <p:nvPr/>
        </p:nvSpPr>
        <p:spPr>
          <a:xfrm>
            <a:off x="5706285" y="3281887"/>
            <a:ext cx="495177" cy="18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/>
            <a:r>
              <a:rPr lang="en-US" sz="6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weeks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A8E46C-2B41-937F-9139-B9E2C33B295B}"/>
              </a:ext>
            </a:extLst>
          </p:cNvPr>
          <p:cNvSpPr txBox="1"/>
          <p:nvPr/>
        </p:nvSpPr>
        <p:spPr>
          <a:xfrm>
            <a:off x="6724491" y="3281887"/>
            <a:ext cx="553791" cy="18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/>
            <a:r>
              <a:rPr lang="en-US" sz="6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weeks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8737C5-B76A-95D3-AB5D-D93FABF7F85C}"/>
              </a:ext>
            </a:extLst>
          </p:cNvPr>
          <p:cNvSpPr txBox="1"/>
          <p:nvPr/>
        </p:nvSpPr>
        <p:spPr>
          <a:xfrm>
            <a:off x="7718124" y="3281887"/>
            <a:ext cx="560304" cy="18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/>
            <a:r>
              <a:rPr lang="en-US" sz="6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weeks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CF3F33-D63F-2DE3-D54A-10BA50F9893A}"/>
              </a:ext>
            </a:extLst>
          </p:cNvPr>
          <p:cNvSpPr txBox="1"/>
          <p:nvPr/>
        </p:nvSpPr>
        <p:spPr>
          <a:xfrm>
            <a:off x="8701269" y="3281888"/>
            <a:ext cx="967989" cy="18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/>
            <a:r>
              <a:rPr lang="en-US" sz="6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 implementation</a:t>
            </a:r>
            <a:endParaRPr lang="en-US" sz="8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23E7DC7-6307-1B82-51A3-F838FF2BB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02" y="4156230"/>
            <a:ext cx="5934863" cy="18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1F4B4-E484-7353-D7F7-99F1BD8F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AI/ML use cases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F350-8CE7-1D4B-C8CC-CDA695B3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2E74245-DA7D-B94D-7489-65DD05399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019907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72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D3BB-265A-D3CB-17E7-ED90A087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Conclusion</a:t>
            </a:r>
            <a:endParaRPr lang="en-US" sz="3600" dirty="0" err="1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B796-6BE9-F509-BC7F-5510AE97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42ABE7C1-AF63-6D10-D5F6-12138DEA6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94114"/>
            <a:ext cx="10691265" cy="4035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latin typeface="+mn-lt"/>
                <a:cs typeface="Calibri"/>
              </a:rPr>
              <a:t>We started with a comprehensive evaluation of the university's existing data landscape by closely looking at how the university deals with data today, understanding data types, and the data sources. </a:t>
            </a:r>
          </a:p>
          <a:p>
            <a:r>
              <a:rPr lang="en-US" sz="1400" dirty="0">
                <a:latin typeface="+mn-lt"/>
                <a:cs typeface="Calibri"/>
              </a:rPr>
              <a:t>2 kinds of solutions providing the university more flexibility in choosing the architecture</a:t>
            </a:r>
          </a:p>
          <a:p>
            <a:r>
              <a:rPr lang="en-US" sz="1400" dirty="0">
                <a:latin typeface="+mn-lt"/>
                <a:cs typeface="Calibri"/>
              </a:rPr>
              <a:t>The modern data strategy (Data lakehouse) forms the core of efficient data management, incorporating scalable data lakes, performance optimization, serverless architecture, unified data access, and machine learning integration</a:t>
            </a:r>
          </a:p>
          <a:p>
            <a:r>
              <a:rPr lang="en-US" sz="1400" dirty="0">
                <a:latin typeface="+mn-lt"/>
                <a:cs typeface="Calibri"/>
              </a:rPr>
              <a:t>Optimization Techniques and Enhancements to address bottlenecks</a:t>
            </a:r>
          </a:p>
          <a:p>
            <a:r>
              <a:rPr lang="en-US" sz="1400" dirty="0">
                <a:latin typeface="+mn-lt"/>
                <a:cs typeface="Calibri"/>
              </a:rPr>
              <a:t>Implementation plans and costs involved (first 12 months and monthly costs)</a:t>
            </a:r>
          </a:p>
          <a:p>
            <a:r>
              <a:rPr lang="en-US" sz="1400" dirty="0">
                <a:latin typeface="+mn-lt"/>
                <a:cs typeface="Calibri"/>
              </a:rPr>
              <a:t>The proposed solution provides transformative vision for the university's data infrastructure—a harmonious blend of existing reliability and the dynamism of cloud-based solutions. This sets the stage for a modern, scalable, and secure foundation, primed for future advancements in data management and analytics.</a:t>
            </a:r>
          </a:p>
        </p:txBody>
      </p:sp>
    </p:spTree>
    <p:extLst>
      <p:ext uri="{BB962C8B-B14F-4D97-AF65-F5344CB8AC3E}">
        <p14:creationId xmlns:p14="http://schemas.microsoft.com/office/powerpoint/2010/main" val="122813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30D5-BD12-A5AD-D494-CD092B9B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38" y="824404"/>
            <a:ext cx="10691265" cy="137103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EB3E2-8C28-5DB5-FCBB-9A0A26DF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05075"/>
            <a:ext cx="10691265" cy="442413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https://aws.amazon.com/blogs/big-data/build-a-lake-house-architecture-on-aws/</a:t>
            </a:r>
            <a:endParaRPr lang="en-US" dirty="0"/>
          </a:p>
          <a:p>
            <a:r>
              <a:rPr lang="en-US" dirty="0">
                <a:hlinkClick r:id="rId3"/>
              </a:rPr>
              <a:t>https://docs.aws.amazon.com/wellarchitected/latest/analytics-lens/batch-data-processing.html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https://aws.amazon.com/caching/database-caching/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https://aws.amazon.com/getting-started/decision-guides/analytics-on-aws-how-to-choose/</a:t>
            </a:r>
            <a:r>
              <a:rPr lang="en-US" dirty="0"/>
              <a:t> </a:t>
            </a:r>
          </a:p>
          <a:p>
            <a:r>
              <a:rPr lang="en-US" dirty="0"/>
              <a:t>Transitioning objects using Amazon S3 Lifecycle - Amazon Simple Storage Service </a:t>
            </a:r>
          </a:p>
          <a:p>
            <a:r>
              <a:rPr lang="en-US" dirty="0"/>
              <a:t>Sharding with Amazon Relational Database Service | AWS Database Blog </a:t>
            </a:r>
          </a:p>
          <a:p>
            <a:r>
              <a:rPr lang="en-US" dirty="0"/>
              <a:t>Horizontal scaling - AWS Well-Architected Framework (amazon.com) </a:t>
            </a:r>
          </a:p>
          <a:p>
            <a:r>
              <a:rPr lang="en-US" dirty="0"/>
              <a:t>CAP theorem - Availability and Beyond: Understanding and Improving the Resilience of Distributed Systems on AWS (amazon.com) </a:t>
            </a:r>
          </a:p>
          <a:p>
            <a:r>
              <a:rPr lang="en-US" dirty="0"/>
              <a:t>Data encryption - Amazon Redshift </a:t>
            </a:r>
          </a:p>
          <a:p>
            <a:r>
              <a:rPr lang="en-US" dirty="0"/>
              <a:t>Encrypt Your Amazon Redshift Loads with Amazon S3 and AWS KMS | AWS Big Data Blog </a:t>
            </a:r>
          </a:p>
          <a:p>
            <a:r>
              <a:rPr lang="en-US" dirty="0"/>
              <a:t>AWS Glue </a:t>
            </a:r>
            <a:r>
              <a:rPr lang="en-US" dirty="0" err="1"/>
              <a:t>DataBrew</a:t>
            </a:r>
            <a:r>
              <a:rPr lang="en-US" dirty="0"/>
              <a:t> now provides detection and data masking transformations for Personally Identifiable Information (PII) (amazon.com) </a:t>
            </a:r>
          </a:p>
          <a:p>
            <a:r>
              <a:rPr lang="en-US" dirty="0"/>
              <a:t>Efficient Infrastructure Management with AWS CloudFormation | by Brandon </a:t>
            </a:r>
            <a:r>
              <a:rPr lang="en-US" dirty="0" err="1"/>
              <a:t>Damue</a:t>
            </a:r>
            <a:r>
              <a:rPr lang="en-US" dirty="0"/>
              <a:t> | AWS in Plain English </a:t>
            </a:r>
          </a:p>
          <a:p>
            <a:r>
              <a:rPr lang="en-US" dirty="0">
                <a:hlinkClick r:id="rId6"/>
              </a:rPr>
              <a:t>https://aws.amazon.com/blogs/architecture/overview-and-architecture-building-customer-data-platform-on-aws/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https://aws.amazon.com/solutions/case-studies/Universidad-Francisco-de-Vitoria-UFV-case-study/?did=cr_card&amp;trk=cr_card</a:t>
            </a:r>
            <a:r>
              <a:rPr lang="en-US" dirty="0"/>
              <a:t> </a:t>
            </a:r>
          </a:p>
          <a:p>
            <a:r>
              <a:rPr lang="en-US" dirty="0">
                <a:latin typeface="Univers"/>
              </a:rPr>
              <a:t>https://aws.amazon.com/blogs/big-data/category/case-study/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548D4-8952-5D1E-F2E6-127C2E68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4A3C3-3C49-E280-0224-3F771227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Objective: A unified data-driven architecture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3F17-A65A-F42A-4629-F9EDB10B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EC1F35A-B3F5-D685-58B3-3A250FABD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498038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48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1122B-324F-BE9C-0DA1-C5DDEFD1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Data 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8367-420C-F5B1-EB3B-0902D136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dirty="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532E8AB-5777-1703-4356-68E61C93D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954114"/>
              </p:ext>
            </p:extLst>
          </p:nvPr>
        </p:nvGraphicFramePr>
        <p:xfrm>
          <a:off x="4876800" y="1066801"/>
          <a:ext cx="6171469" cy="4385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16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6" name="Rectangle 55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6AEF6-18A8-8EF7-AA91-FCC3FE9A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Solution roadmap</a:t>
            </a:r>
          </a:p>
        </p:txBody>
      </p: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A7EDC-3923-803F-E32A-1181D508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452" name="Content Placeholder 449">
            <a:extLst>
              <a:ext uri="{FF2B5EF4-FFF2-40B4-BE49-F238E27FC236}">
                <a16:creationId xmlns:a16="http://schemas.microsoft.com/office/drawing/2014/main" id="{5641DE89-B1F3-41FD-BF1C-7AD5C0AC7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699757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66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B32B-F7A9-4A33-9A2C-0E7BD1F7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The Data Lakehouse approach</a:t>
            </a:r>
            <a:endParaRPr lang="en-US" sz="3600" dirty="0" err="1">
              <a:latin typeface="+mn-lt"/>
            </a:endParaRPr>
          </a:p>
        </p:txBody>
      </p:sp>
      <p:pic>
        <p:nvPicPr>
          <p:cNvPr id="7" name="Content Placeholder 6" descr="A diagram of data lake&#10;&#10;Description automatically generated">
            <a:extLst>
              <a:ext uri="{FF2B5EF4-FFF2-40B4-BE49-F238E27FC236}">
                <a16:creationId xmlns:a16="http://schemas.microsoft.com/office/drawing/2014/main" id="{CF806F25-E548-35E7-A339-3B907AD2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472" y="2125328"/>
            <a:ext cx="4031436" cy="261050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13F6-0871-C911-B524-B5213056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dirty="0" smtClean="0"/>
              <a:t>5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6E47A64-32A6-CDF2-9EBE-357ACA79C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63" y="1890125"/>
            <a:ext cx="5392159" cy="33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3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4BFE1-7301-A30C-FE1F-62EF2884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21" y="3434939"/>
            <a:ext cx="3792213" cy="23756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cap="all" spc="30" dirty="0">
                <a:latin typeface="+mj-lt"/>
              </a:rPr>
              <a:t>Hybrid </a:t>
            </a:r>
            <a:br>
              <a:rPr lang="en-US" sz="2800" cap="all" spc="30" dirty="0">
                <a:latin typeface="+mj-lt"/>
              </a:rPr>
            </a:br>
            <a:r>
              <a:rPr lang="en-US" sz="2800" cap="all" spc="30" dirty="0">
                <a:latin typeface="+mj-lt"/>
              </a:rPr>
              <a:t>solution:</a:t>
            </a:r>
            <a:br>
              <a:rPr lang="en-US" sz="2800" cap="all" spc="30" dirty="0">
                <a:latin typeface="+mj-lt"/>
              </a:rPr>
            </a:br>
            <a:r>
              <a:rPr lang="en-US" sz="2800" cap="all" spc="30" dirty="0">
                <a:latin typeface="+mj-lt"/>
              </a:rPr>
              <a:t>Architecture</a:t>
            </a:r>
            <a:endParaRPr lang="en-US" sz="28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A5B8A0-1ED6-A1D5-BD0B-57803155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273" y="644821"/>
            <a:ext cx="7573692" cy="528439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9811D-7213-8DBA-E27D-564F88B0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1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2B941-4804-9E54-8BC5-2BEEB814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2505693"/>
            <a:ext cx="3419476" cy="34497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cap="all" spc="30" dirty="0">
                <a:latin typeface="+mj-lt"/>
              </a:rPr>
              <a:t>Cloud solution: Migration plan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diagram of data storage&#10;&#10;Description automatically generated">
            <a:extLst>
              <a:ext uri="{FF2B5EF4-FFF2-40B4-BE49-F238E27FC236}">
                <a16:creationId xmlns:a16="http://schemas.microsoft.com/office/drawing/2014/main" id="{BE8B5732-1AB5-1095-2E61-2C0167043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817" y="719453"/>
            <a:ext cx="6066831" cy="54146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0EE9-3345-B25F-B095-8CE589DA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6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9B016-3BFD-8C22-A48F-6A4974AF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2501571"/>
            <a:ext cx="3057032" cy="3453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cap="all" spc="30" dirty="0">
                <a:latin typeface="+mj-lt"/>
              </a:rPr>
              <a:t>Cloud solution : Architecture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454BF5C-0546-134E-9389-48AC51CD7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259" y="651067"/>
            <a:ext cx="7547641" cy="5264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A3094-B53D-04AE-36D2-1A7727FF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92C33-F0C3-E08A-3AAA-9E3439AD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Addressing bottlenecks and optimization plans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8097B-79BE-3C6D-AAC9-ADFDC1BF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dirty="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C430890-27CA-DDE7-0BE7-86D6BD569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25379"/>
              </p:ext>
            </p:extLst>
          </p:nvPr>
        </p:nvGraphicFramePr>
        <p:xfrm>
          <a:off x="676357" y="1905244"/>
          <a:ext cx="10753643" cy="422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64667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653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Georgia</vt:lpstr>
      <vt:lpstr>Univers</vt:lpstr>
      <vt:lpstr>Univers Condensed</vt:lpstr>
      <vt:lpstr>ChronicleVTI</vt:lpstr>
      <vt:lpstr>Unified Data Platform: University data management</vt:lpstr>
      <vt:lpstr>Objective: A unified data-driven architecture</vt:lpstr>
      <vt:lpstr>Data sources</vt:lpstr>
      <vt:lpstr>Solution roadmap</vt:lpstr>
      <vt:lpstr>The Data Lakehouse approach</vt:lpstr>
      <vt:lpstr>Hybrid  solution: Architecture</vt:lpstr>
      <vt:lpstr>Cloud solution: Migration plan</vt:lpstr>
      <vt:lpstr>Cloud solution : Architecture</vt:lpstr>
      <vt:lpstr>Addressing bottlenecks and optimization plans</vt:lpstr>
      <vt:lpstr>Implementation plan and cost estimation</vt:lpstr>
      <vt:lpstr>AI/ML use cases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Kirubanidhi</dc:creator>
  <cp:lastModifiedBy>Shilpa Kirubanidhi</cp:lastModifiedBy>
  <cp:revision>505</cp:revision>
  <dcterms:created xsi:type="dcterms:W3CDTF">2023-11-30T18:46:50Z</dcterms:created>
  <dcterms:modified xsi:type="dcterms:W3CDTF">2024-01-18T21:42:51Z</dcterms:modified>
</cp:coreProperties>
</file>