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59" r:id="rId6"/>
    <p:sldId id="261" r:id="rId7"/>
    <p:sldId id="262" r:id="rId8"/>
    <p:sldId id="263" r:id="rId9"/>
    <p:sldId id="264" r:id="rId10"/>
    <p:sldId id="266" r:id="rId11"/>
    <p:sldId id="267" r:id="rId12"/>
    <p:sldId id="268" r:id="rId13"/>
    <p:sldId id="272" r:id="rId14"/>
    <p:sldId id="273" r:id="rId15"/>
    <p:sldId id="269" r:id="rId16"/>
    <p:sldId id="270" r:id="rId17"/>
    <p:sldId id="27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Kirubanidhi" userId="895574a385473c1a" providerId="LiveId" clId="{B2FFCB17-AC8D-4AC4-B875-46DAD388F223}"/>
    <pc:docChg chg="undo redo custSel addSld delSld modSld">
      <pc:chgData name="Shilpa Kirubanidhi" userId="895574a385473c1a" providerId="LiveId" clId="{B2FFCB17-AC8D-4AC4-B875-46DAD388F223}" dt="2023-04-21T00:58:41.402" v="2916" actId="20577"/>
      <pc:docMkLst>
        <pc:docMk/>
      </pc:docMkLst>
      <pc:sldChg chg="modSp mod">
        <pc:chgData name="Shilpa Kirubanidhi" userId="895574a385473c1a" providerId="LiveId" clId="{B2FFCB17-AC8D-4AC4-B875-46DAD388F223}" dt="2023-04-21T00:58:32.544" v="2914" actId="20577"/>
        <pc:sldMkLst>
          <pc:docMk/>
          <pc:sldMk cId="3577683186" sldId="256"/>
        </pc:sldMkLst>
        <pc:spChg chg="mod">
          <ac:chgData name="Shilpa Kirubanidhi" userId="895574a385473c1a" providerId="LiveId" clId="{B2FFCB17-AC8D-4AC4-B875-46DAD388F223}" dt="2023-04-21T00:36:30.289" v="2639" actId="1076"/>
          <ac:spMkLst>
            <pc:docMk/>
            <pc:sldMk cId="3577683186" sldId="256"/>
            <ac:spMk id="2" creationId="{1F23D020-3298-ABDC-512C-44D6FCF08706}"/>
          </ac:spMkLst>
        </pc:spChg>
        <pc:spChg chg="mod">
          <ac:chgData name="Shilpa Kirubanidhi" userId="895574a385473c1a" providerId="LiveId" clId="{B2FFCB17-AC8D-4AC4-B875-46DAD388F223}" dt="2023-04-21T00:58:32.544" v="2914" actId="20577"/>
          <ac:spMkLst>
            <pc:docMk/>
            <pc:sldMk cId="3577683186" sldId="256"/>
            <ac:spMk id="3" creationId="{AEF8D9B0-FA71-C067-BA1A-CA7003F6166B}"/>
          </ac:spMkLst>
        </pc:spChg>
      </pc:sldChg>
      <pc:sldChg chg="modSp new mod">
        <pc:chgData name="Shilpa Kirubanidhi" userId="895574a385473c1a" providerId="LiveId" clId="{B2FFCB17-AC8D-4AC4-B875-46DAD388F223}" dt="2023-04-21T00:39:47.306" v="2700" actId="1076"/>
        <pc:sldMkLst>
          <pc:docMk/>
          <pc:sldMk cId="2934952593" sldId="257"/>
        </pc:sldMkLst>
        <pc:spChg chg="mod">
          <ac:chgData name="Shilpa Kirubanidhi" userId="895574a385473c1a" providerId="LiveId" clId="{B2FFCB17-AC8D-4AC4-B875-46DAD388F223}" dt="2023-04-21T00:39:47.306" v="2700" actId="1076"/>
          <ac:spMkLst>
            <pc:docMk/>
            <pc:sldMk cId="2934952593" sldId="257"/>
            <ac:spMk id="2" creationId="{8F5C9FBC-079B-BE08-F429-76AD2970E3F2}"/>
          </ac:spMkLst>
        </pc:spChg>
        <pc:spChg chg="mod">
          <ac:chgData name="Shilpa Kirubanidhi" userId="895574a385473c1a" providerId="LiveId" clId="{B2FFCB17-AC8D-4AC4-B875-46DAD388F223}" dt="2023-04-21T00:39:46.675" v="2699" actId="1076"/>
          <ac:spMkLst>
            <pc:docMk/>
            <pc:sldMk cId="2934952593" sldId="257"/>
            <ac:spMk id="3" creationId="{59877829-32E6-E072-571C-CBC4AB2C2F60}"/>
          </ac:spMkLst>
        </pc:spChg>
      </pc:sldChg>
      <pc:sldChg chg="addSp delSp modSp new mod">
        <pc:chgData name="Shilpa Kirubanidhi" userId="895574a385473c1a" providerId="LiveId" clId="{B2FFCB17-AC8D-4AC4-B875-46DAD388F223}" dt="2023-04-21T00:55:04.169" v="2889" actId="20577"/>
        <pc:sldMkLst>
          <pc:docMk/>
          <pc:sldMk cId="4189003221" sldId="258"/>
        </pc:sldMkLst>
        <pc:spChg chg="mod">
          <ac:chgData name="Shilpa Kirubanidhi" userId="895574a385473c1a" providerId="LiveId" clId="{B2FFCB17-AC8D-4AC4-B875-46DAD388F223}" dt="2023-04-21T00:39:57.243" v="2701" actId="14100"/>
          <ac:spMkLst>
            <pc:docMk/>
            <pc:sldMk cId="4189003221" sldId="258"/>
            <ac:spMk id="2" creationId="{5ED739AC-96D1-74D0-6763-2A79B23CE7AA}"/>
          </ac:spMkLst>
        </pc:spChg>
        <pc:spChg chg="mod">
          <ac:chgData name="Shilpa Kirubanidhi" userId="895574a385473c1a" providerId="LiveId" clId="{B2FFCB17-AC8D-4AC4-B875-46DAD388F223}" dt="2023-04-21T00:40:06.264" v="2703" actId="6549"/>
          <ac:spMkLst>
            <pc:docMk/>
            <pc:sldMk cId="4189003221" sldId="258"/>
            <ac:spMk id="3" creationId="{2A7772BA-29E9-D375-F48E-A17CD52D0907}"/>
          </ac:spMkLst>
        </pc:spChg>
        <pc:spChg chg="add mod">
          <ac:chgData name="Shilpa Kirubanidhi" userId="895574a385473c1a" providerId="LiveId" clId="{B2FFCB17-AC8D-4AC4-B875-46DAD388F223}" dt="2023-04-21T00:55:04.169" v="2889" actId="20577"/>
          <ac:spMkLst>
            <pc:docMk/>
            <pc:sldMk cId="4189003221" sldId="258"/>
            <ac:spMk id="9" creationId="{8AAAA725-E35E-09A6-1CB0-2F2ED440B8D9}"/>
          </ac:spMkLst>
        </pc:spChg>
        <pc:graphicFrameChg chg="add del mod">
          <ac:chgData name="Shilpa Kirubanidhi" userId="895574a385473c1a" providerId="LiveId" clId="{B2FFCB17-AC8D-4AC4-B875-46DAD388F223}" dt="2023-04-20T21:21:56.569" v="158"/>
          <ac:graphicFrameMkLst>
            <pc:docMk/>
            <pc:sldMk cId="4189003221" sldId="258"/>
            <ac:graphicFrameMk id="4" creationId="{87675C89-D434-2833-9EDB-0881B783FDE9}"/>
          </ac:graphicFrameMkLst>
        </pc:graphicFrameChg>
        <pc:graphicFrameChg chg="add del mod modGraphic">
          <ac:chgData name="Shilpa Kirubanidhi" userId="895574a385473c1a" providerId="LiveId" clId="{B2FFCB17-AC8D-4AC4-B875-46DAD388F223}" dt="2023-04-20T21:22:58.924" v="165" actId="478"/>
          <ac:graphicFrameMkLst>
            <pc:docMk/>
            <pc:sldMk cId="4189003221" sldId="258"/>
            <ac:graphicFrameMk id="5" creationId="{0560E161-DE98-5C8A-C697-23A839CFF26B}"/>
          </ac:graphicFrameMkLst>
        </pc:graphicFrameChg>
        <pc:graphicFrameChg chg="add del mod">
          <ac:chgData name="Shilpa Kirubanidhi" userId="895574a385473c1a" providerId="LiveId" clId="{B2FFCB17-AC8D-4AC4-B875-46DAD388F223}" dt="2023-04-20T21:23:09.195" v="183"/>
          <ac:graphicFrameMkLst>
            <pc:docMk/>
            <pc:sldMk cId="4189003221" sldId="258"/>
            <ac:graphicFrameMk id="6" creationId="{C893F9AB-E1DD-9536-9150-F836DD098829}"/>
          </ac:graphicFrameMkLst>
        </pc:graphicFrameChg>
        <pc:graphicFrameChg chg="add mod modGraphic">
          <ac:chgData name="Shilpa Kirubanidhi" userId="895574a385473c1a" providerId="LiveId" clId="{B2FFCB17-AC8D-4AC4-B875-46DAD388F223}" dt="2023-04-21T00:40:30.733" v="2706" actId="1076"/>
          <ac:graphicFrameMkLst>
            <pc:docMk/>
            <pc:sldMk cId="4189003221" sldId="258"/>
            <ac:graphicFrameMk id="7" creationId="{BCD0639C-7923-0C36-1ED1-4301BBF89C4A}"/>
          </ac:graphicFrameMkLst>
        </pc:graphicFrameChg>
      </pc:sldChg>
      <pc:sldChg chg="modSp new mod">
        <pc:chgData name="Shilpa Kirubanidhi" userId="895574a385473c1a" providerId="LiveId" clId="{B2FFCB17-AC8D-4AC4-B875-46DAD388F223}" dt="2023-04-21T00:58:41.402" v="2916" actId="20577"/>
        <pc:sldMkLst>
          <pc:docMk/>
          <pc:sldMk cId="2843721805" sldId="259"/>
        </pc:sldMkLst>
        <pc:spChg chg="mod">
          <ac:chgData name="Shilpa Kirubanidhi" userId="895574a385473c1a" providerId="LiveId" clId="{B2FFCB17-AC8D-4AC4-B875-46DAD388F223}" dt="2023-04-21T00:40:53.495" v="2711" actId="27636"/>
          <ac:spMkLst>
            <pc:docMk/>
            <pc:sldMk cId="2843721805" sldId="259"/>
            <ac:spMk id="2" creationId="{764FA7B2-A3B3-4819-AEC5-86A8A04AAE61}"/>
          </ac:spMkLst>
        </pc:spChg>
        <pc:spChg chg="mod">
          <ac:chgData name="Shilpa Kirubanidhi" userId="895574a385473c1a" providerId="LiveId" clId="{B2FFCB17-AC8D-4AC4-B875-46DAD388F223}" dt="2023-04-21T00:58:41.402" v="2916" actId="20577"/>
          <ac:spMkLst>
            <pc:docMk/>
            <pc:sldMk cId="2843721805" sldId="259"/>
            <ac:spMk id="3" creationId="{08AA87F6-B53B-9B20-B2AE-5B60B79E3735}"/>
          </ac:spMkLst>
        </pc:spChg>
      </pc:sldChg>
      <pc:sldChg chg="modSp new del mod">
        <pc:chgData name="Shilpa Kirubanidhi" userId="895574a385473c1a" providerId="LiveId" clId="{B2FFCB17-AC8D-4AC4-B875-46DAD388F223}" dt="2023-04-20T23:18:09.704" v="1103" actId="47"/>
        <pc:sldMkLst>
          <pc:docMk/>
          <pc:sldMk cId="1653682119" sldId="260"/>
        </pc:sldMkLst>
        <pc:spChg chg="mod">
          <ac:chgData name="Shilpa Kirubanidhi" userId="895574a385473c1a" providerId="LiveId" clId="{B2FFCB17-AC8D-4AC4-B875-46DAD388F223}" dt="2023-04-20T21:24:27.317" v="243" actId="20577"/>
          <ac:spMkLst>
            <pc:docMk/>
            <pc:sldMk cId="1653682119" sldId="260"/>
            <ac:spMk id="2" creationId="{119D364E-F3E3-85FC-3602-4B112B850A67}"/>
          </ac:spMkLst>
        </pc:spChg>
        <pc:spChg chg="mod">
          <ac:chgData name="Shilpa Kirubanidhi" userId="895574a385473c1a" providerId="LiveId" clId="{B2FFCB17-AC8D-4AC4-B875-46DAD388F223}" dt="2023-04-20T21:24:17.213" v="217" actId="5793"/>
          <ac:spMkLst>
            <pc:docMk/>
            <pc:sldMk cId="1653682119" sldId="260"/>
            <ac:spMk id="3" creationId="{2C945697-CC9A-77C3-911A-B37E985FAA64}"/>
          </ac:spMkLst>
        </pc:spChg>
      </pc:sldChg>
      <pc:sldChg chg="addSp delSp modSp new mod modClrScheme chgLayout">
        <pc:chgData name="Shilpa Kirubanidhi" userId="895574a385473c1a" providerId="LiveId" clId="{B2FFCB17-AC8D-4AC4-B875-46DAD388F223}" dt="2023-04-21T00:54:32.995" v="2870" actId="14100"/>
        <pc:sldMkLst>
          <pc:docMk/>
          <pc:sldMk cId="89025945" sldId="261"/>
        </pc:sldMkLst>
        <pc:spChg chg="mod ord">
          <ac:chgData name="Shilpa Kirubanidhi" userId="895574a385473c1a" providerId="LiveId" clId="{B2FFCB17-AC8D-4AC4-B875-46DAD388F223}" dt="2023-04-21T00:41:37.028" v="2718" actId="14100"/>
          <ac:spMkLst>
            <pc:docMk/>
            <pc:sldMk cId="89025945" sldId="261"/>
            <ac:spMk id="2" creationId="{3982152C-587A-F75B-440B-07D2793D898E}"/>
          </ac:spMkLst>
        </pc:spChg>
        <pc:spChg chg="mod ord">
          <ac:chgData name="Shilpa Kirubanidhi" userId="895574a385473c1a" providerId="LiveId" clId="{B2FFCB17-AC8D-4AC4-B875-46DAD388F223}" dt="2023-04-21T00:54:32.995" v="2870" actId="14100"/>
          <ac:spMkLst>
            <pc:docMk/>
            <pc:sldMk cId="89025945" sldId="261"/>
            <ac:spMk id="3" creationId="{4B07EF6E-2E86-91D3-A2F1-77C0FFDAA138}"/>
          </ac:spMkLst>
        </pc:spChg>
        <pc:spChg chg="add del mod ord">
          <ac:chgData name="Shilpa Kirubanidhi" userId="895574a385473c1a" providerId="LiveId" clId="{B2FFCB17-AC8D-4AC4-B875-46DAD388F223}" dt="2023-04-20T22:39:16.394" v="326" actId="700"/>
          <ac:spMkLst>
            <pc:docMk/>
            <pc:sldMk cId="89025945" sldId="261"/>
            <ac:spMk id="5" creationId="{0931B18F-3FF9-00A1-05B3-FF8731AABD48}"/>
          </ac:spMkLst>
        </pc:spChg>
        <pc:picChg chg="add mod">
          <ac:chgData name="Shilpa Kirubanidhi" userId="895574a385473c1a" providerId="LiveId" clId="{B2FFCB17-AC8D-4AC4-B875-46DAD388F223}" dt="2023-04-20T23:18:35.482" v="1105" actId="1076"/>
          <ac:picMkLst>
            <pc:docMk/>
            <pc:sldMk cId="89025945" sldId="261"/>
            <ac:picMk id="4" creationId="{BB0F3166-63A9-2118-B161-E5A4D3E40E6B}"/>
          </ac:picMkLst>
        </pc:picChg>
        <pc:picChg chg="add mod">
          <ac:chgData name="Shilpa Kirubanidhi" userId="895574a385473c1a" providerId="LiveId" clId="{B2FFCB17-AC8D-4AC4-B875-46DAD388F223}" dt="2023-04-20T23:18:39.169" v="1106" actId="1076"/>
          <ac:picMkLst>
            <pc:docMk/>
            <pc:sldMk cId="89025945" sldId="261"/>
            <ac:picMk id="6" creationId="{786D0C6F-35F5-87C4-C6E4-C4C870D31E0A}"/>
          </ac:picMkLst>
        </pc:picChg>
      </pc:sldChg>
      <pc:sldChg chg="addSp delSp modSp new mod modClrScheme chgLayout">
        <pc:chgData name="Shilpa Kirubanidhi" userId="895574a385473c1a" providerId="LiveId" clId="{B2FFCB17-AC8D-4AC4-B875-46DAD388F223}" dt="2023-04-21T00:43:19.169" v="2728" actId="14100"/>
        <pc:sldMkLst>
          <pc:docMk/>
          <pc:sldMk cId="3736334787" sldId="262"/>
        </pc:sldMkLst>
        <pc:spChg chg="mod ord">
          <ac:chgData name="Shilpa Kirubanidhi" userId="895574a385473c1a" providerId="LiveId" clId="{B2FFCB17-AC8D-4AC4-B875-46DAD388F223}" dt="2023-04-21T00:07:31.352" v="2383"/>
          <ac:spMkLst>
            <pc:docMk/>
            <pc:sldMk cId="3736334787" sldId="262"/>
            <ac:spMk id="2" creationId="{64A2C5AF-5964-694C-1191-9DA06B60E874}"/>
          </ac:spMkLst>
        </pc:spChg>
        <pc:spChg chg="add del mod ord">
          <ac:chgData name="Shilpa Kirubanidhi" userId="895574a385473c1a" providerId="LiveId" clId="{B2FFCB17-AC8D-4AC4-B875-46DAD388F223}" dt="2023-04-21T00:43:19.169" v="2728" actId="14100"/>
          <ac:spMkLst>
            <pc:docMk/>
            <pc:sldMk cId="3736334787" sldId="262"/>
            <ac:spMk id="3" creationId="{3173001F-C33F-B3DE-0561-A70D1D4BD82F}"/>
          </ac:spMkLst>
        </pc:spChg>
        <pc:spChg chg="add del mod ord">
          <ac:chgData name="Shilpa Kirubanidhi" userId="895574a385473c1a" providerId="LiveId" clId="{B2FFCB17-AC8D-4AC4-B875-46DAD388F223}" dt="2023-04-20T22:46:04.569" v="412" actId="478"/>
          <ac:spMkLst>
            <pc:docMk/>
            <pc:sldMk cId="3736334787" sldId="262"/>
            <ac:spMk id="6" creationId="{D3BC842C-3DEA-9F3D-42EA-0BE832B6C6B0}"/>
          </ac:spMkLst>
        </pc:spChg>
        <pc:picChg chg="add mod">
          <ac:chgData name="Shilpa Kirubanidhi" userId="895574a385473c1a" providerId="LiveId" clId="{B2FFCB17-AC8D-4AC4-B875-46DAD388F223}" dt="2023-04-20T22:38:35.647" v="313"/>
          <ac:picMkLst>
            <pc:docMk/>
            <pc:sldMk cId="3736334787" sldId="262"/>
            <ac:picMk id="4" creationId="{EBE15EC2-FCB2-2AEC-F4E5-65E3A70FA191}"/>
          </ac:picMkLst>
        </pc:picChg>
        <pc:picChg chg="add del mod">
          <ac:chgData name="Shilpa Kirubanidhi" userId="895574a385473c1a" providerId="LiveId" clId="{B2FFCB17-AC8D-4AC4-B875-46DAD388F223}" dt="2023-04-20T22:41:14.076" v="345" actId="21"/>
          <ac:picMkLst>
            <pc:docMk/>
            <pc:sldMk cId="3736334787" sldId="262"/>
            <ac:picMk id="5" creationId="{9D6F54D6-8582-5C23-E4E8-6346D3C651B0}"/>
          </ac:picMkLst>
        </pc:picChg>
        <pc:picChg chg="add mod">
          <ac:chgData name="Shilpa Kirubanidhi" userId="895574a385473c1a" providerId="LiveId" clId="{B2FFCB17-AC8D-4AC4-B875-46DAD388F223}" dt="2023-04-20T22:48:01.459" v="418" actId="1076"/>
          <ac:picMkLst>
            <pc:docMk/>
            <pc:sldMk cId="3736334787" sldId="262"/>
            <ac:picMk id="7" creationId="{8CA8EB4F-8340-AEE4-872E-2C2D34C1C122}"/>
          </ac:picMkLst>
        </pc:picChg>
        <pc:picChg chg="add mod">
          <ac:chgData name="Shilpa Kirubanidhi" userId="895574a385473c1a" providerId="LiveId" clId="{B2FFCB17-AC8D-4AC4-B875-46DAD388F223}" dt="2023-04-20T22:44:58.692" v="363"/>
          <ac:picMkLst>
            <pc:docMk/>
            <pc:sldMk cId="3736334787" sldId="262"/>
            <ac:picMk id="8" creationId="{B68D466A-EF9D-3871-559D-D44064D3A017}"/>
          </ac:picMkLst>
        </pc:picChg>
        <pc:picChg chg="add mod">
          <ac:chgData name="Shilpa Kirubanidhi" userId="895574a385473c1a" providerId="LiveId" clId="{B2FFCB17-AC8D-4AC4-B875-46DAD388F223}" dt="2023-04-20T22:45:27.589" v="410" actId="1076"/>
          <ac:picMkLst>
            <pc:docMk/>
            <pc:sldMk cId="3736334787" sldId="262"/>
            <ac:picMk id="9" creationId="{DEAFBD79-1E52-8AAD-E1E8-7BA956E2DA29}"/>
          </ac:picMkLst>
        </pc:picChg>
      </pc:sldChg>
      <pc:sldChg chg="addSp delSp modSp new mod modClrScheme chgLayout">
        <pc:chgData name="Shilpa Kirubanidhi" userId="895574a385473c1a" providerId="LiveId" clId="{B2FFCB17-AC8D-4AC4-B875-46DAD388F223}" dt="2023-04-21T00:53:12.937" v="2867" actId="20577"/>
        <pc:sldMkLst>
          <pc:docMk/>
          <pc:sldMk cId="186605345" sldId="263"/>
        </pc:sldMkLst>
        <pc:spChg chg="mod ord">
          <ac:chgData name="Shilpa Kirubanidhi" userId="895574a385473c1a" providerId="LiveId" clId="{B2FFCB17-AC8D-4AC4-B875-46DAD388F223}" dt="2023-04-21T00:07:45.552" v="2388" actId="14100"/>
          <ac:spMkLst>
            <pc:docMk/>
            <pc:sldMk cId="186605345" sldId="263"/>
            <ac:spMk id="2" creationId="{6E439246-72AB-56D0-EEE7-1E9E0449DB03}"/>
          </ac:spMkLst>
        </pc:spChg>
        <pc:spChg chg="del mod ord">
          <ac:chgData name="Shilpa Kirubanidhi" userId="895574a385473c1a" providerId="LiveId" clId="{B2FFCB17-AC8D-4AC4-B875-46DAD388F223}" dt="2023-04-20T22:40:25.272" v="343" actId="700"/>
          <ac:spMkLst>
            <pc:docMk/>
            <pc:sldMk cId="186605345" sldId="263"/>
            <ac:spMk id="3" creationId="{BF8F02B9-95C3-263E-EB6C-D271FCA79534}"/>
          </ac:spMkLst>
        </pc:spChg>
        <pc:spChg chg="add del mod ord">
          <ac:chgData name="Shilpa Kirubanidhi" userId="895574a385473c1a" providerId="LiveId" clId="{B2FFCB17-AC8D-4AC4-B875-46DAD388F223}" dt="2023-04-20T22:49:32.695" v="429" actId="700"/>
          <ac:spMkLst>
            <pc:docMk/>
            <pc:sldMk cId="186605345" sldId="263"/>
            <ac:spMk id="4" creationId="{AC04E56E-CC53-E96B-5690-CF36636785E1}"/>
          </ac:spMkLst>
        </pc:spChg>
        <pc:spChg chg="add del mod ord">
          <ac:chgData name="Shilpa Kirubanidhi" userId="895574a385473c1a" providerId="LiveId" clId="{B2FFCB17-AC8D-4AC4-B875-46DAD388F223}" dt="2023-04-20T22:49:32.695" v="429" actId="700"/>
          <ac:spMkLst>
            <pc:docMk/>
            <pc:sldMk cId="186605345" sldId="263"/>
            <ac:spMk id="5" creationId="{B6FD81CE-95E0-A87F-EA0F-E32CFA62375E}"/>
          </ac:spMkLst>
        </pc:spChg>
        <pc:spChg chg="add mod ord">
          <ac:chgData name="Shilpa Kirubanidhi" userId="895574a385473c1a" providerId="LiveId" clId="{B2FFCB17-AC8D-4AC4-B875-46DAD388F223}" dt="2023-04-21T00:53:12.937" v="2867" actId="20577"/>
          <ac:spMkLst>
            <pc:docMk/>
            <pc:sldMk cId="186605345" sldId="263"/>
            <ac:spMk id="7" creationId="{72572FF2-0A7D-6A4C-0F7F-F76C35C48AD2}"/>
          </ac:spMkLst>
        </pc:spChg>
        <pc:picChg chg="add mod">
          <ac:chgData name="Shilpa Kirubanidhi" userId="895574a385473c1a" providerId="LiveId" clId="{B2FFCB17-AC8D-4AC4-B875-46DAD388F223}" dt="2023-04-20T22:49:21.859" v="426"/>
          <ac:picMkLst>
            <pc:docMk/>
            <pc:sldMk cId="186605345" sldId="263"/>
            <ac:picMk id="6" creationId="{8839F1B1-E82A-755E-B6EF-131CC6CF80CC}"/>
          </ac:picMkLst>
        </pc:picChg>
        <pc:picChg chg="add mod">
          <ac:chgData name="Shilpa Kirubanidhi" userId="895574a385473c1a" providerId="LiveId" clId="{B2FFCB17-AC8D-4AC4-B875-46DAD388F223}" dt="2023-04-21T00:52:40.537" v="2863" actId="1076"/>
          <ac:picMkLst>
            <pc:docMk/>
            <pc:sldMk cId="186605345" sldId="263"/>
            <ac:picMk id="8" creationId="{6CA5CDB1-FD7E-C698-F96A-605BCA7137E9}"/>
          </ac:picMkLst>
        </pc:picChg>
        <pc:picChg chg="add mod">
          <ac:chgData name="Shilpa Kirubanidhi" userId="895574a385473c1a" providerId="LiveId" clId="{B2FFCB17-AC8D-4AC4-B875-46DAD388F223}" dt="2023-04-21T00:07:37.021" v="2385" actId="1076"/>
          <ac:picMkLst>
            <pc:docMk/>
            <pc:sldMk cId="186605345" sldId="263"/>
            <ac:picMk id="9" creationId="{A9E0ACBD-C4E6-6BB5-BFD3-4E787DA39BC1}"/>
          </ac:picMkLst>
        </pc:picChg>
      </pc:sldChg>
      <pc:sldChg chg="addSp modSp new mod">
        <pc:chgData name="Shilpa Kirubanidhi" userId="895574a385473c1a" providerId="LiveId" clId="{B2FFCB17-AC8D-4AC4-B875-46DAD388F223}" dt="2023-04-21T00:44:29.350" v="2743" actId="1076"/>
        <pc:sldMkLst>
          <pc:docMk/>
          <pc:sldMk cId="1151100489" sldId="264"/>
        </pc:sldMkLst>
        <pc:spChg chg="mod">
          <ac:chgData name="Shilpa Kirubanidhi" userId="895574a385473c1a" providerId="LiveId" clId="{B2FFCB17-AC8D-4AC4-B875-46DAD388F223}" dt="2023-04-21T00:43:34.464" v="2729" actId="14100"/>
          <ac:spMkLst>
            <pc:docMk/>
            <pc:sldMk cId="1151100489" sldId="264"/>
            <ac:spMk id="2" creationId="{B31110AC-7AA9-4125-EEE3-F0382E2CB588}"/>
          </ac:spMkLst>
        </pc:spChg>
        <pc:spChg chg="mod">
          <ac:chgData name="Shilpa Kirubanidhi" userId="895574a385473c1a" providerId="LiveId" clId="{B2FFCB17-AC8D-4AC4-B875-46DAD388F223}" dt="2023-04-21T00:44:22.369" v="2742" actId="2710"/>
          <ac:spMkLst>
            <pc:docMk/>
            <pc:sldMk cId="1151100489" sldId="264"/>
            <ac:spMk id="3" creationId="{B6115300-F0AA-CA64-A195-23173E6BF2D4}"/>
          </ac:spMkLst>
        </pc:spChg>
        <pc:picChg chg="add mod modCrop">
          <ac:chgData name="Shilpa Kirubanidhi" userId="895574a385473c1a" providerId="LiveId" clId="{B2FFCB17-AC8D-4AC4-B875-46DAD388F223}" dt="2023-04-21T00:44:03.529" v="2735" actId="1076"/>
          <ac:picMkLst>
            <pc:docMk/>
            <pc:sldMk cId="1151100489" sldId="264"/>
            <ac:picMk id="4" creationId="{E4A2524A-1E23-AF06-8AA3-DA5E17134BFF}"/>
          </ac:picMkLst>
        </pc:picChg>
        <pc:picChg chg="add mod modCrop">
          <ac:chgData name="Shilpa Kirubanidhi" userId="895574a385473c1a" providerId="LiveId" clId="{B2FFCB17-AC8D-4AC4-B875-46DAD388F223}" dt="2023-04-21T00:44:29.350" v="2743" actId="1076"/>
          <ac:picMkLst>
            <pc:docMk/>
            <pc:sldMk cId="1151100489" sldId="264"/>
            <ac:picMk id="5" creationId="{FFCA725F-AC91-246D-6E02-62AE7D388B61}"/>
          </ac:picMkLst>
        </pc:picChg>
      </pc:sldChg>
      <pc:sldChg chg="addSp delSp modSp new del mod">
        <pc:chgData name="Shilpa Kirubanidhi" userId="895574a385473c1a" providerId="LiveId" clId="{B2FFCB17-AC8D-4AC4-B875-46DAD388F223}" dt="2023-04-20T23:23:53.853" v="1161" actId="47"/>
        <pc:sldMkLst>
          <pc:docMk/>
          <pc:sldMk cId="1031033218" sldId="265"/>
        </pc:sldMkLst>
        <pc:spChg chg="mod">
          <ac:chgData name="Shilpa Kirubanidhi" userId="895574a385473c1a" providerId="LiveId" clId="{B2FFCB17-AC8D-4AC4-B875-46DAD388F223}" dt="2023-04-20T22:52:59.741" v="482"/>
          <ac:spMkLst>
            <pc:docMk/>
            <pc:sldMk cId="1031033218" sldId="265"/>
            <ac:spMk id="2" creationId="{F0F857EE-F825-A85B-C3E4-56AE657A0568}"/>
          </ac:spMkLst>
        </pc:spChg>
        <pc:spChg chg="add del mod">
          <ac:chgData name="Shilpa Kirubanidhi" userId="895574a385473c1a" providerId="LiveId" clId="{B2FFCB17-AC8D-4AC4-B875-46DAD388F223}" dt="2023-04-20T23:23:48.084" v="1160" actId="478"/>
          <ac:spMkLst>
            <pc:docMk/>
            <pc:sldMk cId="1031033218" sldId="265"/>
            <ac:spMk id="3" creationId="{1AA4C64E-18A4-32EA-798A-083EE904E97E}"/>
          </ac:spMkLst>
        </pc:spChg>
        <pc:spChg chg="add del mod">
          <ac:chgData name="Shilpa Kirubanidhi" userId="895574a385473c1a" providerId="LiveId" clId="{B2FFCB17-AC8D-4AC4-B875-46DAD388F223}" dt="2023-04-20T23:23:48.084" v="1160" actId="478"/>
          <ac:spMkLst>
            <pc:docMk/>
            <pc:sldMk cId="1031033218" sldId="265"/>
            <ac:spMk id="7" creationId="{3D350010-2789-9A46-A4E3-04FCFC9EA6B3}"/>
          </ac:spMkLst>
        </pc:spChg>
        <pc:picChg chg="add mod">
          <ac:chgData name="Shilpa Kirubanidhi" userId="895574a385473c1a" providerId="LiveId" clId="{B2FFCB17-AC8D-4AC4-B875-46DAD388F223}" dt="2023-04-20T22:53:18.371" v="483" actId="14100"/>
          <ac:picMkLst>
            <pc:docMk/>
            <pc:sldMk cId="1031033218" sldId="265"/>
            <ac:picMk id="4" creationId="{621CA58D-0615-9124-B9D5-F453556D8E13}"/>
          </ac:picMkLst>
        </pc:picChg>
        <pc:picChg chg="add mod">
          <ac:chgData name="Shilpa Kirubanidhi" userId="895574a385473c1a" providerId="LiveId" clId="{B2FFCB17-AC8D-4AC4-B875-46DAD388F223}" dt="2023-04-20T22:53:23.670" v="484" actId="14100"/>
          <ac:picMkLst>
            <pc:docMk/>
            <pc:sldMk cId="1031033218" sldId="265"/>
            <ac:picMk id="5" creationId="{0CD27831-3441-2A3F-B434-8F50A42531FA}"/>
          </ac:picMkLst>
        </pc:picChg>
      </pc:sldChg>
      <pc:sldChg chg="addSp delSp modSp new mod">
        <pc:chgData name="Shilpa Kirubanidhi" userId="895574a385473c1a" providerId="LiveId" clId="{B2FFCB17-AC8D-4AC4-B875-46DAD388F223}" dt="2023-04-21T00:49:11.443" v="2831" actId="1076"/>
        <pc:sldMkLst>
          <pc:docMk/>
          <pc:sldMk cId="4104526016" sldId="266"/>
        </pc:sldMkLst>
        <pc:spChg chg="mod">
          <ac:chgData name="Shilpa Kirubanidhi" userId="895574a385473c1a" providerId="LiveId" clId="{B2FFCB17-AC8D-4AC4-B875-46DAD388F223}" dt="2023-04-21T00:48:00.583" v="2818" actId="14100"/>
          <ac:spMkLst>
            <pc:docMk/>
            <pc:sldMk cId="4104526016" sldId="266"/>
            <ac:spMk id="2" creationId="{4E946CFA-9E20-1E11-AF54-0854E8F86BE6}"/>
          </ac:spMkLst>
        </pc:spChg>
        <pc:spChg chg="mod">
          <ac:chgData name="Shilpa Kirubanidhi" userId="895574a385473c1a" providerId="LiveId" clId="{B2FFCB17-AC8D-4AC4-B875-46DAD388F223}" dt="2023-04-21T00:48:14.428" v="2820" actId="14100"/>
          <ac:spMkLst>
            <pc:docMk/>
            <pc:sldMk cId="4104526016" sldId="266"/>
            <ac:spMk id="3" creationId="{4C9E3B1A-8DE5-E02D-8502-50E86B4801FD}"/>
          </ac:spMkLst>
        </pc:spChg>
        <pc:picChg chg="add mod">
          <ac:chgData name="Shilpa Kirubanidhi" userId="895574a385473c1a" providerId="LiveId" clId="{B2FFCB17-AC8D-4AC4-B875-46DAD388F223}" dt="2023-04-21T00:49:11.443" v="2831" actId="1076"/>
          <ac:picMkLst>
            <pc:docMk/>
            <pc:sldMk cId="4104526016" sldId="266"/>
            <ac:picMk id="4" creationId="{EDB8916E-7AD0-C6CE-4495-1FD457C81E7E}"/>
          </ac:picMkLst>
        </pc:picChg>
        <pc:picChg chg="add del mod">
          <ac:chgData name="Shilpa Kirubanidhi" userId="895574a385473c1a" providerId="LiveId" clId="{B2FFCB17-AC8D-4AC4-B875-46DAD388F223}" dt="2023-04-21T00:48:53.389" v="2823" actId="478"/>
          <ac:picMkLst>
            <pc:docMk/>
            <pc:sldMk cId="4104526016" sldId="266"/>
            <ac:picMk id="5" creationId="{49E47AE2-932E-4FBA-F4CF-45AA29F3828E}"/>
          </ac:picMkLst>
        </pc:picChg>
      </pc:sldChg>
      <pc:sldChg chg="addSp delSp modSp new mod">
        <pc:chgData name="Shilpa Kirubanidhi" userId="895574a385473c1a" providerId="LiveId" clId="{B2FFCB17-AC8D-4AC4-B875-46DAD388F223}" dt="2023-04-21T00:46:41.074" v="2766" actId="14100"/>
        <pc:sldMkLst>
          <pc:docMk/>
          <pc:sldMk cId="3026798914" sldId="267"/>
        </pc:sldMkLst>
        <pc:spChg chg="mod">
          <ac:chgData name="Shilpa Kirubanidhi" userId="895574a385473c1a" providerId="LiveId" clId="{B2FFCB17-AC8D-4AC4-B875-46DAD388F223}" dt="2023-04-21T00:46:41.074" v="2766" actId="14100"/>
          <ac:spMkLst>
            <pc:docMk/>
            <pc:sldMk cId="3026798914" sldId="267"/>
            <ac:spMk id="2" creationId="{99962F4F-C98E-F029-57C2-4A49EBD2EE76}"/>
          </ac:spMkLst>
        </pc:spChg>
        <pc:spChg chg="mod">
          <ac:chgData name="Shilpa Kirubanidhi" userId="895574a385473c1a" providerId="LiveId" clId="{B2FFCB17-AC8D-4AC4-B875-46DAD388F223}" dt="2023-04-21T00:46:35.382" v="2765" actId="14100"/>
          <ac:spMkLst>
            <pc:docMk/>
            <pc:sldMk cId="3026798914" sldId="267"/>
            <ac:spMk id="3" creationId="{A18A03A6-AFFB-BE7A-C8DD-EB09E105AA81}"/>
          </ac:spMkLst>
        </pc:spChg>
        <pc:picChg chg="add mod">
          <ac:chgData name="Shilpa Kirubanidhi" userId="895574a385473c1a" providerId="LiveId" clId="{B2FFCB17-AC8D-4AC4-B875-46DAD388F223}" dt="2023-04-21T00:46:20.233" v="2761" actId="1076"/>
          <ac:picMkLst>
            <pc:docMk/>
            <pc:sldMk cId="3026798914" sldId="267"/>
            <ac:picMk id="4" creationId="{92025329-5792-6F34-3A91-5186A0A46D54}"/>
          </ac:picMkLst>
        </pc:picChg>
        <pc:picChg chg="add del mod">
          <ac:chgData name="Shilpa Kirubanidhi" userId="895574a385473c1a" providerId="LiveId" clId="{B2FFCB17-AC8D-4AC4-B875-46DAD388F223}" dt="2023-04-20T22:56:56.812" v="535" actId="21"/>
          <ac:picMkLst>
            <pc:docMk/>
            <pc:sldMk cId="3026798914" sldId="267"/>
            <ac:picMk id="5" creationId="{1E90854F-4E63-A37C-DA75-8BB255F1662F}"/>
          </ac:picMkLst>
        </pc:picChg>
        <pc:picChg chg="add del mod">
          <ac:chgData name="Shilpa Kirubanidhi" userId="895574a385473c1a" providerId="LiveId" clId="{B2FFCB17-AC8D-4AC4-B875-46DAD388F223}" dt="2023-04-21T00:05:23.159" v="2306" actId="21"/>
          <ac:picMkLst>
            <pc:docMk/>
            <pc:sldMk cId="3026798914" sldId="267"/>
            <ac:picMk id="7" creationId="{AB88EC49-7168-23D4-4505-46A17C27F0A3}"/>
          </ac:picMkLst>
        </pc:picChg>
      </pc:sldChg>
      <pc:sldChg chg="addSp delSp modSp new mod modClrScheme chgLayout">
        <pc:chgData name="Shilpa Kirubanidhi" userId="895574a385473c1a" providerId="LiveId" clId="{B2FFCB17-AC8D-4AC4-B875-46DAD388F223}" dt="2023-04-21T00:46:08.573" v="2760" actId="1076"/>
        <pc:sldMkLst>
          <pc:docMk/>
          <pc:sldMk cId="2928659332" sldId="268"/>
        </pc:sldMkLst>
        <pc:spChg chg="mod ord">
          <ac:chgData name="Shilpa Kirubanidhi" userId="895574a385473c1a" providerId="LiveId" clId="{B2FFCB17-AC8D-4AC4-B875-46DAD388F223}" dt="2023-04-21T00:34:46.752" v="2603"/>
          <ac:spMkLst>
            <pc:docMk/>
            <pc:sldMk cId="2928659332" sldId="268"/>
            <ac:spMk id="2" creationId="{652131C4-B919-A716-8C9F-6CF1EA034AB3}"/>
          </ac:spMkLst>
        </pc:spChg>
        <pc:spChg chg="del">
          <ac:chgData name="Shilpa Kirubanidhi" userId="895574a385473c1a" providerId="LiveId" clId="{B2FFCB17-AC8D-4AC4-B875-46DAD388F223}" dt="2023-04-20T22:57:04.962" v="538"/>
          <ac:spMkLst>
            <pc:docMk/>
            <pc:sldMk cId="2928659332" sldId="268"/>
            <ac:spMk id="3" creationId="{545B45D9-5631-7A31-F50B-35298424142C}"/>
          </ac:spMkLst>
        </pc:spChg>
        <pc:spChg chg="add del mod ord">
          <ac:chgData name="Shilpa Kirubanidhi" userId="895574a385473c1a" providerId="LiveId" clId="{B2FFCB17-AC8D-4AC4-B875-46DAD388F223}" dt="2023-04-20T23:02:34.710" v="564" actId="700"/>
          <ac:spMkLst>
            <pc:docMk/>
            <pc:sldMk cId="2928659332" sldId="268"/>
            <ac:spMk id="6" creationId="{79315051-AC36-392E-78CE-78BD75D8EFA1}"/>
          </ac:spMkLst>
        </pc:spChg>
        <pc:spChg chg="add mod">
          <ac:chgData name="Shilpa Kirubanidhi" userId="895574a385473c1a" providerId="LiveId" clId="{B2FFCB17-AC8D-4AC4-B875-46DAD388F223}" dt="2023-04-21T00:46:04.559" v="2759" actId="1076"/>
          <ac:spMkLst>
            <pc:docMk/>
            <pc:sldMk cId="2928659332" sldId="268"/>
            <ac:spMk id="8" creationId="{3468419F-990F-BFC6-4F9E-56659178FA05}"/>
          </ac:spMkLst>
        </pc:spChg>
        <pc:spChg chg="add mod">
          <ac:chgData name="Shilpa Kirubanidhi" userId="895574a385473c1a" providerId="LiveId" clId="{B2FFCB17-AC8D-4AC4-B875-46DAD388F223}" dt="2023-04-21T00:46:08.573" v="2760" actId="1076"/>
          <ac:spMkLst>
            <pc:docMk/>
            <pc:sldMk cId="2928659332" sldId="268"/>
            <ac:spMk id="9" creationId="{E9573A06-9F64-17D2-29C4-B0F5FE34C59F}"/>
          </ac:spMkLst>
        </pc:spChg>
        <pc:picChg chg="add mod ord modCrop">
          <ac:chgData name="Shilpa Kirubanidhi" userId="895574a385473c1a" providerId="LiveId" clId="{B2FFCB17-AC8D-4AC4-B875-46DAD388F223}" dt="2023-04-20T23:05:15.709" v="666" actId="14100"/>
          <ac:picMkLst>
            <pc:docMk/>
            <pc:sldMk cId="2928659332" sldId="268"/>
            <ac:picMk id="4" creationId="{EBEE3E00-85C6-C2DF-BA49-925AC828D71A}"/>
          </ac:picMkLst>
        </pc:picChg>
        <pc:picChg chg="add mod modCrop">
          <ac:chgData name="Shilpa Kirubanidhi" userId="895574a385473c1a" providerId="LiveId" clId="{B2FFCB17-AC8D-4AC4-B875-46DAD388F223}" dt="2023-04-20T23:04:44.158" v="636" actId="732"/>
          <ac:picMkLst>
            <pc:docMk/>
            <pc:sldMk cId="2928659332" sldId="268"/>
            <ac:picMk id="5" creationId="{D3556CF2-DCAA-058F-DF41-6DF4CE0044B9}"/>
          </ac:picMkLst>
        </pc:picChg>
      </pc:sldChg>
      <pc:sldChg chg="addSp delSp modSp new mod modClrScheme chgLayout">
        <pc:chgData name="Shilpa Kirubanidhi" userId="895574a385473c1a" providerId="LiveId" clId="{B2FFCB17-AC8D-4AC4-B875-46DAD388F223}" dt="2023-04-21T00:45:02.437" v="2749" actId="1076"/>
        <pc:sldMkLst>
          <pc:docMk/>
          <pc:sldMk cId="3412380304" sldId="269"/>
        </pc:sldMkLst>
        <pc:spChg chg="mod ord">
          <ac:chgData name="Shilpa Kirubanidhi" userId="895574a385473c1a" providerId="LiveId" clId="{B2FFCB17-AC8D-4AC4-B875-46DAD388F223}" dt="2023-04-20T23:44:49.395" v="1346" actId="14100"/>
          <ac:spMkLst>
            <pc:docMk/>
            <pc:sldMk cId="3412380304" sldId="269"/>
            <ac:spMk id="2" creationId="{6BDBB9F2-E914-8DD2-87BD-27CC260CC02E}"/>
          </ac:spMkLst>
        </pc:spChg>
        <pc:spChg chg="del mod ord">
          <ac:chgData name="Shilpa Kirubanidhi" userId="895574a385473c1a" providerId="LiveId" clId="{B2FFCB17-AC8D-4AC4-B875-46DAD388F223}" dt="2023-04-20T23:43:06.155" v="1281" actId="700"/>
          <ac:spMkLst>
            <pc:docMk/>
            <pc:sldMk cId="3412380304" sldId="269"/>
            <ac:spMk id="3" creationId="{FADE3EF9-F0B4-39FF-F0F7-6E44938B1BC9}"/>
          </ac:spMkLst>
        </pc:spChg>
        <pc:spChg chg="add mod ord">
          <ac:chgData name="Shilpa Kirubanidhi" userId="895574a385473c1a" providerId="LiveId" clId="{B2FFCB17-AC8D-4AC4-B875-46DAD388F223}" dt="2023-04-21T00:44:57.104" v="2747" actId="14100"/>
          <ac:spMkLst>
            <pc:docMk/>
            <pc:sldMk cId="3412380304" sldId="269"/>
            <ac:spMk id="4" creationId="{DE7C23C7-7A93-0DB5-18CB-CC1B9B3F2CA5}"/>
          </ac:spMkLst>
        </pc:spChg>
        <pc:spChg chg="add del mod ord">
          <ac:chgData name="Shilpa Kirubanidhi" userId="895574a385473c1a" providerId="LiveId" clId="{B2FFCB17-AC8D-4AC4-B875-46DAD388F223}" dt="2023-04-20T23:43:52.850" v="1332" actId="700"/>
          <ac:spMkLst>
            <pc:docMk/>
            <pc:sldMk cId="3412380304" sldId="269"/>
            <ac:spMk id="5" creationId="{7C5F9681-D15B-810F-2A08-AE0903616803}"/>
          </ac:spMkLst>
        </pc:spChg>
        <pc:picChg chg="add mod">
          <ac:chgData name="Shilpa Kirubanidhi" userId="895574a385473c1a" providerId="LiveId" clId="{B2FFCB17-AC8D-4AC4-B875-46DAD388F223}" dt="2023-04-21T00:45:02.437" v="2749" actId="1076"/>
          <ac:picMkLst>
            <pc:docMk/>
            <pc:sldMk cId="3412380304" sldId="269"/>
            <ac:picMk id="7" creationId="{D0EE5ED8-D612-A8E8-875A-E011A6FA5161}"/>
          </ac:picMkLst>
        </pc:picChg>
        <pc:picChg chg="add mod">
          <ac:chgData name="Shilpa Kirubanidhi" userId="895574a385473c1a" providerId="LiveId" clId="{B2FFCB17-AC8D-4AC4-B875-46DAD388F223}" dt="2023-04-21T00:45:00.147" v="2748" actId="1076"/>
          <ac:picMkLst>
            <pc:docMk/>
            <pc:sldMk cId="3412380304" sldId="269"/>
            <ac:picMk id="9" creationId="{23F2F3EE-26AE-7DFB-60C2-A11DD9A4D9B4}"/>
          </ac:picMkLst>
        </pc:picChg>
      </pc:sldChg>
      <pc:sldChg chg="addSp delSp modSp add mod chgLayout">
        <pc:chgData name="Shilpa Kirubanidhi" userId="895574a385473c1a" providerId="LiveId" clId="{B2FFCB17-AC8D-4AC4-B875-46DAD388F223}" dt="2023-04-21T00:45:18.857" v="2753" actId="1076"/>
        <pc:sldMkLst>
          <pc:docMk/>
          <pc:sldMk cId="2326003129" sldId="270"/>
        </pc:sldMkLst>
        <pc:spChg chg="mod ord">
          <ac:chgData name="Shilpa Kirubanidhi" userId="895574a385473c1a" providerId="LiveId" clId="{B2FFCB17-AC8D-4AC4-B875-46DAD388F223}" dt="2023-04-21T00:34:40.343" v="2602"/>
          <ac:spMkLst>
            <pc:docMk/>
            <pc:sldMk cId="2326003129" sldId="270"/>
            <ac:spMk id="2" creationId="{6BDBB9F2-E914-8DD2-87BD-27CC260CC02E}"/>
          </ac:spMkLst>
        </pc:spChg>
        <pc:spChg chg="mod ord">
          <ac:chgData name="Shilpa Kirubanidhi" userId="895574a385473c1a" providerId="LiveId" clId="{B2FFCB17-AC8D-4AC4-B875-46DAD388F223}" dt="2023-04-21T00:45:13.610" v="2751" actId="14100"/>
          <ac:spMkLst>
            <pc:docMk/>
            <pc:sldMk cId="2326003129" sldId="270"/>
            <ac:spMk id="4" creationId="{DE7C23C7-7A93-0DB5-18CB-CC1B9B3F2CA5}"/>
          </ac:spMkLst>
        </pc:spChg>
        <pc:picChg chg="add mod">
          <ac:chgData name="Shilpa Kirubanidhi" userId="895574a385473c1a" providerId="LiveId" clId="{B2FFCB17-AC8D-4AC4-B875-46DAD388F223}" dt="2023-04-21T00:45:16.256" v="2752" actId="1076"/>
          <ac:picMkLst>
            <pc:docMk/>
            <pc:sldMk cId="2326003129" sldId="270"/>
            <ac:picMk id="5" creationId="{9B771571-8E3F-B7E5-3414-59F30E85A0C9}"/>
          </ac:picMkLst>
        </pc:picChg>
        <pc:picChg chg="del">
          <ac:chgData name="Shilpa Kirubanidhi" userId="895574a385473c1a" providerId="LiveId" clId="{B2FFCB17-AC8D-4AC4-B875-46DAD388F223}" dt="2023-04-20T23:45:19.890" v="1372" actId="478"/>
          <ac:picMkLst>
            <pc:docMk/>
            <pc:sldMk cId="2326003129" sldId="270"/>
            <ac:picMk id="7" creationId="{D0EE5ED8-D612-A8E8-875A-E011A6FA5161}"/>
          </ac:picMkLst>
        </pc:picChg>
        <pc:picChg chg="add mod">
          <ac:chgData name="Shilpa Kirubanidhi" userId="895574a385473c1a" providerId="LiveId" clId="{B2FFCB17-AC8D-4AC4-B875-46DAD388F223}" dt="2023-04-21T00:45:18.857" v="2753" actId="1076"/>
          <ac:picMkLst>
            <pc:docMk/>
            <pc:sldMk cId="2326003129" sldId="270"/>
            <ac:picMk id="8" creationId="{55D57CA4-7898-E4AF-9A5B-70D049524E6B}"/>
          </ac:picMkLst>
        </pc:picChg>
        <pc:picChg chg="del">
          <ac:chgData name="Shilpa Kirubanidhi" userId="895574a385473c1a" providerId="LiveId" clId="{B2FFCB17-AC8D-4AC4-B875-46DAD388F223}" dt="2023-04-20T23:45:21.437" v="1373" actId="478"/>
          <ac:picMkLst>
            <pc:docMk/>
            <pc:sldMk cId="2326003129" sldId="270"/>
            <ac:picMk id="9" creationId="{23F2F3EE-26AE-7DFB-60C2-A11DD9A4D9B4}"/>
          </ac:picMkLst>
        </pc:picChg>
      </pc:sldChg>
      <pc:sldChg chg="modSp new mod">
        <pc:chgData name="Shilpa Kirubanidhi" userId="895574a385473c1a" providerId="LiveId" clId="{B2FFCB17-AC8D-4AC4-B875-46DAD388F223}" dt="2023-04-21T00:56:25.355" v="2895" actId="12"/>
        <pc:sldMkLst>
          <pc:docMk/>
          <pc:sldMk cId="1445109642" sldId="271"/>
        </pc:sldMkLst>
        <pc:spChg chg="mod">
          <ac:chgData name="Shilpa Kirubanidhi" userId="895574a385473c1a" providerId="LiveId" clId="{B2FFCB17-AC8D-4AC4-B875-46DAD388F223}" dt="2023-04-21T00:34:46.752" v="2603"/>
          <ac:spMkLst>
            <pc:docMk/>
            <pc:sldMk cId="1445109642" sldId="271"/>
            <ac:spMk id="2" creationId="{0483BAD4-1824-5998-2E04-B1893D7E0D69}"/>
          </ac:spMkLst>
        </pc:spChg>
        <pc:spChg chg="mod">
          <ac:chgData name="Shilpa Kirubanidhi" userId="895574a385473c1a" providerId="LiveId" clId="{B2FFCB17-AC8D-4AC4-B875-46DAD388F223}" dt="2023-04-21T00:56:25.355" v="2895" actId="12"/>
          <ac:spMkLst>
            <pc:docMk/>
            <pc:sldMk cId="1445109642" sldId="271"/>
            <ac:spMk id="3" creationId="{79F80AA4-CD37-C36A-1A6F-D8CEC269D42E}"/>
          </ac:spMkLst>
        </pc:spChg>
      </pc:sldChg>
      <pc:sldChg chg="addSp modSp new mod">
        <pc:chgData name="Shilpa Kirubanidhi" userId="895574a385473c1a" providerId="LiveId" clId="{B2FFCB17-AC8D-4AC4-B875-46DAD388F223}" dt="2023-04-21T00:45:49.378" v="2758" actId="20577"/>
        <pc:sldMkLst>
          <pc:docMk/>
          <pc:sldMk cId="2429638902" sldId="272"/>
        </pc:sldMkLst>
        <pc:spChg chg="mod">
          <ac:chgData name="Shilpa Kirubanidhi" userId="895574a385473c1a" providerId="LiveId" clId="{B2FFCB17-AC8D-4AC4-B875-46DAD388F223}" dt="2023-04-21T00:34:46.752" v="2603"/>
          <ac:spMkLst>
            <pc:docMk/>
            <pc:sldMk cId="2429638902" sldId="272"/>
            <ac:spMk id="2" creationId="{5A1B5375-83CF-2B96-C46E-FB5D4013334B}"/>
          </ac:spMkLst>
        </pc:spChg>
        <pc:spChg chg="mod">
          <ac:chgData name="Shilpa Kirubanidhi" userId="895574a385473c1a" providerId="LiveId" clId="{B2FFCB17-AC8D-4AC4-B875-46DAD388F223}" dt="2023-04-21T00:45:49.378" v="2758" actId="20577"/>
          <ac:spMkLst>
            <pc:docMk/>
            <pc:sldMk cId="2429638902" sldId="272"/>
            <ac:spMk id="3" creationId="{22295819-B4FD-85D8-F08D-A6B95F9CE34A}"/>
          </ac:spMkLst>
        </pc:spChg>
        <pc:picChg chg="add mod">
          <ac:chgData name="Shilpa Kirubanidhi" userId="895574a385473c1a" providerId="LiveId" clId="{B2FFCB17-AC8D-4AC4-B875-46DAD388F223}" dt="2023-04-21T00:08:37.736" v="2406" actId="14100"/>
          <ac:picMkLst>
            <pc:docMk/>
            <pc:sldMk cId="2429638902" sldId="272"/>
            <ac:picMk id="4" creationId="{606147BA-33CF-C7FF-5E65-D15B1C189995}"/>
          </ac:picMkLst>
        </pc:picChg>
      </pc:sldChg>
      <pc:sldChg chg="addSp delSp modSp add mod">
        <pc:chgData name="Shilpa Kirubanidhi" userId="895574a385473c1a" providerId="LiveId" clId="{B2FFCB17-AC8D-4AC4-B875-46DAD388F223}" dt="2023-04-21T00:34:40.343" v="2602"/>
        <pc:sldMkLst>
          <pc:docMk/>
          <pc:sldMk cId="3512295151" sldId="273"/>
        </pc:sldMkLst>
        <pc:spChg chg="mod">
          <ac:chgData name="Shilpa Kirubanidhi" userId="895574a385473c1a" providerId="LiveId" clId="{B2FFCB17-AC8D-4AC4-B875-46DAD388F223}" dt="2023-04-21T00:34:40.343" v="2602"/>
          <ac:spMkLst>
            <pc:docMk/>
            <pc:sldMk cId="3512295151" sldId="273"/>
            <ac:spMk id="2" creationId="{5A1B5375-83CF-2B96-C46E-FB5D4013334B}"/>
          </ac:spMkLst>
        </pc:spChg>
        <pc:spChg chg="mod">
          <ac:chgData name="Shilpa Kirubanidhi" userId="895574a385473c1a" providerId="LiveId" clId="{B2FFCB17-AC8D-4AC4-B875-46DAD388F223}" dt="2023-04-21T00:28:08.155" v="2445" actId="20577"/>
          <ac:spMkLst>
            <pc:docMk/>
            <pc:sldMk cId="3512295151" sldId="273"/>
            <ac:spMk id="3" creationId="{22295819-B4FD-85D8-F08D-A6B95F9CE34A}"/>
          </ac:spMkLst>
        </pc:spChg>
        <pc:picChg chg="del">
          <ac:chgData name="Shilpa Kirubanidhi" userId="895574a385473c1a" providerId="LiveId" clId="{B2FFCB17-AC8D-4AC4-B875-46DAD388F223}" dt="2023-04-21T00:08:49.982" v="2408" actId="478"/>
          <ac:picMkLst>
            <pc:docMk/>
            <pc:sldMk cId="3512295151" sldId="273"/>
            <ac:picMk id="4" creationId="{606147BA-33CF-C7FF-5E65-D15B1C189995}"/>
          </ac:picMkLst>
        </pc:picChg>
        <pc:picChg chg="add del mod">
          <ac:chgData name="Shilpa Kirubanidhi" userId="895574a385473c1a" providerId="LiveId" clId="{B2FFCB17-AC8D-4AC4-B875-46DAD388F223}" dt="2023-04-21T00:27:34.059" v="2420" actId="478"/>
          <ac:picMkLst>
            <pc:docMk/>
            <pc:sldMk cId="3512295151" sldId="273"/>
            <ac:picMk id="6" creationId="{24A45068-2B48-1F70-9543-EC89CE71C938}"/>
          </ac:picMkLst>
        </pc:picChg>
        <pc:picChg chg="add mod modCrop">
          <ac:chgData name="Shilpa Kirubanidhi" userId="895574a385473c1a" providerId="LiveId" clId="{B2FFCB17-AC8D-4AC4-B875-46DAD388F223}" dt="2023-04-21T00:28:36.100" v="2450" actId="1076"/>
          <ac:picMkLst>
            <pc:docMk/>
            <pc:sldMk cId="3512295151" sldId="273"/>
            <ac:picMk id="8" creationId="{3C99B8BA-83B5-CF55-EF67-94C9B8791E8E}"/>
          </ac:picMkLst>
        </pc:picChg>
      </pc:sldChg>
      <pc:sldChg chg="addSp delSp modSp new mod">
        <pc:chgData name="Shilpa Kirubanidhi" userId="895574a385473c1a" providerId="LiveId" clId="{B2FFCB17-AC8D-4AC4-B875-46DAD388F223}" dt="2023-04-21T00:49:59.567" v="2834" actId="732"/>
        <pc:sldMkLst>
          <pc:docMk/>
          <pc:sldMk cId="217926811" sldId="274"/>
        </pc:sldMkLst>
        <pc:spChg chg="del mod">
          <ac:chgData name="Shilpa Kirubanidhi" userId="895574a385473c1a" providerId="LiveId" clId="{B2FFCB17-AC8D-4AC4-B875-46DAD388F223}" dt="2023-04-21T00:15:09.084" v="2412" actId="478"/>
          <ac:spMkLst>
            <pc:docMk/>
            <pc:sldMk cId="217926811" sldId="274"/>
            <ac:spMk id="2" creationId="{E8B86C4A-CFFF-19ED-5E9C-0B31358E6E7F}"/>
          </ac:spMkLst>
        </pc:spChg>
        <pc:spChg chg="del">
          <ac:chgData name="Shilpa Kirubanidhi" userId="895574a385473c1a" providerId="LiveId" clId="{B2FFCB17-AC8D-4AC4-B875-46DAD388F223}" dt="2023-04-21T00:14:54.259" v="2410" actId="931"/>
          <ac:spMkLst>
            <pc:docMk/>
            <pc:sldMk cId="217926811" sldId="274"/>
            <ac:spMk id="3" creationId="{58050A15-4485-5DC5-041C-7A7211FAF34E}"/>
          </ac:spMkLst>
        </pc:spChg>
        <pc:spChg chg="add mod">
          <ac:chgData name="Shilpa Kirubanidhi" userId="895574a385473c1a" providerId="LiveId" clId="{B2FFCB17-AC8D-4AC4-B875-46DAD388F223}" dt="2023-04-21T00:37:11.983" v="2669" actId="20577"/>
          <ac:spMkLst>
            <pc:docMk/>
            <pc:sldMk cId="217926811" sldId="274"/>
            <ac:spMk id="6" creationId="{522C90AC-EA01-EDA6-B65A-C0D318A20AD8}"/>
          </ac:spMkLst>
        </pc:spChg>
        <pc:picChg chg="add mod modCrop">
          <ac:chgData name="Shilpa Kirubanidhi" userId="895574a385473c1a" providerId="LiveId" clId="{B2FFCB17-AC8D-4AC4-B875-46DAD388F223}" dt="2023-04-21T00:49:59.567" v="2834" actId="732"/>
          <ac:picMkLst>
            <pc:docMk/>
            <pc:sldMk cId="217926811" sldId="274"/>
            <ac:picMk id="5" creationId="{C77C96C6-E2DD-DF6C-3432-9D5E2505BDDA}"/>
          </ac:picMkLst>
        </pc:picChg>
      </pc:sldChg>
      <pc:sldChg chg="addSp delSp modSp new mod modClrScheme chgLayout">
        <pc:chgData name="Shilpa Kirubanidhi" userId="895574a385473c1a" providerId="LiveId" clId="{B2FFCB17-AC8D-4AC4-B875-46DAD388F223}" dt="2023-04-21T00:56:54.601" v="2902" actId="700"/>
        <pc:sldMkLst>
          <pc:docMk/>
          <pc:sldMk cId="1805521329" sldId="275"/>
        </pc:sldMkLst>
        <pc:spChg chg="del mod">
          <ac:chgData name="Shilpa Kirubanidhi" userId="895574a385473c1a" providerId="LiveId" clId="{B2FFCB17-AC8D-4AC4-B875-46DAD388F223}" dt="2023-04-21T00:47:35.760" v="2815" actId="478"/>
          <ac:spMkLst>
            <pc:docMk/>
            <pc:sldMk cId="1805521329" sldId="275"/>
            <ac:spMk id="2" creationId="{BE32B062-8272-EECF-707F-6B97F9BC901A}"/>
          </ac:spMkLst>
        </pc:spChg>
        <pc:spChg chg="mod ord">
          <ac:chgData name="Shilpa Kirubanidhi" userId="895574a385473c1a" providerId="LiveId" clId="{B2FFCB17-AC8D-4AC4-B875-46DAD388F223}" dt="2023-04-21T00:56:54.601" v="2902" actId="700"/>
          <ac:spMkLst>
            <pc:docMk/>
            <pc:sldMk cId="1805521329" sldId="275"/>
            <ac:spMk id="3" creationId="{AE28E3E9-F959-9AF5-EC93-A592ED2F693D}"/>
          </ac:spMkLst>
        </pc:spChg>
        <pc:spChg chg="add del mod ord">
          <ac:chgData name="Shilpa Kirubanidhi" userId="895574a385473c1a" providerId="LiveId" clId="{B2FFCB17-AC8D-4AC4-B875-46DAD388F223}" dt="2023-04-21T00:56:54.601" v="2902" actId="700"/>
          <ac:spMkLst>
            <pc:docMk/>
            <pc:sldMk cId="1805521329" sldId="275"/>
            <ac:spMk id="4" creationId="{52DB45EA-C566-C2BD-B4A1-2A62AEC92D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AB46AE-E67D-4A9E-ADB9-73CF87ECC7C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85A3E-BC79-4D5B-BAEF-D68FCBF070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1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B46AE-E67D-4A9E-ADB9-73CF87ECC7C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302043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B46AE-E67D-4A9E-ADB9-73CF87ECC7C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340872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B46AE-E67D-4A9E-ADB9-73CF87ECC7C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297598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B46AE-E67D-4A9E-ADB9-73CF87ECC7C1}"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85A3E-BC79-4D5B-BAEF-D68FCBF070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80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AB46AE-E67D-4A9E-ADB9-73CF87ECC7C1}"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65868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AB46AE-E67D-4A9E-ADB9-73CF87ECC7C1}"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163902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AB46AE-E67D-4A9E-ADB9-73CF87ECC7C1}"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357029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AB46AE-E67D-4A9E-ADB9-73CF87ECC7C1}" type="datetimeFigureOut">
              <a:rPr lang="en-US" smtClean="0"/>
              <a:t>4/20/2023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311481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AB46AE-E67D-4A9E-ADB9-73CF87ECC7C1}" type="datetimeFigureOut">
              <a:rPr lang="en-US" smtClean="0"/>
              <a:t>4/20/2023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185A3E-BC79-4D5B-BAEF-D68FCBF070CE}" type="slidenum">
              <a:rPr lang="en-US" smtClean="0"/>
              <a:t>‹#›</a:t>
            </a:fld>
            <a:endParaRPr lang="en-US"/>
          </a:p>
        </p:txBody>
      </p:sp>
    </p:spTree>
    <p:extLst>
      <p:ext uri="{BB962C8B-B14F-4D97-AF65-F5344CB8AC3E}">
        <p14:creationId xmlns:p14="http://schemas.microsoft.com/office/powerpoint/2010/main" val="9746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AB46AE-E67D-4A9E-ADB9-73CF87ECC7C1}"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85A3E-BC79-4D5B-BAEF-D68FCBF070CE}" type="slidenum">
              <a:rPr lang="en-US" smtClean="0"/>
              <a:t>‹#›</a:t>
            </a:fld>
            <a:endParaRPr lang="en-US"/>
          </a:p>
        </p:txBody>
      </p:sp>
    </p:spTree>
    <p:extLst>
      <p:ext uri="{BB962C8B-B14F-4D97-AF65-F5344CB8AC3E}">
        <p14:creationId xmlns:p14="http://schemas.microsoft.com/office/powerpoint/2010/main" val="123929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AB46AE-E67D-4A9E-ADB9-73CF87ECC7C1}" type="datetimeFigureOut">
              <a:rPr lang="en-US" smtClean="0"/>
              <a:t>4/20/2023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185A3E-BC79-4D5B-BAEF-D68FCBF070C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567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ustinreese/craigslist-carstruck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D020-3298-ABDC-512C-44D6FCF08706}"/>
              </a:ext>
            </a:extLst>
          </p:cNvPr>
          <p:cNvSpPr>
            <a:spLocks noGrp="1"/>
          </p:cNvSpPr>
          <p:nvPr>
            <p:ph type="ctrTitle"/>
          </p:nvPr>
        </p:nvSpPr>
        <p:spPr>
          <a:xfrm>
            <a:off x="866272" y="1073218"/>
            <a:ext cx="9769643" cy="2254935"/>
          </a:xfrm>
        </p:spPr>
        <p:txBody>
          <a:bodyPr/>
          <a:lstStyle/>
          <a:p>
            <a:pPr algn="ctr"/>
            <a:r>
              <a:rPr lang="en-US" dirty="0"/>
              <a:t>USED CAR PRICE PREDICTION</a:t>
            </a:r>
          </a:p>
        </p:txBody>
      </p:sp>
      <p:sp>
        <p:nvSpPr>
          <p:cNvPr id="3" name="Subtitle 2">
            <a:extLst>
              <a:ext uri="{FF2B5EF4-FFF2-40B4-BE49-F238E27FC236}">
                <a16:creationId xmlns:a16="http://schemas.microsoft.com/office/drawing/2014/main" id="{AEF8D9B0-FA71-C067-BA1A-CA7003F6166B}"/>
              </a:ext>
            </a:extLst>
          </p:cNvPr>
          <p:cNvSpPr>
            <a:spLocks noGrp="1"/>
          </p:cNvSpPr>
          <p:nvPr>
            <p:ph type="subTitle" idx="1"/>
          </p:nvPr>
        </p:nvSpPr>
        <p:spPr>
          <a:xfrm>
            <a:off x="1100051" y="4455619"/>
            <a:ext cx="10058400" cy="1329163"/>
          </a:xfrm>
        </p:spPr>
        <p:txBody>
          <a:bodyPr>
            <a:normAutofit fontScale="77500" lnSpcReduction="20000"/>
          </a:bodyPr>
          <a:lstStyle/>
          <a:p>
            <a:r>
              <a:rPr lang="en-US" sz="2000" dirty="0"/>
              <a:t>Aditi </a:t>
            </a:r>
            <a:r>
              <a:rPr lang="en-US" sz="2000" dirty="0" err="1"/>
              <a:t>Aserkar</a:t>
            </a:r>
            <a:endParaRPr lang="en-US" sz="2000" dirty="0"/>
          </a:p>
          <a:p>
            <a:r>
              <a:rPr lang="en-US" sz="2000" dirty="0" err="1"/>
              <a:t>Bhagyashri</a:t>
            </a:r>
            <a:r>
              <a:rPr lang="en-US" sz="2000" dirty="0"/>
              <a:t> Raghunath Gadkari</a:t>
            </a:r>
          </a:p>
          <a:p>
            <a:r>
              <a:rPr lang="en-US" sz="2000" dirty="0"/>
              <a:t>Shilpa Nidhi Kirubanidhi</a:t>
            </a:r>
          </a:p>
          <a:p>
            <a:r>
              <a:rPr lang="en-US" sz="2000" dirty="0"/>
              <a:t>Group No:4</a:t>
            </a:r>
          </a:p>
        </p:txBody>
      </p:sp>
    </p:spTree>
    <p:extLst>
      <p:ext uri="{BB962C8B-B14F-4D97-AF65-F5344CB8AC3E}">
        <p14:creationId xmlns:p14="http://schemas.microsoft.com/office/powerpoint/2010/main" val="357768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6CFA-9E20-1E11-AF54-0854E8F86BE6}"/>
              </a:ext>
            </a:extLst>
          </p:cNvPr>
          <p:cNvSpPr>
            <a:spLocks noGrp="1"/>
          </p:cNvSpPr>
          <p:nvPr>
            <p:ph type="title"/>
          </p:nvPr>
        </p:nvSpPr>
        <p:spPr>
          <a:xfrm>
            <a:off x="838200" y="336249"/>
            <a:ext cx="10515600" cy="1307147"/>
          </a:xfrm>
        </p:spPr>
        <p:txBody>
          <a:bodyPr/>
          <a:lstStyle/>
          <a:p>
            <a:r>
              <a:rPr lang="en-US" dirty="0"/>
              <a:t>Exploratory data analysis (Contd.)</a:t>
            </a:r>
          </a:p>
        </p:txBody>
      </p:sp>
      <p:sp>
        <p:nvSpPr>
          <p:cNvPr id="3" name="Content Placeholder 2">
            <a:extLst>
              <a:ext uri="{FF2B5EF4-FFF2-40B4-BE49-F238E27FC236}">
                <a16:creationId xmlns:a16="http://schemas.microsoft.com/office/drawing/2014/main" id="{4C9E3B1A-8DE5-E02D-8502-50E86B4801FD}"/>
              </a:ext>
            </a:extLst>
          </p:cNvPr>
          <p:cNvSpPr>
            <a:spLocks noGrp="1"/>
          </p:cNvSpPr>
          <p:nvPr>
            <p:ph idx="1"/>
          </p:nvPr>
        </p:nvSpPr>
        <p:spPr>
          <a:xfrm>
            <a:off x="1183906" y="1742173"/>
            <a:ext cx="10169893" cy="4463666"/>
          </a:xfrm>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Distribution of price across various manufacturer:</a:t>
            </a:r>
          </a:p>
          <a:p>
            <a:pPr marL="0" indent="0">
              <a:buNone/>
            </a:pPr>
            <a:endParaRPr lang="en-US" dirty="0"/>
          </a:p>
        </p:txBody>
      </p:sp>
      <p:pic>
        <p:nvPicPr>
          <p:cNvPr id="4" name="Picture 3">
            <a:extLst>
              <a:ext uri="{FF2B5EF4-FFF2-40B4-BE49-F238E27FC236}">
                <a16:creationId xmlns:a16="http://schemas.microsoft.com/office/drawing/2014/main" id="{EDB8916E-7AD0-C6CE-4495-1FD457C81E7E}"/>
              </a:ext>
            </a:extLst>
          </p:cNvPr>
          <p:cNvPicPr>
            <a:picLocks noChangeAspect="1"/>
          </p:cNvPicPr>
          <p:nvPr/>
        </p:nvPicPr>
        <p:blipFill>
          <a:blip r:embed="rId2"/>
          <a:stretch>
            <a:fillRect/>
          </a:stretch>
        </p:blipFill>
        <p:spPr>
          <a:xfrm>
            <a:off x="1627873" y="2362724"/>
            <a:ext cx="9168466" cy="3239887"/>
          </a:xfrm>
          <a:prstGeom prst="rect">
            <a:avLst/>
          </a:prstGeom>
        </p:spPr>
      </p:pic>
    </p:spTree>
    <p:extLst>
      <p:ext uri="{BB962C8B-B14F-4D97-AF65-F5344CB8AC3E}">
        <p14:creationId xmlns:p14="http://schemas.microsoft.com/office/powerpoint/2010/main" val="410452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4F-C98E-F029-57C2-4A49EBD2EE76}"/>
              </a:ext>
            </a:extLst>
          </p:cNvPr>
          <p:cNvSpPr>
            <a:spLocks noGrp="1"/>
          </p:cNvSpPr>
          <p:nvPr>
            <p:ph type="title"/>
          </p:nvPr>
        </p:nvSpPr>
        <p:spPr>
          <a:xfrm>
            <a:off x="838200" y="365126"/>
            <a:ext cx="10515600" cy="1328920"/>
          </a:xfrm>
        </p:spPr>
        <p:txBody>
          <a:bodyPr/>
          <a:lstStyle/>
          <a:p>
            <a:r>
              <a:rPr lang="en-US" dirty="0"/>
              <a:t>Exploratory data analysis (Contd.)</a:t>
            </a:r>
          </a:p>
        </p:txBody>
      </p:sp>
      <p:sp>
        <p:nvSpPr>
          <p:cNvPr id="3" name="Content Placeholder 2">
            <a:extLst>
              <a:ext uri="{FF2B5EF4-FFF2-40B4-BE49-F238E27FC236}">
                <a16:creationId xmlns:a16="http://schemas.microsoft.com/office/drawing/2014/main" id="{A18A03A6-AFFB-BE7A-C8DD-EB09E105AA81}"/>
              </a:ext>
            </a:extLst>
          </p:cNvPr>
          <p:cNvSpPr>
            <a:spLocks noGrp="1"/>
          </p:cNvSpPr>
          <p:nvPr>
            <p:ph idx="1"/>
          </p:nvPr>
        </p:nvSpPr>
        <p:spPr>
          <a:xfrm>
            <a:off x="1183906" y="1780674"/>
            <a:ext cx="10169893" cy="4396289"/>
          </a:xfrm>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Number of cars across ages:</a:t>
            </a: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92025329-5792-6F34-3A91-5186A0A46D54}"/>
              </a:ext>
            </a:extLst>
          </p:cNvPr>
          <p:cNvPicPr>
            <a:picLocks noChangeAspect="1"/>
          </p:cNvPicPr>
          <p:nvPr/>
        </p:nvPicPr>
        <p:blipFill>
          <a:blip r:embed="rId2"/>
          <a:stretch>
            <a:fillRect/>
          </a:stretch>
        </p:blipFill>
        <p:spPr>
          <a:xfrm>
            <a:off x="1357964" y="2901682"/>
            <a:ext cx="8941068" cy="2426315"/>
          </a:xfrm>
          <a:prstGeom prst="rect">
            <a:avLst/>
          </a:prstGeom>
        </p:spPr>
      </p:pic>
    </p:spTree>
    <p:extLst>
      <p:ext uri="{BB962C8B-B14F-4D97-AF65-F5344CB8AC3E}">
        <p14:creationId xmlns:p14="http://schemas.microsoft.com/office/powerpoint/2010/main" val="302679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31C4-B919-A716-8C9F-6CF1EA034AB3}"/>
              </a:ext>
            </a:extLst>
          </p:cNvPr>
          <p:cNvSpPr>
            <a:spLocks noGrp="1"/>
          </p:cNvSpPr>
          <p:nvPr>
            <p:ph type="title"/>
          </p:nvPr>
        </p:nvSpPr>
        <p:spPr/>
        <p:txBody>
          <a:bodyPr/>
          <a:lstStyle/>
          <a:p>
            <a:r>
              <a:rPr lang="en-US" dirty="0"/>
              <a:t>Exploratory data analysis (Contd.)</a:t>
            </a:r>
          </a:p>
        </p:txBody>
      </p:sp>
      <p:pic>
        <p:nvPicPr>
          <p:cNvPr id="4" name="Content Placeholder 3">
            <a:extLst>
              <a:ext uri="{FF2B5EF4-FFF2-40B4-BE49-F238E27FC236}">
                <a16:creationId xmlns:a16="http://schemas.microsoft.com/office/drawing/2014/main" id="{EBEE3E00-85C6-C2DF-BA49-925AC828D71A}"/>
              </a:ext>
            </a:extLst>
          </p:cNvPr>
          <p:cNvPicPr>
            <a:picLocks noGrp="1" noChangeAspect="1"/>
          </p:cNvPicPr>
          <p:nvPr>
            <p:ph idx="1"/>
          </p:nvPr>
        </p:nvPicPr>
        <p:blipFill rotWithShape="1">
          <a:blip r:embed="rId2"/>
          <a:srcRect l="15140" t="35407" r="57853" b="12538"/>
          <a:stretch/>
        </p:blipFill>
        <p:spPr bwMode="auto">
          <a:xfrm>
            <a:off x="519764" y="2162783"/>
            <a:ext cx="5986913" cy="356507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3556CF2-DCAA-058F-DF41-6DF4CE0044B9}"/>
              </a:ext>
            </a:extLst>
          </p:cNvPr>
          <p:cNvPicPr>
            <a:picLocks noChangeAspect="1"/>
          </p:cNvPicPr>
          <p:nvPr/>
        </p:nvPicPr>
        <p:blipFill rotWithShape="1">
          <a:blip r:embed="rId3"/>
          <a:srcRect l="12981" t="32118" r="58171" b="11234"/>
          <a:stretch/>
        </p:blipFill>
        <p:spPr bwMode="auto">
          <a:xfrm>
            <a:off x="6791742" y="2495216"/>
            <a:ext cx="4999205" cy="3154813"/>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468419F-990F-BFC6-4F9E-56659178FA05}"/>
              </a:ext>
            </a:extLst>
          </p:cNvPr>
          <p:cNvSpPr txBox="1"/>
          <p:nvPr/>
        </p:nvSpPr>
        <p:spPr>
          <a:xfrm>
            <a:off x="1097280" y="1792783"/>
            <a:ext cx="3753051" cy="369332"/>
          </a:xfrm>
          <a:prstGeom prst="rect">
            <a:avLst/>
          </a:prstGeom>
          <a:noFill/>
        </p:spPr>
        <p:txBody>
          <a:bodyPr wrap="square">
            <a:spAutoFit/>
          </a:bodyPr>
          <a:lstStyle/>
          <a:p>
            <a:r>
              <a:rPr lang="en-US" dirty="0"/>
              <a:t>Median prices of car by state</a:t>
            </a:r>
          </a:p>
        </p:txBody>
      </p:sp>
      <p:sp>
        <p:nvSpPr>
          <p:cNvPr id="9" name="TextBox 8">
            <a:extLst>
              <a:ext uri="{FF2B5EF4-FFF2-40B4-BE49-F238E27FC236}">
                <a16:creationId xmlns:a16="http://schemas.microsoft.com/office/drawing/2014/main" id="{E9573A06-9F64-17D2-29C4-B0F5FE34C59F}"/>
              </a:ext>
            </a:extLst>
          </p:cNvPr>
          <p:cNvSpPr txBox="1"/>
          <p:nvPr/>
        </p:nvSpPr>
        <p:spPr>
          <a:xfrm>
            <a:off x="6506677" y="1792783"/>
            <a:ext cx="3753051" cy="369332"/>
          </a:xfrm>
          <a:prstGeom prst="rect">
            <a:avLst/>
          </a:prstGeom>
          <a:noFill/>
        </p:spPr>
        <p:txBody>
          <a:bodyPr wrap="square">
            <a:spAutoFit/>
          </a:bodyPr>
          <a:lstStyle/>
          <a:p>
            <a:r>
              <a:rPr lang="en-US" dirty="0"/>
              <a:t>No. of listings by state</a:t>
            </a:r>
          </a:p>
        </p:txBody>
      </p:sp>
    </p:spTree>
    <p:extLst>
      <p:ext uri="{BB962C8B-B14F-4D97-AF65-F5344CB8AC3E}">
        <p14:creationId xmlns:p14="http://schemas.microsoft.com/office/powerpoint/2010/main" val="292865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5375-83CF-2B96-C46E-FB5D4013334B}"/>
              </a:ext>
            </a:extLst>
          </p:cNvPr>
          <p:cNvSpPr>
            <a:spLocks noGrp="1"/>
          </p:cNvSpPr>
          <p:nvPr>
            <p:ph type="title"/>
          </p:nvPr>
        </p:nvSpPr>
        <p:spPr/>
        <p:txBody>
          <a:bodyPr/>
          <a:lstStyle/>
          <a:p>
            <a:r>
              <a:rPr lang="en-US" dirty="0"/>
              <a:t>Exploratory data analysis (Contd.)</a:t>
            </a:r>
          </a:p>
        </p:txBody>
      </p:sp>
      <p:sp>
        <p:nvSpPr>
          <p:cNvPr id="3" name="Content Placeholder 2">
            <a:extLst>
              <a:ext uri="{FF2B5EF4-FFF2-40B4-BE49-F238E27FC236}">
                <a16:creationId xmlns:a16="http://schemas.microsoft.com/office/drawing/2014/main" id="{22295819-B4FD-85D8-F08D-A6B95F9CE34A}"/>
              </a:ext>
            </a:extLst>
          </p:cNvPr>
          <p:cNvSpPr>
            <a:spLocks noGrp="1"/>
          </p:cNvSpPr>
          <p:nvPr>
            <p:ph idx="1"/>
          </p:nvPr>
        </p:nvSpPr>
        <p:spPr>
          <a:xfrm>
            <a:off x="1174282" y="1819175"/>
            <a:ext cx="10179518" cy="4357788"/>
          </a:xfrm>
        </p:spPr>
        <p:txBody>
          <a:bodyPr/>
          <a:lstStyle/>
          <a:p>
            <a:pPr marL="0" indent="0">
              <a:buNone/>
            </a:pPr>
            <a:r>
              <a:rPr lang="en-US" dirty="0"/>
              <a:t>Correlation matrix:</a:t>
            </a:r>
          </a:p>
          <a:p>
            <a:pPr marL="0" indent="0">
              <a:buNone/>
            </a:pPr>
            <a:endParaRPr lang="en-US" dirty="0"/>
          </a:p>
        </p:txBody>
      </p:sp>
      <p:pic>
        <p:nvPicPr>
          <p:cNvPr id="4" name="Picture 3">
            <a:extLst>
              <a:ext uri="{FF2B5EF4-FFF2-40B4-BE49-F238E27FC236}">
                <a16:creationId xmlns:a16="http://schemas.microsoft.com/office/drawing/2014/main" id="{606147BA-33CF-C7FF-5E65-D15B1C189995}"/>
              </a:ext>
            </a:extLst>
          </p:cNvPr>
          <p:cNvPicPr>
            <a:picLocks noChangeAspect="1"/>
          </p:cNvPicPr>
          <p:nvPr/>
        </p:nvPicPr>
        <p:blipFill>
          <a:blip r:embed="rId2"/>
          <a:stretch>
            <a:fillRect/>
          </a:stretch>
        </p:blipFill>
        <p:spPr>
          <a:xfrm>
            <a:off x="2882383" y="2869216"/>
            <a:ext cx="6511874" cy="2313911"/>
          </a:xfrm>
          <a:prstGeom prst="rect">
            <a:avLst/>
          </a:prstGeom>
        </p:spPr>
      </p:pic>
    </p:spTree>
    <p:extLst>
      <p:ext uri="{BB962C8B-B14F-4D97-AF65-F5344CB8AC3E}">
        <p14:creationId xmlns:p14="http://schemas.microsoft.com/office/powerpoint/2010/main" val="242963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5375-83CF-2B96-C46E-FB5D4013334B}"/>
              </a:ext>
            </a:extLst>
          </p:cNvPr>
          <p:cNvSpPr>
            <a:spLocks noGrp="1"/>
          </p:cNvSpPr>
          <p:nvPr>
            <p:ph type="title"/>
          </p:nvPr>
        </p:nvSpPr>
        <p:spPr>
          <a:xfrm>
            <a:off x="838200" y="365125"/>
            <a:ext cx="10515600" cy="780281"/>
          </a:xfrm>
        </p:spPr>
        <p:txBody>
          <a:bodyPr/>
          <a:lstStyle/>
          <a:p>
            <a:r>
              <a:rPr lang="en-US" dirty="0"/>
              <a:t>Scatter matrix</a:t>
            </a:r>
          </a:p>
        </p:txBody>
      </p:sp>
      <p:sp>
        <p:nvSpPr>
          <p:cNvPr id="3" name="Content Placeholder 2">
            <a:extLst>
              <a:ext uri="{FF2B5EF4-FFF2-40B4-BE49-F238E27FC236}">
                <a16:creationId xmlns:a16="http://schemas.microsoft.com/office/drawing/2014/main" id="{22295819-B4FD-85D8-F08D-A6B95F9CE34A}"/>
              </a:ext>
            </a:extLst>
          </p:cNvPr>
          <p:cNvSpPr>
            <a:spLocks noGrp="1"/>
          </p:cNvSpPr>
          <p:nvPr>
            <p:ph idx="1"/>
          </p:nvPr>
        </p:nvSpPr>
        <p:spPr>
          <a:xfrm>
            <a:off x="838200" y="1145406"/>
            <a:ext cx="10515600" cy="5031557"/>
          </a:xfrm>
        </p:spPr>
        <p:txBody>
          <a:bodyPr/>
          <a:lstStyle/>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3C99B8BA-83B5-CF55-EF67-94C9B8791E8E}"/>
              </a:ext>
            </a:extLst>
          </p:cNvPr>
          <p:cNvPicPr>
            <a:picLocks noChangeAspect="1"/>
          </p:cNvPicPr>
          <p:nvPr/>
        </p:nvPicPr>
        <p:blipFill rotWithShape="1">
          <a:blip r:embed="rId2">
            <a:extLst>
              <a:ext uri="{28A0092B-C50C-407E-A947-70E740481C1C}">
                <a14:useLocalDpi xmlns:a14="http://schemas.microsoft.com/office/drawing/2010/main" val="0"/>
              </a:ext>
            </a:extLst>
          </a:blip>
          <a:srcRect t="9272"/>
          <a:stretch/>
        </p:blipFill>
        <p:spPr>
          <a:xfrm>
            <a:off x="362085" y="1009124"/>
            <a:ext cx="11232346" cy="5848876"/>
          </a:xfrm>
          <a:prstGeom prst="rect">
            <a:avLst/>
          </a:prstGeom>
        </p:spPr>
      </p:pic>
    </p:spTree>
    <p:extLst>
      <p:ext uri="{BB962C8B-B14F-4D97-AF65-F5344CB8AC3E}">
        <p14:creationId xmlns:p14="http://schemas.microsoft.com/office/powerpoint/2010/main" val="351229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B9F2-E914-8DD2-87BD-27CC260CC02E}"/>
              </a:ext>
            </a:extLst>
          </p:cNvPr>
          <p:cNvSpPr>
            <a:spLocks noGrp="1"/>
          </p:cNvSpPr>
          <p:nvPr>
            <p:ph type="title"/>
          </p:nvPr>
        </p:nvSpPr>
        <p:spPr>
          <a:xfrm>
            <a:off x="838200" y="365125"/>
            <a:ext cx="10515600" cy="943911"/>
          </a:xfrm>
        </p:spPr>
        <p:txBody>
          <a:bodyPr/>
          <a:lstStyle/>
          <a:p>
            <a:r>
              <a:rPr lang="en-US" dirty="0"/>
              <a:t>Price prediction: Linear regression</a:t>
            </a:r>
          </a:p>
        </p:txBody>
      </p:sp>
      <p:sp>
        <p:nvSpPr>
          <p:cNvPr id="4" name="Content Placeholder 3">
            <a:extLst>
              <a:ext uri="{FF2B5EF4-FFF2-40B4-BE49-F238E27FC236}">
                <a16:creationId xmlns:a16="http://schemas.microsoft.com/office/drawing/2014/main" id="{DE7C23C7-7A93-0DB5-18CB-CC1B9B3F2CA5}"/>
              </a:ext>
            </a:extLst>
          </p:cNvPr>
          <p:cNvSpPr>
            <a:spLocks noGrp="1"/>
          </p:cNvSpPr>
          <p:nvPr>
            <p:ph idx="1"/>
          </p:nvPr>
        </p:nvSpPr>
        <p:spPr>
          <a:xfrm>
            <a:off x="1174282" y="1799924"/>
            <a:ext cx="10179518" cy="4377039"/>
          </a:xfrm>
        </p:spPr>
        <p:txBody>
          <a:bodyPr/>
          <a:lstStyle/>
          <a:p>
            <a:r>
              <a:rPr lang="en-US" dirty="0"/>
              <a:t>Target: Price</a:t>
            </a:r>
          </a:p>
          <a:p>
            <a:endParaRPr lang="en-US" dirty="0"/>
          </a:p>
          <a:p>
            <a:endParaRPr lang="en-US" dirty="0"/>
          </a:p>
          <a:p>
            <a:endParaRPr lang="en-US" dirty="0"/>
          </a:p>
          <a:p>
            <a:endParaRPr lang="en-US" dirty="0"/>
          </a:p>
          <a:p>
            <a:r>
              <a:rPr lang="en-US" dirty="0"/>
              <a:t>Target: </a:t>
            </a:r>
            <a:r>
              <a:rPr lang="en-US" dirty="0" err="1"/>
              <a:t>Logprice</a:t>
            </a:r>
            <a:endParaRPr lang="en-US" dirty="0"/>
          </a:p>
          <a:p>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D0EE5ED8-D612-A8E8-875A-E011A6FA5161}"/>
              </a:ext>
            </a:extLst>
          </p:cNvPr>
          <p:cNvPicPr>
            <a:picLocks noChangeAspect="1"/>
          </p:cNvPicPr>
          <p:nvPr/>
        </p:nvPicPr>
        <p:blipFill>
          <a:blip r:embed="rId2"/>
          <a:stretch>
            <a:fillRect/>
          </a:stretch>
        </p:blipFill>
        <p:spPr>
          <a:xfrm>
            <a:off x="2479948" y="2153199"/>
            <a:ext cx="6248721" cy="1835244"/>
          </a:xfrm>
          <a:prstGeom prst="rect">
            <a:avLst/>
          </a:prstGeom>
        </p:spPr>
      </p:pic>
      <p:pic>
        <p:nvPicPr>
          <p:cNvPr id="9" name="Picture 8">
            <a:extLst>
              <a:ext uri="{FF2B5EF4-FFF2-40B4-BE49-F238E27FC236}">
                <a16:creationId xmlns:a16="http://schemas.microsoft.com/office/drawing/2014/main" id="{23F2F3EE-26AE-7DFB-60C2-A11DD9A4D9B4}"/>
              </a:ext>
            </a:extLst>
          </p:cNvPr>
          <p:cNvPicPr>
            <a:picLocks noChangeAspect="1"/>
          </p:cNvPicPr>
          <p:nvPr/>
        </p:nvPicPr>
        <p:blipFill>
          <a:blip r:embed="rId3"/>
          <a:stretch>
            <a:fillRect/>
          </a:stretch>
        </p:blipFill>
        <p:spPr>
          <a:xfrm>
            <a:off x="2479948" y="4417923"/>
            <a:ext cx="6445581" cy="1759040"/>
          </a:xfrm>
          <a:prstGeom prst="rect">
            <a:avLst/>
          </a:prstGeom>
        </p:spPr>
      </p:pic>
    </p:spTree>
    <p:extLst>
      <p:ext uri="{BB962C8B-B14F-4D97-AF65-F5344CB8AC3E}">
        <p14:creationId xmlns:p14="http://schemas.microsoft.com/office/powerpoint/2010/main" val="341238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B9F2-E914-8DD2-87BD-27CC260CC02E}"/>
              </a:ext>
            </a:extLst>
          </p:cNvPr>
          <p:cNvSpPr>
            <a:spLocks noGrp="1"/>
          </p:cNvSpPr>
          <p:nvPr>
            <p:ph type="title"/>
          </p:nvPr>
        </p:nvSpPr>
        <p:spPr>
          <a:xfrm>
            <a:off x="838200" y="365125"/>
            <a:ext cx="10515600" cy="943911"/>
          </a:xfrm>
        </p:spPr>
        <p:txBody>
          <a:bodyPr/>
          <a:lstStyle/>
          <a:p>
            <a:r>
              <a:rPr lang="en-US" dirty="0"/>
              <a:t>Price prediction: Random forest regressor</a:t>
            </a:r>
          </a:p>
        </p:txBody>
      </p:sp>
      <p:sp>
        <p:nvSpPr>
          <p:cNvPr id="4" name="Content Placeholder 3">
            <a:extLst>
              <a:ext uri="{FF2B5EF4-FFF2-40B4-BE49-F238E27FC236}">
                <a16:creationId xmlns:a16="http://schemas.microsoft.com/office/drawing/2014/main" id="{DE7C23C7-7A93-0DB5-18CB-CC1B9B3F2CA5}"/>
              </a:ext>
            </a:extLst>
          </p:cNvPr>
          <p:cNvSpPr>
            <a:spLocks noGrp="1"/>
          </p:cNvSpPr>
          <p:nvPr>
            <p:ph idx="1"/>
          </p:nvPr>
        </p:nvSpPr>
        <p:spPr>
          <a:xfrm>
            <a:off x="1203158" y="1809549"/>
            <a:ext cx="10150642" cy="4367414"/>
          </a:xfrm>
        </p:spPr>
        <p:txBody>
          <a:bodyPr/>
          <a:lstStyle/>
          <a:p>
            <a:r>
              <a:rPr lang="en-US" dirty="0"/>
              <a:t>Target: Price</a:t>
            </a:r>
          </a:p>
          <a:p>
            <a:endParaRPr lang="en-US" dirty="0"/>
          </a:p>
          <a:p>
            <a:pPr marL="0" indent="0">
              <a:buNone/>
            </a:pPr>
            <a:endParaRPr lang="en-US" dirty="0"/>
          </a:p>
          <a:p>
            <a:endParaRPr lang="en-US" dirty="0"/>
          </a:p>
          <a:p>
            <a:endParaRPr lang="en-US" dirty="0"/>
          </a:p>
          <a:p>
            <a:r>
              <a:rPr lang="en-US" dirty="0"/>
              <a:t>Target: </a:t>
            </a:r>
            <a:r>
              <a:rPr lang="en-US" dirty="0" err="1"/>
              <a:t>Logprice</a:t>
            </a:r>
            <a:endParaRPr lang="en-US" dirty="0"/>
          </a:p>
          <a:p>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B771571-8E3F-B7E5-3414-59F30E85A0C9}"/>
              </a:ext>
            </a:extLst>
          </p:cNvPr>
          <p:cNvPicPr>
            <a:picLocks noChangeAspect="1"/>
          </p:cNvPicPr>
          <p:nvPr/>
        </p:nvPicPr>
        <p:blipFill>
          <a:blip r:embed="rId2"/>
          <a:stretch>
            <a:fillRect/>
          </a:stretch>
        </p:blipFill>
        <p:spPr>
          <a:xfrm>
            <a:off x="3448994" y="4465027"/>
            <a:ext cx="4453347" cy="1711936"/>
          </a:xfrm>
          <a:prstGeom prst="rect">
            <a:avLst/>
          </a:prstGeom>
        </p:spPr>
      </p:pic>
      <p:pic>
        <p:nvPicPr>
          <p:cNvPr id="8" name="Picture 7">
            <a:extLst>
              <a:ext uri="{FF2B5EF4-FFF2-40B4-BE49-F238E27FC236}">
                <a16:creationId xmlns:a16="http://schemas.microsoft.com/office/drawing/2014/main" id="{55D57CA4-7898-E4AF-9A5B-70D049524E6B}"/>
              </a:ext>
            </a:extLst>
          </p:cNvPr>
          <p:cNvPicPr>
            <a:picLocks noChangeAspect="1"/>
          </p:cNvPicPr>
          <p:nvPr/>
        </p:nvPicPr>
        <p:blipFill>
          <a:blip r:embed="rId3"/>
          <a:stretch>
            <a:fillRect/>
          </a:stretch>
        </p:blipFill>
        <p:spPr>
          <a:xfrm>
            <a:off x="3448994" y="1980574"/>
            <a:ext cx="4530349" cy="1793014"/>
          </a:xfrm>
          <a:prstGeom prst="rect">
            <a:avLst/>
          </a:prstGeom>
        </p:spPr>
      </p:pic>
    </p:spTree>
    <p:extLst>
      <p:ext uri="{BB962C8B-B14F-4D97-AF65-F5344CB8AC3E}">
        <p14:creationId xmlns:p14="http://schemas.microsoft.com/office/powerpoint/2010/main" val="232600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BAD4-1824-5998-2E04-B1893D7E0D69}"/>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79F80AA4-CD37-C36A-1A6F-D8CEC269D42E}"/>
              </a:ext>
            </a:extLst>
          </p:cNvPr>
          <p:cNvSpPr>
            <a:spLocks noGrp="1"/>
          </p:cNvSpPr>
          <p:nvPr>
            <p:ph idx="1"/>
          </p:nvPr>
        </p:nvSpPr>
        <p:spPr>
          <a:xfrm>
            <a:off x="856648" y="1828799"/>
            <a:ext cx="10497152" cy="4348163"/>
          </a:xfrm>
        </p:spPr>
        <p:txBody>
          <a:bodyPr/>
          <a:lstStyle/>
          <a:p>
            <a:r>
              <a:rPr lang="en-US" dirty="0"/>
              <a:t>As per our findings, Random forest model fits data and measures 86 % variance in the car price that is predictable from the car features</a:t>
            </a:r>
          </a:p>
          <a:p>
            <a:r>
              <a:rPr lang="en-US" dirty="0"/>
              <a:t>In our analysis, year, odometer, age, model and fuel are the most impactful features.</a:t>
            </a:r>
          </a:p>
          <a:p>
            <a:r>
              <a:rPr lang="en-US" dirty="0"/>
              <a:t>It is a challenging task as large number of features need to be considered and collected. In future we would like to collect more accurate data and use advanced machine learning algorithms for better prediction.</a:t>
            </a:r>
          </a:p>
        </p:txBody>
      </p:sp>
    </p:spTree>
    <p:extLst>
      <p:ext uri="{BB962C8B-B14F-4D97-AF65-F5344CB8AC3E}">
        <p14:creationId xmlns:p14="http://schemas.microsoft.com/office/powerpoint/2010/main" val="14451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8E3E9-F959-9AF5-EC93-A592ED2F693D}"/>
              </a:ext>
            </a:extLst>
          </p:cNvPr>
          <p:cNvSpPr>
            <a:spLocks noGrp="1"/>
          </p:cNvSpPr>
          <p:nvPr>
            <p:ph idx="1"/>
          </p:nvPr>
        </p:nvSpPr>
        <p:spPr>
          <a:xfrm>
            <a:off x="2117558" y="2683132"/>
            <a:ext cx="8518358" cy="2822519"/>
          </a:xfrm>
        </p:spPr>
        <p:txBody>
          <a:bodyPr>
            <a:normAutofit/>
          </a:bodyPr>
          <a:lstStyle/>
          <a:p>
            <a:r>
              <a:rPr lang="en-US" sz="11500" dirty="0"/>
              <a:t>Thank You!</a:t>
            </a:r>
          </a:p>
        </p:txBody>
      </p:sp>
    </p:spTree>
    <p:extLst>
      <p:ext uri="{BB962C8B-B14F-4D97-AF65-F5344CB8AC3E}">
        <p14:creationId xmlns:p14="http://schemas.microsoft.com/office/powerpoint/2010/main" val="180552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9FBC-079B-BE08-F429-76AD2970E3F2}"/>
              </a:ext>
            </a:extLst>
          </p:cNvPr>
          <p:cNvSpPr>
            <a:spLocks noGrp="1"/>
          </p:cNvSpPr>
          <p:nvPr>
            <p:ph type="title"/>
          </p:nvPr>
        </p:nvSpPr>
        <p:spPr>
          <a:xfrm>
            <a:off x="1049154" y="827773"/>
            <a:ext cx="10106526" cy="909587"/>
          </a:xfrm>
        </p:spPr>
        <p:txBody>
          <a:bodyPr/>
          <a:lstStyle/>
          <a:p>
            <a:r>
              <a:rPr lang="en-US" dirty="0"/>
              <a:t>Problem Definition</a:t>
            </a:r>
          </a:p>
        </p:txBody>
      </p:sp>
      <p:sp>
        <p:nvSpPr>
          <p:cNvPr id="3" name="Content Placeholder 2">
            <a:extLst>
              <a:ext uri="{FF2B5EF4-FFF2-40B4-BE49-F238E27FC236}">
                <a16:creationId xmlns:a16="http://schemas.microsoft.com/office/drawing/2014/main" id="{59877829-32E6-E072-571C-CBC4AB2C2F60}"/>
              </a:ext>
            </a:extLst>
          </p:cNvPr>
          <p:cNvSpPr>
            <a:spLocks noGrp="1"/>
          </p:cNvSpPr>
          <p:nvPr>
            <p:ph idx="1"/>
          </p:nvPr>
        </p:nvSpPr>
        <p:spPr>
          <a:xfrm>
            <a:off x="838200" y="1819174"/>
            <a:ext cx="10515600" cy="4665797"/>
          </a:xfrm>
        </p:spPr>
        <p:txBody>
          <a:bodyPr>
            <a:normAutofit/>
          </a:bodyPr>
          <a:lstStyle/>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Our goal </a:t>
            </a:r>
            <a:r>
              <a:rPr lang="en-US" sz="2400" kern="100" dirty="0">
                <a:latin typeface="Calibri" panose="020F0502020204030204" pitchFamily="34" charset="0"/>
                <a:ea typeface="Calibri" panose="020F0502020204030204" pitchFamily="34" charset="0"/>
                <a:cs typeface="Times New Roman" panose="02020603050405020304" pitchFamily="18" charset="0"/>
              </a:rPr>
              <a:t>is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predict the prices of used cars using machine learning models. We also identify important features of the car that influence its price in the market. This prediction will be of use to:</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Used car dealers: Dealers can benefit from this as they can better understand the important features of the car that influence the price, and what makes a car desirable.</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Online car pricing websites: This prediction may be used as a point of reference pricing websites and as a result, they can list a better price estimate.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Individuals who are interested in selling/purchasing a car: People can better understand the market value of their used cars and fix a price accordingly.</a:t>
            </a:r>
          </a:p>
          <a:p>
            <a:pPr marL="0" indent="0">
              <a:buNone/>
            </a:pPr>
            <a:endParaRPr lang="en-US" dirty="0"/>
          </a:p>
        </p:txBody>
      </p:sp>
    </p:spTree>
    <p:extLst>
      <p:ext uri="{BB962C8B-B14F-4D97-AF65-F5344CB8AC3E}">
        <p14:creationId xmlns:p14="http://schemas.microsoft.com/office/powerpoint/2010/main" val="293495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7C96C6-E2DD-DF6C-3432-9D5E2505BD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585"/>
          <a:stretch/>
        </p:blipFill>
        <p:spPr>
          <a:xfrm>
            <a:off x="757310" y="2348563"/>
            <a:ext cx="10398370" cy="3887479"/>
          </a:xfrm>
        </p:spPr>
      </p:pic>
      <p:sp>
        <p:nvSpPr>
          <p:cNvPr id="6" name="Title 1">
            <a:extLst>
              <a:ext uri="{FF2B5EF4-FFF2-40B4-BE49-F238E27FC236}">
                <a16:creationId xmlns:a16="http://schemas.microsoft.com/office/drawing/2014/main" id="{522C90AC-EA01-EDA6-B65A-C0D318A20AD8}"/>
              </a:ext>
            </a:extLst>
          </p:cNvPr>
          <p:cNvSpPr>
            <a:spLocks noGrp="1"/>
          </p:cNvSpPr>
          <p:nvPr>
            <p:ph type="title"/>
          </p:nvPr>
        </p:nvSpPr>
        <p:spPr>
          <a:xfrm>
            <a:off x="1097280" y="286603"/>
            <a:ext cx="10058400" cy="1450757"/>
          </a:xfrm>
        </p:spPr>
        <p:txBody>
          <a:bodyPr/>
          <a:lstStyle/>
          <a:p>
            <a:r>
              <a:rPr lang="en-US" dirty="0"/>
              <a:t>Approach</a:t>
            </a:r>
          </a:p>
        </p:txBody>
      </p:sp>
    </p:spTree>
    <p:extLst>
      <p:ext uri="{BB962C8B-B14F-4D97-AF65-F5344CB8AC3E}">
        <p14:creationId xmlns:p14="http://schemas.microsoft.com/office/powerpoint/2010/main" val="21792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39AC-96D1-74D0-6763-2A79B23CE7AA}"/>
              </a:ext>
            </a:extLst>
          </p:cNvPr>
          <p:cNvSpPr>
            <a:spLocks noGrp="1"/>
          </p:cNvSpPr>
          <p:nvPr>
            <p:ph type="title"/>
          </p:nvPr>
        </p:nvSpPr>
        <p:spPr>
          <a:xfrm>
            <a:off x="838200" y="336250"/>
            <a:ext cx="10515600" cy="1328921"/>
          </a:xfrm>
        </p:spPr>
        <p:txBody>
          <a:bodyPr/>
          <a:lstStyle/>
          <a:p>
            <a:r>
              <a:rPr lang="en-US" dirty="0"/>
              <a:t>Data set</a:t>
            </a:r>
          </a:p>
        </p:txBody>
      </p:sp>
      <p:sp>
        <p:nvSpPr>
          <p:cNvPr id="3" name="Content Placeholder 2">
            <a:extLst>
              <a:ext uri="{FF2B5EF4-FFF2-40B4-BE49-F238E27FC236}">
                <a16:creationId xmlns:a16="http://schemas.microsoft.com/office/drawing/2014/main" id="{2A7772BA-29E9-D375-F48E-A17CD52D0907}"/>
              </a:ext>
            </a:extLst>
          </p:cNvPr>
          <p:cNvSpPr>
            <a:spLocks noGrp="1"/>
          </p:cNvSpPr>
          <p:nvPr>
            <p:ph idx="1"/>
          </p:nvPr>
        </p:nvSpPr>
        <p:spPr>
          <a:xfrm>
            <a:off x="721895" y="1886552"/>
            <a:ext cx="10631905" cy="4290412"/>
          </a:xfrm>
        </p:spPr>
        <p:txBody>
          <a:bodyPr/>
          <a:lstStyle/>
          <a:p>
            <a:pPr marL="0" indent="0">
              <a:buNone/>
            </a:pPr>
            <a:r>
              <a:rPr lang="en-US" sz="2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https://www.kaggle.com/datasets/austinreese/craigslist-carstrucks-data</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graphicFrame>
        <p:nvGraphicFramePr>
          <p:cNvPr id="7" name="Table 6">
            <a:extLst>
              <a:ext uri="{FF2B5EF4-FFF2-40B4-BE49-F238E27FC236}">
                <a16:creationId xmlns:a16="http://schemas.microsoft.com/office/drawing/2014/main" id="{BCD0639C-7923-0C36-1ED1-4301BBF89C4A}"/>
              </a:ext>
            </a:extLst>
          </p:cNvPr>
          <p:cNvGraphicFramePr>
            <a:graphicFrameLocks noGrp="1"/>
          </p:cNvGraphicFramePr>
          <p:nvPr>
            <p:extLst>
              <p:ext uri="{D42A27DB-BD31-4B8C-83A1-F6EECF244321}">
                <p14:modId xmlns:p14="http://schemas.microsoft.com/office/powerpoint/2010/main" val="2602467462"/>
              </p:ext>
            </p:extLst>
          </p:nvPr>
        </p:nvGraphicFramePr>
        <p:xfrm>
          <a:off x="8325852" y="1834658"/>
          <a:ext cx="3345781" cy="4394200"/>
        </p:xfrm>
        <a:graphic>
          <a:graphicData uri="http://schemas.openxmlformats.org/drawingml/2006/table">
            <a:tbl>
              <a:tblPr/>
              <a:tblGrid>
                <a:gridCol w="1714196">
                  <a:extLst>
                    <a:ext uri="{9D8B030D-6E8A-4147-A177-3AD203B41FA5}">
                      <a16:colId xmlns:a16="http://schemas.microsoft.com/office/drawing/2014/main" val="668022247"/>
                    </a:ext>
                  </a:extLst>
                </a:gridCol>
                <a:gridCol w="1631585">
                  <a:extLst>
                    <a:ext uri="{9D8B030D-6E8A-4147-A177-3AD203B41FA5}">
                      <a16:colId xmlns:a16="http://schemas.microsoft.com/office/drawing/2014/main" val="3168266737"/>
                    </a:ext>
                  </a:extLst>
                </a:gridCol>
              </a:tblGrid>
              <a:tr h="184292">
                <a:tc>
                  <a:txBody>
                    <a:bodyPr/>
                    <a:lstStyle/>
                    <a:p>
                      <a:pPr algn="l" fontAlgn="b"/>
                      <a:r>
                        <a:rPr lang="en-US" sz="1400" b="1" i="0" u="none" strike="noStrike" dirty="0">
                          <a:solidFill>
                            <a:srgbClr val="000000"/>
                          </a:solidFill>
                          <a:effectLst/>
                          <a:latin typeface="Calibri" panose="020F0502020204030204" pitchFamily="34" charset="0"/>
                        </a:rPr>
                        <a:t>Categorical fields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Numerical fields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101954"/>
                  </a:ext>
                </a:extLst>
              </a:tr>
              <a:tr h="184292">
                <a:tc>
                  <a:txBody>
                    <a:bodyPr/>
                    <a:lstStyle/>
                    <a:p>
                      <a:pPr algn="l" fontAlgn="b"/>
                      <a:r>
                        <a:rPr lang="en-US" sz="1400" b="0" i="0" u="none" strike="noStrike">
                          <a:solidFill>
                            <a:srgbClr val="000000"/>
                          </a:solidFill>
                          <a:effectLst/>
                          <a:latin typeface="Calibri" panose="020F0502020204030204" pitchFamily="34" charset="0"/>
                        </a:rPr>
                        <a:t>url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354685"/>
                  </a:ext>
                </a:extLst>
              </a:tr>
              <a:tr h="184292">
                <a:tc>
                  <a:txBody>
                    <a:bodyPr/>
                    <a:lstStyle/>
                    <a:p>
                      <a:pPr algn="l" fontAlgn="b"/>
                      <a:r>
                        <a:rPr lang="en-US" sz="1400" b="0" i="0" u="none" strike="noStrike">
                          <a:solidFill>
                            <a:srgbClr val="000000"/>
                          </a:solidFill>
                          <a:effectLst/>
                          <a:latin typeface="Calibri" panose="020F0502020204030204" pitchFamily="34" charset="0"/>
                        </a:rPr>
                        <a:t>region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price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639495"/>
                  </a:ext>
                </a:extLst>
              </a:tr>
              <a:tr h="184292">
                <a:tc>
                  <a:txBody>
                    <a:bodyPr/>
                    <a:lstStyle/>
                    <a:p>
                      <a:pPr algn="l" fontAlgn="b"/>
                      <a:r>
                        <a:rPr lang="en-US" sz="1400" b="0" i="0" u="none" strike="noStrike">
                          <a:solidFill>
                            <a:srgbClr val="000000"/>
                          </a:solidFill>
                          <a:effectLst/>
                          <a:latin typeface="Calibri" panose="020F0502020204030204" pitchFamily="34" charset="0"/>
                        </a:rPr>
                        <a:t>region_url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VIN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88931"/>
                  </a:ext>
                </a:extLst>
              </a:tr>
              <a:tr h="184292">
                <a:tc>
                  <a:txBody>
                    <a:bodyPr/>
                    <a:lstStyle/>
                    <a:p>
                      <a:pPr algn="l" fontAlgn="b"/>
                      <a:r>
                        <a:rPr lang="en-US" sz="1400" b="0" i="0" u="none" strike="noStrike" dirty="0">
                          <a:solidFill>
                            <a:srgbClr val="000000"/>
                          </a:solidFill>
                          <a:effectLst/>
                          <a:latin typeface="Calibri" panose="020F0502020204030204" pitchFamily="34" charset="0"/>
                        </a:rPr>
                        <a:t>manufacturer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year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314015"/>
                  </a:ext>
                </a:extLst>
              </a:tr>
              <a:tr h="184292">
                <a:tc>
                  <a:txBody>
                    <a:bodyPr/>
                    <a:lstStyle/>
                    <a:p>
                      <a:pPr algn="l" fontAlgn="b"/>
                      <a:r>
                        <a:rPr lang="en-US" sz="1400" b="0" i="0" u="none" strike="noStrike">
                          <a:solidFill>
                            <a:srgbClr val="000000"/>
                          </a:solidFill>
                          <a:effectLst/>
                          <a:latin typeface="Calibri" panose="020F0502020204030204" pitchFamily="34" charset="0"/>
                        </a:rPr>
                        <a:t>model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odometer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770850"/>
                  </a:ext>
                </a:extLst>
              </a:tr>
              <a:tr h="184292">
                <a:tc>
                  <a:txBody>
                    <a:bodyPr/>
                    <a:lstStyle/>
                    <a:p>
                      <a:pPr algn="l" fontAlgn="b"/>
                      <a:r>
                        <a:rPr lang="en-US" sz="1400" b="0" i="0" u="none" strike="noStrike">
                          <a:solidFill>
                            <a:srgbClr val="000000"/>
                          </a:solidFill>
                          <a:effectLst/>
                          <a:latin typeface="Calibri" panose="020F0502020204030204" pitchFamily="34" charset="0"/>
                        </a:rPr>
                        <a:t>condition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147468"/>
                  </a:ext>
                </a:extLst>
              </a:tr>
              <a:tr h="184292">
                <a:tc>
                  <a:txBody>
                    <a:bodyPr/>
                    <a:lstStyle/>
                    <a:p>
                      <a:pPr algn="l" fontAlgn="b"/>
                      <a:r>
                        <a:rPr lang="en-US" sz="1400" b="0" i="0" u="none" strike="noStrike">
                          <a:solidFill>
                            <a:srgbClr val="000000"/>
                          </a:solidFill>
                          <a:effectLst/>
                          <a:latin typeface="Calibri" panose="020F0502020204030204" pitchFamily="34" charset="0"/>
                        </a:rPr>
                        <a:t>cylinders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long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696921"/>
                  </a:ext>
                </a:extLst>
              </a:tr>
              <a:tr h="184292">
                <a:tc>
                  <a:txBody>
                    <a:bodyPr/>
                    <a:lstStyle/>
                    <a:p>
                      <a:pPr algn="l" fontAlgn="b"/>
                      <a:r>
                        <a:rPr lang="en-US" sz="1400" b="0" i="0" u="none" strike="noStrike">
                          <a:solidFill>
                            <a:srgbClr val="000000"/>
                          </a:solidFill>
                          <a:effectLst/>
                          <a:latin typeface="Calibri" panose="020F0502020204030204" pitchFamily="34" charset="0"/>
                        </a:rPr>
                        <a:t>fuel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713194"/>
                  </a:ext>
                </a:extLst>
              </a:tr>
              <a:tr h="184292">
                <a:tc>
                  <a:txBody>
                    <a:bodyPr/>
                    <a:lstStyle/>
                    <a:p>
                      <a:pPr algn="l" fontAlgn="b"/>
                      <a:r>
                        <a:rPr lang="en-US" sz="1400" b="0" i="0" u="none" strike="noStrike" dirty="0" err="1">
                          <a:solidFill>
                            <a:srgbClr val="000000"/>
                          </a:solidFill>
                          <a:effectLst/>
                          <a:latin typeface="Calibri" panose="020F0502020204030204" pitchFamily="34" charset="0"/>
                        </a:rPr>
                        <a:t>title_status</a:t>
                      </a:r>
                      <a:r>
                        <a:rPr lang="en-US" sz="14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19837"/>
                  </a:ext>
                </a:extLst>
              </a:tr>
              <a:tr h="184292">
                <a:tc>
                  <a:txBody>
                    <a:bodyPr/>
                    <a:lstStyle/>
                    <a:p>
                      <a:pPr algn="l" fontAlgn="b"/>
                      <a:r>
                        <a:rPr lang="en-US" sz="1400" b="0" i="0" u="none" strike="noStrike">
                          <a:solidFill>
                            <a:srgbClr val="000000"/>
                          </a:solidFill>
                          <a:effectLst/>
                          <a:latin typeface="Calibri" panose="020F0502020204030204" pitchFamily="34" charset="0"/>
                        </a:rPr>
                        <a:t>transmission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186178"/>
                  </a:ext>
                </a:extLst>
              </a:tr>
              <a:tr h="184292">
                <a:tc>
                  <a:txBody>
                    <a:bodyPr/>
                    <a:lstStyle/>
                    <a:p>
                      <a:pPr algn="l" fontAlgn="b"/>
                      <a:r>
                        <a:rPr lang="en-US" sz="1400" b="0" i="0" u="none" strike="noStrike">
                          <a:solidFill>
                            <a:srgbClr val="000000"/>
                          </a:solidFill>
                          <a:effectLst/>
                          <a:latin typeface="Calibri" panose="020F0502020204030204" pitchFamily="34" charset="0"/>
                        </a:rPr>
                        <a:t>drive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095491"/>
                  </a:ext>
                </a:extLst>
              </a:tr>
              <a:tr h="184292">
                <a:tc>
                  <a:txBody>
                    <a:bodyPr/>
                    <a:lstStyle/>
                    <a:p>
                      <a:pPr algn="l" fontAlgn="b"/>
                      <a:r>
                        <a:rPr lang="en-US" sz="1400" b="0" i="0" u="none" strike="noStrike">
                          <a:solidFill>
                            <a:srgbClr val="000000"/>
                          </a:solidFill>
                          <a:effectLst/>
                          <a:latin typeface="Calibri" panose="020F0502020204030204" pitchFamily="34" charset="0"/>
                        </a:rPr>
                        <a:t>type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5044994"/>
                  </a:ext>
                </a:extLst>
              </a:tr>
              <a:tr h="184292">
                <a:tc>
                  <a:txBody>
                    <a:bodyPr/>
                    <a:lstStyle/>
                    <a:p>
                      <a:pPr algn="l" fontAlgn="b"/>
                      <a:r>
                        <a:rPr lang="en-US" sz="1400" b="0" i="0" u="none" strike="noStrike">
                          <a:solidFill>
                            <a:srgbClr val="000000"/>
                          </a:solidFill>
                          <a:effectLst/>
                          <a:latin typeface="Calibri" panose="020F0502020204030204" pitchFamily="34" charset="0"/>
                        </a:rPr>
                        <a:t>paint_color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588700"/>
                  </a:ext>
                </a:extLst>
              </a:tr>
              <a:tr h="184292">
                <a:tc>
                  <a:txBody>
                    <a:bodyPr/>
                    <a:lstStyle/>
                    <a:p>
                      <a:pPr algn="l" fontAlgn="b"/>
                      <a:r>
                        <a:rPr lang="en-US" sz="1400" b="0" i="0" u="none" strike="noStrike">
                          <a:solidFill>
                            <a:srgbClr val="000000"/>
                          </a:solidFill>
                          <a:effectLst/>
                          <a:latin typeface="Calibri" panose="020F0502020204030204" pitchFamily="34" charset="0"/>
                        </a:rPr>
                        <a:t>state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69609"/>
                  </a:ext>
                </a:extLst>
              </a:tr>
              <a:tr h="184292">
                <a:tc>
                  <a:txBody>
                    <a:bodyPr/>
                    <a:lstStyle/>
                    <a:p>
                      <a:pPr algn="l" fontAlgn="b"/>
                      <a:r>
                        <a:rPr lang="en-US" sz="1400" b="0" i="0" u="none" strike="noStrike">
                          <a:solidFill>
                            <a:srgbClr val="000000"/>
                          </a:solidFill>
                          <a:effectLst/>
                          <a:latin typeface="Calibri" panose="020F0502020204030204" pitchFamily="34" charset="0"/>
                        </a:rPr>
                        <a:t>posting_date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67605"/>
                  </a:ext>
                </a:extLst>
              </a:tr>
              <a:tr h="184292">
                <a:tc>
                  <a:txBody>
                    <a:bodyPr/>
                    <a:lstStyle/>
                    <a:p>
                      <a:pPr algn="l" fontAlgn="b"/>
                      <a:r>
                        <a:rPr lang="en-US" sz="1400" b="0" i="0" u="none" strike="noStrike">
                          <a:solidFill>
                            <a:srgbClr val="000000"/>
                          </a:solidFill>
                          <a:effectLst/>
                          <a:latin typeface="Calibri" panose="020F0502020204030204" pitchFamily="34" charset="0"/>
                        </a:rPr>
                        <a:t>image_url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06683"/>
                  </a:ext>
                </a:extLst>
              </a:tr>
              <a:tr h="184292">
                <a:tc>
                  <a:txBody>
                    <a:bodyPr/>
                    <a:lstStyle/>
                    <a:p>
                      <a:pPr algn="l" fontAlgn="b"/>
                      <a:r>
                        <a:rPr lang="en-US" sz="1400" b="0" i="0" u="none" strike="noStrike">
                          <a:solidFill>
                            <a:srgbClr val="000000"/>
                          </a:solidFill>
                          <a:effectLst/>
                          <a:latin typeface="Calibri" panose="020F0502020204030204" pitchFamily="34" charset="0"/>
                        </a:rPr>
                        <a:t>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4943674"/>
                  </a:ext>
                </a:extLst>
              </a:tr>
              <a:tr h="184292">
                <a:tc>
                  <a:txBody>
                    <a:bodyPr/>
                    <a:lstStyle/>
                    <a:p>
                      <a:pPr algn="l" fontAlgn="b"/>
                      <a:r>
                        <a:rPr lang="en-US" sz="1400" b="0" i="0" u="none" strike="noStrike">
                          <a:solidFill>
                            <a:srgbClr val="000000"/>
                          </a:solidFill>
                          <a:effectLst/>
                          <a:latin typeface="Calibri" panose="020F0502020204030204" pitchFamily="34" charset="0"/>
                        </a:rPr>
                        <a:t>county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556042"/>
                  </a:ext>
                </a:extLst>
              </a:tr>
              <a:tr h="184292">
                <a:tc>
                  <a:txBody>
                    <a:bodyPr/>
                    <a:lstStyle/>
                    <a:p>
                      <a:pPr algn="l" fontAlgn="b"/>
                      <a:r>
                        <a:rPr lang="en-US" sz="1400" b="0" i="0" u="none" strike="noStrike">
                          <a:solidFill>
                            <a:srgbClr val="000000"/>
                          </a:solidFill>
                          <a:effectLst/>
                          <a:latin typeface="Calibri" panose="020F0502020204030204" pitchFamily="34" charset="0"/>
                        </a:rPr>
                        <a:t>state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478884"/>
                  </a:ext>
                </a:extLst>
              </a:tr>
            </a:tbl>
          </a:graphicData>
        </a:graphic>
      </p:graphicFrame>
      <p:sp>
        <p:nvSpPr>
          <p:cNvPr id="9" name="TextBox 8">
            <a:extLst>
              <a:ext uri="{FF2B5EF4-FFF2-40B4-BE49-F238E27FC236}">
                <a16:creationId xmlns:a16="http://schemas.microsoft.com/office/drawing/2014/main" id="{8AAAA725-E35E-09A6-1CB0-2F2ED440B8D9}"/>
              </a:ext>
            </a:extLst>
          </p:cNvPr>
          <p:cNvSpPr txBox="1"/>
          <p:nvPr/>
        </p:nvSpPr>
        <p:spPr>
          <a:xfrm>
            <a:off x="623236" y="2482599"/>
            <a:ext cx="6097604" cy="646331"/>
          </a:xfrm>
          <a:prstGeom prst="rect">
            <a:avLst/>
          </a:prstGeom>
          <a:noFill/>
        </p:spPr>
        <p:txBody>
          <a:bodyPr wrap="square">
            <a:spAutoFit/>
          </a:bodyPr>
          <a:lstStyle/>
          <a:p>
            <a:r>
              <a:rPr lang="en-US" dirty="0"/>
              <a:t>No. of records: 397896</a:t>
            </a:r>
          </a:p>
          <a:p>
            <a:r>
              <a:rPr lang="en-US" dirty="0"/>
              <a:t>No. of columns: 26</a:t>
            </a:r>
          </a:p>
        </p:txBody>
      </p:sp>
    </p:spTree>
    <p:extLst>
      <p:ext uri="{BB962C8B-B14F-4D97-AF65-F5344CB8AC3E}">
        <p14:creationId xmlns:p14="http://schemas.microsoft.com/office/powerpoint/2010/main" val="418900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A7B2-A3B3-4819-AEC5-86A8A04AAE61}"/>
              </a:ext>
            </a:extLst>
          </p:cNvPr>
          <p:cNvSpPr>
            <a:spLocks noGrp="1"/>
          </p:cNvSpPr>
          <p:nvPr>
            <p:ph type="title"/>
          </p:nvPr>
        </p:nvSpPr>
        <p:spPr>
          <a:xfrm>
            <a:off x="838200" y="365125"/>
            <a:ext cx="10515600" cy="1319296"/>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08AA87F6-B53B-9B20-B2AE-5B60B79E3735}"/>
              </a:ext>
            </a:extLst>
          </p:cNvPr>
          <p:cNvSpPr>
            <a:spLocks noGrp="1"/>
          </p:cNvSpPr>
          <p:nvPr>
            <p:ph idx="1"/>
          </p:nvPr>
        </p:nvSpPr>
        <p:spPr>
          <a:xfrm>
            <a:off x="838200" y="1790299"/>
            <a:ext cx="10515600" cy="5204811"/>
          </a:xfrm>
        </p:spPr>
        <p:txBody>
          <a:bodyPr>
            <a:normAutofit/>
          </a:bodyPr>
          <a:lstStyle/>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1. Drop the unnecessary columns: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Id, URL, region,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region_url</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lat</a:t>
            </a:r>
            <a:r>
              <a:rPr lang="en-US" kern="100" dirty="0">
                <a:effectLst/>
                <a:latin typeface="Calibri" panose="020F0502020204030204" pitchFamily="34" charset="0"/>
                <a:ea typeface="Calibri" panose="020F0502020204030204" pitchFamily="34" charset="0"/>
                <a:cs typeface="Times New Roman" panose="02020603050405020304" pitchFamily="18" charset="0"/>
              </a:rPr>
              <a:t>, long, VIN,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image_url</a:t>
            </a:r>
            <a:r>
              <a:rPr lang="en-US" kern="100" dirty="0">
                <a:effectLst/>
                <a:latin typeface="Calibri" panose="020F0502020204030204" pitchFamily="34" charset="0"/>
                <a:ea typeface="Calibri" panose="020F0502020204030204" pitchFamily="34" charset="0"/>
                <a:cs typeface="Times New Roman" panose="02020603050405020304" pitchFamily="18" charset="0"/>
              </a:rPr>
              <a:t> , description, size and county</a:t>
            </a: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2: Drop the duplicate records</a:t>
            </a: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3: Filling NULL values of categorical columns: </a:t>
            </a:r>
            <a:r>
              <a:rPr lang="en-US" kern="100" dirty="0">
                <a:effectLst/>
                <a:latin typeface="Calibri" panose="020F0502020204030204" pitchFamily="34" charset="0"/>
                <a:ea typeface="Calibri" panose="020F0502020204030204" pitchFamily="34" charset="0"/>
                <a:cs typeface="Times New Roman" panose="02020603050405020304" pitchFamily="18" charset="0"/>
              </a:rPr>
              <a:t>Using</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FFILL </a:t>
            </a:r>
            <a:r>
              <a:rPr lang="en-US" kern="100" dirty="0">
                <a:effectLst/>
                <a:latin typeface="Calibri" panose="020F0502020204030204" pitchFamily="34" charset="0"/>
                <a:ea typeface="Calibri" panose="020F0502020204030204" pitchFamily="34" charset="0"/>
                <a:cs typeface="Times New Roman" panose="02020603050405020304" pitchFamily="18" charset="0"/>
              </a:rPr>
              <a:t>method</a:t>
            </a:r>
          </a:p>
          <a:p>
            <a:pPr marL="0" marR="0" indent="0">
              <a:lnSpc>
                <a:spcPct val="107000"/>
              </a:lnSpc>
              <a:spcBef>
                <a:spcPts val="0"/>
              </a:spcBef>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Condition: filled based on odometer reading</a:t>
            </a: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4: Filling NULL values for numerical columns (Odometer</a:t>
            </a:r>
            <a:r>
              <a:rPr lang="en-US" b="1" kern="100" dirty="0">
                <a:latin typeface="Calibri" panose="020F0502020204030204" pitchFamily="34" charset="0"/>
                <a:ea typeface="Calibri" panose="020F0502020204030204" pitchFamily="34" charset="0"/>
                <a:cs typeface="Times New Roman" panose="02020603050405020304" pitchFamily="18"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Create column age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Posting_Date</a:t>
            </a:r>
            <a:r>
              <a:rPr lang="en-US" kern="100" dirty="0">
                <a:effectLst/>
                <a:latin typeface="Calibri" panose="020F0502020204030204" pitchFamily="34" charset="0"/>
                <a:ea typeface="Calibri" panose="020F0502020204030204" pitchFamily="34" charset="0"/>
                <a:cs typeface="Times New Roman" panose="02020603050405020304" pitchFamily="18" charset="0"/>
              </a:rPr>
              <a:t>-year</a:t>
            </a: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Substituted NULLS with the median value of odometer grouped by age</a:t>
            </a: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5: Removing outliers – Odometer and price</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Remove the outlier data by calculating quartiles with u</a:t>
            </a:r>
            <a:r>
              <a:rPr lang="en-US" dirty="0">
                <a:latin typeface="Calibri" panose="020F0502020204030204" pitchFamily="34" charset="0"/>
                <a:ea typeface="Calibri" panose="020F0502020204030204" pitchFamily="34" charset="0"/>
                <a:cs typeface="Times New Roman" panose="02020603050405020304" pitchFamily="18" charset="0"/>
              </a:rPr>
              <a:t>pper limit=99</a:t>
            </a:r>
            <a:r>
              <a:rPr lang="en-US" baseline="30000" dirty="0">
                <a:latin typeface="Calibri" panose="020F0502020204030204" pitchFamily="34" charset="0"/>
                <a:ea typeface="Calibri" panose="020F0502020204030204" pitchFamily="34" charset="0"/>
                <a:cs typeface="Times New Roman" panose="02020603050405020304" pitchFamily="18" charset="0"/>
              </a:rPr>
              <a:t>th</a:t>
            </a:r>
            <a:r>
              <a:rPr lang="en-US" dirty="0">
                <a:latin typeface="Calibri" panose="020F0502020204030204" pitchFamily="34" charset="0"/>
                <a:ea typeface="Calibri" panose="020F0502020204030204" pitchFamily="34" charset="0"/>
                <a:cs typeface="Times New Roman" panose="02020603050405020304" pitchFamily="18" charset="0"/>
              </a:rPr>
              <a:t> percentile and lower limit=1</a:t>
            </a:r>
            <a:r>
              <a:rPr lang="en-US" baseline="30000" dirty="0">
                <a:latin typeface="Calibri" panose="020F0502020204030204" pitchFamily="34" charset="0"/>
                <a:ea typeface="Calibri" panose="020F0502020204030204" pitchFamily="34" charset="0"/>
                <a:cs typeface="Times New Roman" panose="02020603050405020304" pitchFamily="18" charset="0"/>
              </a:rPr>
              <a:t>st</a:t>
            </a:r>
            <a:r>
              <a:rPr lang="en-US" dirty="0">
                <a:latin typeface="Calibri" panose="020F0502020204030204" pitchFamily="34" charset="0"/>
                <a:ea typeface="Calibri" panose="020F0502020204030204" pitchFamily="34" charset="0"/>
                <a:cs typeface="Times New Roman" panose="02020603050405020304" pitchFamily="18" charset="0"/>
              </a:rPr>
              <a:t> percentile.</a:t>
            </a:r>
            <a:endParaRPr lang="en-US" dirty="0"/>
          </a:p>
          <a:p>
            <a:pPr marL="0" marR="0" indent="0">
              <a:lnSpc>
                <a:spcPct val="107000"/>
              </a:lnSpc>
              <a:spcBef>
                <a:spcPts val="0"/>
              </a:spcBef>
              <a:spcAft>
                <a:spcPts val="80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372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152C-587A-F75B-440B-07D2793D898E}"/>
              </a:ext>
            </a:extLst>
          </p:cNvPr>
          <p:cNvSpPr>
            <a:spLocks noGrp="1"/>
          </p:cNvSpPr>
          <p:nvPr>
            <p:ph type="title"/>
          </p:nvPr>
        </p:nvSpPr>
        <p:spPr>
          <a:xfrm>
            <a:off x="838200" y="365126"/>
            <a:ext cx="10515600" cy="129483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4B07EF6E-2E86-91D3-A2F1-77C0FFDAA138}"/>
              </a:ext>
            </a:extLst>
          </p:cNvPr>
          <p:cNvSpPr>
            <a:spLocks noGrp="1"/>
          </p:cNvSpPr>
          <p:nvPr>
            <p:ph idx="1"/>
          </p:nvPr>
        </p:nvSpPr>
        <p:spPr>
          <a:xfrm>
            <a:off x="1193532" y="1270534"/>
            <a:ext cx="10160267" cy="4398745"/>
          </a:xfrm>
        </p:spPr>
        <p:txBody>
          <a:bodyPr/>
          <a:lstStyle/>
          <a:p>
            <a:pPr marL="0" indent="0">
              <a:lnSpc>
                <a:spcPct val="107000"/>
              </a:lnSpc>
              <a:spcBef>
                <a:spcPts val="0"/>
              </a:spcBef>
              <a:spcAft>
                <a:spcPts val="800"/>
              </a:spcAft>
              <a:buNone/>
            </a:pPr>
            <a:endParaRPr lang="en-US" dirty="0"/>
          </a:p>
          <a:p>
            <a:pPr marL="0" indent="0">
              <a:lnSpc>
                <a:spcPct val="107000"/>
              </a:lnSpc>
              <a:spcBef>
                <a:spcPts val="0"/>
              </a:spcBef>
              <a:spcAft>
                <a:spcPts val="800"/>
              </a:spcAft>
              <a:buNone/>
            </a:pPr>
            <a:r>
              <a:rPr lang="en-US" dirty="0"/>
              <a:t>Distribution of price:</a:t>
            </a:r>
          </a:p>
          <a:p>
            <a:pPr marL="0" marR="0" indent="0">
              <a:lnSpc>
                <a:spcPct val="107000"/>
              </a:lnSpc>
              <a:spcBef>
                <a:spcPts val="0"/>
              </a:spcBef>
              <a:spcAft>
                <a:spcPts val="800"/>
              </a:spcAft>
              <a:buNone/>
            </a:pPr>
            <a:endParaRPr lang="en-US" dirty="0"/>
          </a:p>
          <a:p>
            <a:endParaRPr lang="en-US" dirty="0"/>
          </a:p>
        </p:txBody>
      </p:sp>
      <p:pic>
        <p:nvPicPr>
          <p:cNvPr id="4" name="Picture 3">
            <a:extLst>
              <a:ext uri="{FF2B5EF4-FFF2-40B4-BE49-F238E27FC236}">
                <a16:creationId xmlns:a16="http://schemas.microsoft.com/office/drawing/2014/main" id="{BB0F3166-63A9-2118-B161-E5A4D3E40E6B}"/>
              </a:ext>
            </a:extLst>
          </p:cNvPr>
          <p:cNvPicPr>
            <a:picLocks noChangeAspect="1"/>
          </p:cNvPicPr>
          <p:nvPr/>
        </p:nvPicPr>
        <p:blipFill>
          <a:blip r:embed="rId2"/>
          <a:stretch>
            <a:fillRect/>
          </a:stretch>
        </p:blipFill>
        <p:spPr>
          <a:xfrm>
            <a:off x="238353" y="2201328"/>
            <a:ext cx="6060966" cy="3597893"/>
          </a:xfrm>
          <a:prstGeom prst="rect">
            <a:avLst/>
          </a:prstGeom>
        </p:spPr>
      </p:pic>
      <p:pic>
        <p:nvPicPr>
          <p:cNvPr id="6" name="Picture 5">
            <a:extLst>
              <a:ext uri="{FF2B5EF4-FFF2-40B4-BE49-F238E27FC236}">
                <a16:creationId xmlns:a16="http://schemas.microsoft.com/office/drawing/2014/main" id="{786D0C6F-35F5-87C4-C6E4-C4C870D31E0A}"/>
              </a:ext>
            </a:extLst>
          </p:cNvPr>
          <p:cNvPicPr>
            <a:picLocks noChangeAspect="1"/>
          </p:cNvPicPr>
          <p:nvPr/>
        </p:nvPicPr>
        <p:blipFill>
          <a:blip r:embed="rId3"/>
          <a:stretch>
            <a:fillRect/>
          </a:stretch>
        </p:blipFill>
        <p:spPr>
          <a:xfrm>
            <a:off x="5631730" y="2099226"/>
            <a:ext cx="6389659" cy="3699995"/>
          </a:xfrm>
          <a:prstGeom prst="rect">
            <a:avLst/>
          </a:prstGeom>
        </p:spPr>
      </p:pic>
    </p:spTree>
    <p:extLst>
      <p:ext uri="{BB962C8B-B14F-4D97-AF65-F5344CB8AC3E}">
        <p14:creationId xmlns:p14="http://schemas.microsoft.com/office/powerpoint/2010/main" val="8902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C5AF-5964-694C-1191-9DA06B60E874}"/>
              </a:ext>
            </a:extLst>
          </p:cNvPr>
          <p:cNvSpPr>
            <a:spLocks noGrp="1"/>
          </p:cNvSpPr>
          <p:nvPr>
            <p:ph type="title"/>
          </p:nvPr>
        </p:nvSpPr>
        <p:spPr>
          <a:xfrm>
            <a:off x="838200" y="336249"/>
            <a:ext cx="10515600" cy="1325563"/>
          </a:xfrm>
        </p:spPr>
        <p:txBody>
          <a:bodyPr/>
          <a:lstStyle/>
          <a:p>
            <a:r>
              <a:rPr lang="en-US" dirty="0"/>
              <a:t>Exploratory data analysis (Contd.)</a:t>
            </a:r>
          </a:p>
        </p:txBody>
      </p:sp>
      <p:sp>
        <p:nvSpPr>
          <p:cNvPr id="3" name="Content Placeholder 2">
            <a:extLst>
              <a:ext uri="{FF2B5EF4-FFF2-40B4-BE49-F238E27FC236}">
                <a16:creationId xmlns:a16="http://schemas.microsoft.com/office/drawing/2014/main" id="{3173001F-C33F-B3DE-0561-A70D1D4BD82F}"/>
              </a:ext>
            </a:extLst>
          </p:cNvPr>
          <p:cNvSpPr>
            <a:spLocks noGrp="1"/>
          </p:cNvSpPr>
          <p:nvPr>
            <p:ph sz="half" idx="1"/>
          </p:nvPr>
        </p:nvSpPr>
        <p:spPr>
          <a:xfrm>
            <a:off x="1183907" y="1845734"/>
            <a:ext cx="4851132" cy="4023360"/>
          </a:xfrm>
        </p:spPr>
        <p:txBody>
          <a:bodyPr/>
          <a:lstStyle/>
          <a:p>
            <a:pPr marL="0" indent="0">
              <a:buNone/>
            </a:pPr>
            <a:r>
              <a:rPr lang="en-US" dirty="0"/>
              <a:t>Distribution of price by fuel:</a:t>
            </a:r>
          </a:p>
          <a:p>
            <a:pPr marL="0" indent="0">
              <a:buNone/>
            </a:pPr>
            <a:endParaRPr lang="en-US" dirty="0"/>
          </a:p>
        </p:txBody>
      </p:sp>
      <p:pic>
        <p:nvPicPr>
          <p:cNvPr id="7" name="Picture 6">
            <a:extLst>
              <a:ext uri="{FF2B5EF4-FFF2-40B4-BE49-F238E27FC236}">
                <a16:creationId xmlns:a16="http://schemas.microsoft.com/office/drawing/2014/main" id="{8CA8EB4F-8340-AEE4-872E-2C2D34C1C122}"/>
              </a:ext>
            </a:extLst>
          </p:cNvPr>
          <p:cNvPicPr>
            <a:picLocks noChangeAspect="1"/>
          </p:cNvPicPr>
          <p:nvPr/>
        </p:nvPicPr>
        <p:blipFill>
          <a:blip r:embed="rId2"/>
          <a:stretch>
            <a:fillRect/>
          </a:stretch>
        </p:blipFill>
        <p:spPr>
          <a:xfrm>
            <a:off x="6415287" y="2475068"/>
            <a:ext cx="3921243" cy="3530340"/>
          </a:xfrm>
          <a:prstGeom prst="rect">
            <a:avLst/>
          </a:prstGeom>
        </p:spPr>
      </p:pic>
      <p:pic>
        <p:nvPicPr>
          <p:cNvPr id="9" name="Picture 8">
            <a:extLst>
              <a:ext uri="{FF2B5EF4-FFF2-40B4-BE49-F238E27FC236}">
                <a16:creationId xmlns:a16="http://schemas.microsoft.com/office/drawing/2014/main" id="{DEAFBD79-1E52-8AAD-E1E8-7BA956E2DA29}"/>
              </a:ext>
            </a:extLst>
          </p:cNvPr>
          <p:cNvPicPr>
            <a:picLocks noChangeAspect="1"/>
          </p:cNvPicPr>
          <p:nvPr/>
        </p:nvPicPr>
        <p:blipFill>
          <a:blip r:embed="rId3"/>
          <a:stretch>
            <a:fillRect/>
          </a:stretch>
        </p:blipFill>
        <p:spPr>
          <a:xfrm>
            <a:off x="1045694" y="2503256"/>
            <a:ext cx="4352323" cy="3569883"/>
          </a:xfrm>
          <a:prstGeom prst="rect">
            <a:avLst/>
          </a:prstGeom>
        </p:spPr>
      </p:pic>
    </p:spTree>
    <p:extLst>
      <p:ext uri="{BB962C8B-B14F-4D97-AF65-F5344CB8AC3E}">
        <p14:creationId xmlns:p14="http://schemas.microsoft.com/office/powerpoint/2010/main" val="373633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9246-72AB-56D0-EEE7-1E9E0449DB03}"/>
              </a:ext>
            </a:extLst>
          </p:cNvPr>
          <p:cNvSpPr>
            <a:spLocks noGrp="1"/>
          </p:cNvSpPr>
          <p:nvPr>
            <p:ph type="title"/>
          </p:nvPr>
        </p:nvSpPr>
        <p:spPr>
          <a:xfrm>
            <a:off x="838200" y="365125"/>
            <a:ext cx="10515600" cy="1184542"/>
          </a:xfrm>
        </p:spPr>
        <p:txBody>
          <a:bodyPr/>
          <a:lstStyle/>
          <a:p>
            <a:r>
              <a:rPr lang="en-US" dirty="0"/>
              <a:t>Exploratory data analysis (Contd.)</a:t>
            </a:r>
          </a:p>
        </p:txBody>
      </p:sp>
      <p:sp>
        <p:nvSpPr>
          <p:cNvPr id="7" name="Content Placeholder 6">
            <a:extLst>
              <a:ext uri="{FF2B5EF4-FFF2-40B4-BE49-F238E27FC236}">
                <a16:creationId xmlns:a16="http://schemas.microsoft.com/office/drawing/2014/main" id="{72572FF2-0A7D-6A4C-0F7F-F76C35C48AD2}"/>
              </a:ext>
            </a:extLst>
          </p:cNvPr>
          <p:cNvSpPr>
            <a:spLocks noGrp="1"/>
          </p:cNvSpPr>
          <p:nvPr>
            <p:ph idx="1"/>
          </p:nvPr>
        </p:nvSpPr>
        <p:spPr>
          <a:xfrm>
            <a:off x="609600" y="1424539"/>
            <a:ext cx="10515600" cy="4627296"/>
          </a:xfrm>
        </p:spPr>
        <p:txBody>
          <a:bodyPr/>
          <a:lstStyle/>
          <a:p>
            <a:pPr marL="0" indent="0">
              <a:buNone/>
            </a:pP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Distribution of price across different type and condition:</a:t>
            </a:r>
          </a:p>
        </p:txBody>
      </p:sp>
      <p:pic>
        <p:nvPicPr>
          <p:cNvPr id="8" name="Picture 7">
            <a:extLst>
              <a:ext uri="{FF2B5EF4-FFF2-40B4-BE49-F238E27FC236}">
                <a16:creationId xmlns:a16="http://schemas.microsoft.com/office/drawing/2014/main" id="{6CA5CDB1-FD7E-C698-F96A-605BCA7137E9}"/>
              </a:ext>
            </a:extLst>
          </p:cNvPr>
          <p:cNvPicPr>
            <a:picLocks noChangeAspect="1"/>
          </p:cNvPicPr>
          <p:nvPr/>
        </p:nvPicPr>
        <p:blipFill>
          <a:blip r:embed="rId2"/>
          <a:stretch>
            <a:fillRect/>
          </a:stretch>
        </p:blipFill>
        <p:spPr>
          <a:xfrm>
            <a:off x="161925" y="2714024"/>
            <a:ext cx="5705475" cy="2981325"/>
          </a:xfrm>
          <a:prstGeom prst="rect">
            <a:avLst/>
          </a:prstGeom>
        </p:spPr>
      </p:pic>
      <p:pic>
        <p:nvPicPr>
          <p:cNvPr id="9" name="Picture 8">
            <a:extLst>
              <a:ext uri="{FF2B5EF4-FFF2-40B4-BE49-F238E27FC236}">
                <a16:creationId xmlns:a16="http://schemas.microsoft.com/office/drawing/2014/main" id="{A9E0ACBD-C4E6-6BB5-BFD3-4E787DA39BC1}"/>
              </a:ext>
            </a:extLst>
          </p:cNvPr>
          <p:cNvPicPr>
            <a:picLocks noChangeAspect="1"/>
          </p:cNvPicPr>
          <p:nvPr/>
        </p:nvPicPr>
        <p:blipFill>
          <a:blip r:embed="rId3"/>
          <a:stretch>
            <a:fillRect/>
          </a:stretch>
        </p:blipFill>
        <p:spPr>
          <a:xfrm>
            <a:off x="6096000" y="2714024"/>
            <a:ext cx="5934075" cy="2943225"/>
          </a:xfrm>
          <a:prstGeom prst="rect">
            <a:avLst/>
          </a:prstGeom>
        </p:spPr>
      </p:pic>
    </p:spTree>
    <p:extLst>
      <p:ext uri="{BB962C8B-B14F-4D97-AF65-F5344CB8AC3E}">
        <p14:creationId xmlns:p14="http://schemas.microsoft.com/office/powerpoint/2010/main" val="18660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10AC-7AA9-4125-EEE3-F0382E2CB588}"/>
              </a:ext>
            </a:extLst>
          </p:cNvPr>
          <p:cNvSpPr>
            <a:spLocks noGrp="1"/>
          </p:cNvSpPr>
          <p:nvPr>
            <p:ph type="title"/>
          </p:nvPr>
        </p:nvSpPr>
        <p:spPr>
          <a:xfrm>
            <a:off x="838200" y="365125"/>
            <a:ext cx="10515600" cy="1251919"/>
          </a:xfrm>
        </p:spPr>
        <p:txBody>
          <a:bodyPr/>
          <a:lstStyle/>
          <a:p>
            <a:r>
              <a:rPr lang="en-US" dirty="0"/>
              <a:t>Exploratory data analysis (Contd.)</a:t>
            </a:r>
          </a:p>
        </p:txBody>
      </p:sp>
      <p:sp>
        <p:nvSpPr>
          <p:cNvPr id="3" name="Content Placeholder 2">
            <a:extLst>
              <a:ext uri="{FF2B5EF4-FFF2-40B4-BE49-F238E27FC236}">
                <a16:creationId xmlns:a16="http://schemas.microsoft.com/office/drawing/2014/main" id="{B6115300-F0AA-CA64-A195-23173E6BF2D4}"/>
              </a:ext>
            </a:extLst>
          </p:cNvPr>
          <p:cNvSpPr>
            <a:spLocks noGrp="1"/>
          </p:cNvSpPr>
          <p:nvPr>
            <p:ph idx="1"/>
          </p:nvPr>
        </p:nvSpPr>
        <p:spPr>
          <a:xfrm>
            <a:off x="1198084" y="1857677"/>
            <a:ext cx="10155716" cy="4319286"/>
          </a:xfrm>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Distribution of price across various years from 2000</a:t>
            </a: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number of cars listed for sell from 2000:</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4A2524A-1E23-AF06-8AA3-DA5E17134BFF}"/>
              </a:ext>
            </a:extLst>
          </p:cNvPr>
          <p:cNvPicPr>
            <a:picLocks noChangeAspect="1"/>
          </p:cNvPicPr>
          <p:nvPr/>
        </p:nvPicPr>
        <p:blipFill rotWithShape="1">
          <a:blip r:embed="rId2"/>
          <a:srcRect t="5990"/>
          <a:stretch/>
        </p:blipFill>
        <p:spPr>
          <a:xfrm>
            <a:off x="693019" y="2113786"/>
            <a:ext cx="8099287" cy="1903534"/>
          </a:xfrm>
          <a:prstGeom prst="rect">
            <a:avLst/>
          </a:prstGeom>
        </p:spPr>
      </p:pic>
      <p:pic>
        <p:nvPicPr>
          <p:cNvPr id="5" name="Picture 4">
            <a:extLst>
              <a:ext uri="{FF2B5EF4-FFF2-40B4-BE49-F238E27FC236}">
                <a16:creationId xmlns:a16="http://schemas.microsoft.com/office/drawing/2014/main" id="{FFCA725F-AC91-246D-6E02-62AE7D388B61}"/>
              </a:ext>
            </a:extLst>
          </p:cNvPr>
          <p:cNvPicPr>
            <a:picLocks noChangeAspect="1"/>
          </p:cNvPicPr>
          <p:nvPr/>
        </p:nvPicPr>
        <p:blipFill rotWithShape="1">
          <a:blip r:embed="rId3"/>
          <a:srcRect t="6589"/>
          <a:stretch/>
        </p:blipFill>
        <p:spPr>
          <a:xfrm>
            <a:off x="3659178" y="4401483"/>
            <a:ext cx="7859053" cy="1903534"/>
          </a:xfrm>
          <a:prstGeom prst="rect">
            <a:avLst/>
          </a:prstGeom>
        </p:spPr>
      </p:pic>
    </p:spTree>
    <p:extLst>
      <p:ext uri="{BB962C8B-B14F-4D97-AF65-F5344CB8AC3E}">
        <p14:creationId xmlns:p14="http://schemas.microsoft.com/office/powerpoint/2010/main" val="11511004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226</TotalTime>
  <Words>564</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Symbol</vt:lpstr>
      <vt:lpstr>Retrospect</vt:lpstr>
      <vt:lpstr>USED CAR PRICE PREDICTION</vt:lpstr>
      <vt:lpstr>Problem Definition</vt:lpstr>
      <vt:lpstr>Approach</vt:lpstr>
      <vt:lpstr>Data set</vt:lpstr>
      <vt:lpstr>Data cleaning</vt:lpstr>
      <vt:lpstr>Exploratory data analysis</vt:lpstr>
      <vt:lpstr>Exploratory data analysis (Contd.)</vt:lpstr>
      <vt:lpstr>Exploratory data analysis (Contd.)</vt:lpstr>
      <vt:lpstr>Exploratory data analysis (Contd.)</vt:lpstr>
      <vt:lpstr>Exploratory data analysis (Contd.)</vt:lpstr>
      <vt:lpstr>Exploratory data analysis (Contd.)</vt:lpstr>
      <vt:lpstr>Exploratory data analysis (Contd.)</vt:lpstr>
      <vt:lpstr>Exploratory data analysis (Contd.)</vt:lpstr>
      <vt:lpstr>Scatter matrix</vt:lpstr>
      <vt:lpstr>Price prediction: Linear regression</vt:lpstr>
      <vt:lpstr>Price prediction: Random forest regressor</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Shilpa Kirubanidhi</dc:creator>
  <cp:lastModifiedBy>Shilpa Kirubanidhi</cp:lastModifiedBy>
  <cp:revision>1</cp:revision>
  <dcterms:created xsi:type="dcterms:W3CDTF">2023-04-20T21:12:02Z</dcterms:created>
  <dcterms:modified xsi:type="dcterms:W3CDTF">2023-04-21T00:58:45Z</dcterms:modified>
</cp:coreProperties>
</file>