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7"/>
  </p:notesMasterIdLst>
  <p:sldIdLst>
    <p:sldId id="287" r:id="rId2"/>
    <p:sldId id="288" r:id="rId3"/>
    <p:sldId id="289" r:id="rId4"/>
    <p:sldId id="290" r:id="rId5"/>
    <p:sldId id="29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78955" autoAdjust="0"/>
  </p:normalViewPr>
  <p:slideViewPr>
    <p:cSldViewPr>
      <p:cViewPr>
        <p:scale>
          <a:sx n="90" d="100"/>
          <a:sy n="90" d="100"/>
        </p:scale>
        <p:origin x="590" y="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FDC412-0E00-4D4F-BFAC-F6337B8BD041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004749-6E3E-4E59-A229-0928FA34D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270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04749-6E3E-4E59-A229-0928FA34DE0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363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707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826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50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969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823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75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566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17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259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027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02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510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776" y="1158488"/>
            <a:ext cx="8229600" cy="990600"/>
          </a:xfrm>
        </p:spPr>
        <p:txBody>
          <a:bodyPr>
            <a:noAutofit/>
          </a:bodyPr>
          <a:lstStyle/>
          <a:p>
            <a:pPr algn="ctr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cs typeface="American Typewriter"/>
              </a:rPr>
              <a:t>Analysis of Docker Storage Backends</a:t>
            </a:r>
            <a:endParaRPr lang="en-US" sz="4000" dirty="0">
              <a:solidFill>
                <a:schemeClr val="accent1">
                  <a:lumMod val="50000"/>
                </a:schemeClr>
              </a:solidFill>
              <a:latin typeface="Lato" panose="020F0502020204030203" pitchFamily="34" charset="0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201" y="3186452"/>
            <a:ext cx="7524750" cy="259556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endParaRPr lang="en-US" sz="1800" b="1" dirty="0" smtClean="0">
              <a:latin typeface="Lato" panose="020F0502020204030203" pitchFamily="34" charset="0"/>
              <a:cs typeface="Cambria"/>
            </a:endParaRPr>
          </a:p>
          <a:p>
            <a:pPr marL="0" indent="0" algn="ctr">
              <a:buNone/>
            </a:pPr>
            <a:r>
              <a:rPr lang="en-US" sz="1800" b="1" dirty="0" smtClean="0">
                <a:latin typeface="Lato" panose="020F0502020204030203" pitchFamily="34" charset="0"/>
                <a:cs typeface="Cambria"/>
              </a:rPr>
              <a:t>CmpE </a:t>
            </a:r>
            <a:r>
              <a:rPr lang="en-US" sz="1800" b="1" dirty="0">
                <a:latin typeface="Lato" panose="020F0502020204030203" pitchFamily="34" charset="0"/>
                <a:cs typeface="Cambria"/>
              </a:rPr>
              <a:t>284</a:t>
            </a:r>
            <a:r>
              <a:rPr lang="en-US" sz="1800" dirty="0">
                <a:latin typeface="Lato" panose="020F0502020204030203" pitchFamily="34" charset="0"/>
                <a:cs typeface="Cambria"/>
              </a:rPr>
              <a:t>-</a:t>
            </a:r>
            <a:r>
              <a:rPr lang="en-US" sz="1800" b="1" dirty="0">
                <a:latin typeface="Lato" panose="020F0502020204030203" pitchFamily="34" charset="0"/>
                <a:cs typeface="Cambria"/>
              </a:rPr>
              <a:t> Storage and Network Virtualization</a:t>
            </a:r>
          </a:p>
          <a:p>
            <a:pPr marL="0" indent="0" algn="ctr">
              <a:buNone/>
            </a:pPr>
            <a:r>
              <a:rPr lang="en-US" sz="1800" dirty="0" smtClean="0">
                <a:latin typeface="Lato" panose="020F0502020204030203" pitchFamily="34" charset="0"/>
                <a:cs typeface="Cambria"/>
              </a:rPr>
              <a:t>Class Project Presentation</a:t>
            </a:r>
            <a:endParaRPr lang="en-US" sz="1800" dirty="0">
              <a:latin typeface="Lato" panose="020F0502020204030203" pitchFamily="34" charset="0"/>
              <a:cs typeface="Cambria"/>
            </a:endParaRPr>
          </a:p>
          <a:p>
            <a:pPr marL="0" indent="0" algn="ctr">
              <a:buNone/>
            </a:pPr>
            <a:r>
              <a:rPr lang="en-US" sz="1800" b="1" dirty="0">
                <a:latin typeface="Lato" panose="020F0502020204030203" pitchFamily="34" charset="0"/>
                <a:cs typeface="Cambria"/>
              </a:rPr>
              <a:t>Team Name: </a:t>
            </a:r>
            <a:r>
              <a:rPr lang="en-US" sz="1800" dirty="0" err="1" smtClean="0">
                <a:latin typeface="Lato" panose="020F0502020204030203" pitchFamily="34" charset="0"/>
                <a:cs typeface="Cambria"/>
              </a:rPr>
              <a:t>StoragePros</a:t>
            </a:r>
            <a:endParaRPr lang="en-US" sz="1800" dirty="0">
              <a:latin typeface="Lato" panose="020F0502020204030203" pitchFamily="34" charset="0"/>
              <a:cs typeface="Cambria"/>
            </a:endParaRPr>
          </a:p>
          <a:p>
            <a:pPr marL="0" indent="0">
              <a:buNone/>
            </a:pPr>
            <a:endParaRPr lang="en-US" sz="1800" dirty="0">
              <a:latin typeface="Lato" panose="020F0502020204030203" pitchFamily="34" charset="0"/>
              <a:cs typeface="Cambria"/>
            </a:endParaRPr>
          </a:p>
          <a:p>
            <a:pPr marL="0" indent="0" algn="ctr">
              <a:buNone/>
            </a:pPr>
            <a:r>
              <a:rPr lang="en-US" sz="1800" b="1" dirty="0">
                <a:latin typeface="Lato" panose="020F0502020204030203" pitchFamily="34" charset="0"/>
                <a:cs typeface="Cambria"/>
              </a:rPr>
              <a:t>Team Members:</a:t>
            </a:r>
            <a:endParaRPr lang="en-US" sz="1800" dirty="0">
              <a:latin typeface="Lato" panose="020F0502020204030203" pitchFamily="34" charset="0"/>
              <a:cs typeface="Cambria"/>
            </a:endParaRPr>
          </a:p>
          <a:p>
            <a:pPr marL="0" indent="0" algn="ctr">
              <a:buNone/>
            </a:pPr>
            <a:r>
              <a:rPr lang="en-US" sz="1800" dirty="0" err="1">
                <a:latin typeface="Lato" panose="020F0502020204030203" pitchFamily="34" charset="0"/>
                <a:cs typeface="Cambria"/>
              </a:rPr>
              <a:t>Larkins</a:t>
            </a:r>
            <a:r>
              <a:rPr lang="en-US" sz="1800" dirty="0">
                <a:latin typeface="Lato" panose="020F0502020204030203" pitchFamily="34" charset="0"/>
                <a:cs typeface="Cambria"/>
              </a:rPr>
              <a:t> Carvalho</a:t>
            </a:r>
          </a:p>
          <a:p>
            <a:pPr marL="0" indent="0" algn="ctr">
              <a:buNone/>
            </a:pPr>
            <a:r>
              <a:rPr lang="en-US" sz="1800" dirty="0">
                <a:latin typeface="Lato" panose="020F0502020204030203" pitchFamily="34" charset="0"/>
                <a:cs typeface="Cambria"/>
              </a:rPr>
              <a:t>Nielet Dmello</a:t>
            </a:r>
          </a:p>
          <a:p>
            <a:pPr marL="0" indent="0" algn="ctr">
              <a:buNone/>
            </a:pPr>
            <a:r>
              <a:rPr lang="en-US" sz="1800" dirty="0" err="1">
                <a:latin typeface="Lato" panose="020F0502020204030203" pitchFamily="34" charset="0"/>
                <a:cs typeface="Cambria"/>
              </a:rPr>
              <a:t>Shilpa</a:t>
            </a:r>
            <a:r>
              <a:rPr lang="en-US" sz="1800" dirty="0">
                <a:latin typeface="Lato" panose="020F0502020204030203" pitchFamily="34" charset="0"/>
                <a:cs typeface="Cambria"/>
              </a:rPr>
              <a:t> </a:t>
            </a:r>
            <a:r>
              <a:rPr lang="en-US" sz="1800" dirty="0" err="1">
                <a:latin typeface="Lato" panose="020F0502020204030203" pitchFamily="34" charset="0"/>
                <a:cs typeface="Cambria"/>
              </a:rPr>
              <a:t>Murali</a:t>
            </a:r>
            <a:endParaRPr lang="en-US" sz="1800" dirty="0">
              <a:latin typeface="Lato" panose="020F0502020204030203" pitchFamily="34" charset="0"/>
              <a:cs typeface="Cambria"/>
            </a:endParaRPr>
          </a:p>
          <a:p>
            <a:pPr marL="0" indent="0" algn="ctr">
              <a:buNone/>
            </a:pPr>
            <a:r>
              <a:rPr lang="en-US" sz="1800" dirty="0" err="1">
                <a:latin typeface="Lato" panose="020F0502020204030203" pitchFamily="34" charset="0"/>
                <a:cs typeface="Cambria"/>
              </a:rPr>
              <a:t>Vikram</a:t>
            </a:r>
            <a:r>
              <a:rPr lang="en-US" sz="1800" dirty="0">
                <a:latin typeface="Lato" panose="020F0502020204030203" pitchFamily="34" charset="0"/>
                <a:cs typeface="Cambria"/>
              </a:rPr>
              <a:t> </a:t>
            </a:r>
            <a:r>
              <a:rPr lang="en-US" sz="1800" dirty="0" err="1">
                <a:latin typeface="Lato" panose="020F0502020204030203" pitchFamily="34" charset="0"/>
                <a:cs typeface="Cambria"/>
              </a:rPr>
              <a:t>Arsid</a:t>
            </a:r>
            <a:endParaRPr lang="en-US" sz="1800" dirty="0">
              <a:latin typeface="Lato" panose="020F0502020204030203" pitchFamily="34" charset="0"/>
              <a:cs typeface="Cambria"/>
            </a:endParaRPr>
          </a:p>
          <a:p>
            <a:pPr marL="0" indent="0">
              <a:buNone/>
            </a:pPr>
            <a:endParaRPr lang="en-US" sz="1800" dirty="0">
              <a:latin typeface="Lato" panose="020F0502020204030203" pitchFamily="34" charset="0"/>
              <a:cs typeface="Cambria"/>
            </a:endParaRPr>
          </a:p>
        </p:txBody>
      </p:sp>
      <p:pic>
        <p:nvPicPr>
          <p:cNvPr id="1026" name="Picture 2" descr="http://photos1.meetupstatic.com/photos/event/c/9/a/1/600_439551617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053478"/>
            <a:ext cx="1885553" cy="1680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994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85800"/>
            <a:ext cx="7886700" cy="1325563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    </a:t>
            </a:r>
            <a:r>
              <a:rPr lang="en-US" dirty="0"/>
              <a:t>Extremely short intro to </a:t>
            </a:r>
            <a:r>
              <a:rPr lang="en-US" dirty="0" smtClean="0"/>
              <a:t>Docker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    Short intro to </a:t>
            </a:r>
            <a:r>
              <a:rPr lang="en-US" dirty="0" smtClean="0"/>
              <a:t>copy-on-write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    History of Docker storage </a:t>
            </a:r>
            <a:r>
              <a:rPr lang="en-US" dirty="0" smtClean="0"/>
              <a:t>drivers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    AUFS, BTRFS, Device Mapper, Overlayfs, </a:t>
            </a:r>
            <a:r>
              <a:rPr lang="en-US" dirty="0" smtClean="0"/>
              <a:t>VFS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    Our Approach to Performance </a:t>
            </a:r>
            <a:r>
              <a:rPr lang="en-US" dirty="0" smtClean="0"/>
              <a:t>Analysis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    Performance Analysis results	</a:t>
            </a:r>
          </a:p>
          <a:p>
            <a:pPr>
              <a:lnSpc>
                <a:spcPct val="150000"/>
              </a:lnSpc>
            </a:pPr>
            <a:r>
              <a:rPr lang="en-US" dirty="0"/>
              <a:t>    Conclusions</a:t>
            </a:r>
          </a:p>
        </p:txBody>
      </p:sp>
    </p:spTree>
    <p:extLst>
      <p:ext uri="{BB962C8B-B14F-4D97-AF65-F5344CB8AC3E}">
        <p14:creationId xmlns:p14="http://schemas.microsoft.com/office/powerpoint/2010/main" val="4840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 on Write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Sharing and Copying</a:t>
            </a:r>
          </a:p>
          <a:p>
            <a:r>
              <a:rPr lang="en-US" dirty="0"/>
              <a:t>Copy of data is made only when the data is modified or written</a:t>
            </a:r>
          </a:p>
          <a:p>
            <a:r>
              <a:rPr lang="en-US" dirty="0"/>
              <a:t>Copy of data is </a:t>
            </a:r>
            <a:r>
              <a:rPr lang="en-US" dirty="0" smtClean="0"/>
              <a:t>accessible only </a:t>
            </a:r>
            <a:r>
              <a:rPr lang="en-US" dirty="0"/>
              <a:t>to the </a:t>
            </a:r>
            <a:r>
              <a:rPr lang="en-US" dirty="0" smtClean="0"/>
              <a:t>process that created it</a:t>
            </a:r>
          </a:p>
          <a:p>
            <a:r>
              <a:rPr lang="en-US" dirty="0" smtClean="0"/>
              <a:t>Optimizes </a:t>
            </a:r>
            <a:r>
              <a:rPr lang="en-US" dirty="0"/>
              <a:t>both image disk space usage and the performance of container start </a:t>
            </a:r>
            <a:r>
              <a:rPr lang="en-US" dirty="0" smtClean="0"/>
              <a:t>times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4758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838200"/>
            <a:ext cx="7886700" cy="852489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Advantages of </a:t>
            </a:r>
            <a:r>
              <a:rPr lang="en-US" b="1" dirty="0" err="1" smtClean="0"/>
              <a:t>CoW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590800"/>
            <a:ext cx="3429000" cy="2947778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29150" y="2133599"/>
            <a:ext cx="3886200" cy="4043363"/>
          </a:xfrm>
        </p:spPr>
        <p:txBody>
          <a:bodyPr/>
          <a:lstStyle/>
          <a:p>
            <a:pPr marL="0" indent="0" defTabSz="914400">
              <a:buNone/>
            </a:pPr>
            <a:r>
              <a:rPr lang="en-US" sz="1800" dirty="0"/>
              <a:t>Copying makes containers efficient</a:t>
            </a:r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62000" y="2035215"/>
            <a:ext cx="32975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Sharing promotes smaller images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0" y="2514599"/>
            <a:ext cx="4343400" cy="2861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809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8650" y="762000"/>
            <a:ext cx="7886700" cy="928689"/>
          </a:xfrm>
        </p:spPr>
        <p:txBody>
          <a:bodyPr>
            <a:normAutofit fontScale="90000"/>
          </a:bodyPr>
          <a:lstStyle/>
          <a:p>
            <a:r>
              <a:rPr lang="en-US" dirty="0"/>
              <a:t>Data volumes and the storage driver</a:t>
            </a:r>
            <a:br>
              <a:rPr lang="en-US" dirty="0"/>
            </a:b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8650" y="1752600"/>
            <a:ext cx="3886200" cy="3432135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629150" y="1752600"/>
            <a:ext cx="3886200" cy="4424363"/>
          </a:xfrm>
        </p:spPr>
        <p:txBody>
          <a:bodyPr/>
          <a:lstStyle/>
          <a:p>
            <a:r>
              <a:rPr lang="en-US" dirty="0"/>
              <a:t>Reads and writes to data volumes bypass the storage driver </a:t>
            </a:r>
            <a:endParaRPr lang="en-US" dirty="0" smtClean="0"/>
          </a:p>
          <a:p>
            <a:r>
              <a:rPr lang="en-US" dirty="0"/>
              <a:t>The data volume resides outside of the local storage area on the Docker </a:t>
            </a:r>
            <a:endParaRPr lang="en-US" dirty="0" smtClean="0"/>
          </a:p>
          <a:p>
            <a:r>
              <a:rPr lang="en-US" dirty="0"/>
              <a:t>D</a:t>
            </a:r>
            <a:r>
              <a:rPr lang="en-US" dirty="0" smtClean="0"/>
              <a:t>ata </a:t>
            </a:r>
            <a:r>
              <a:rPr lang="en-US" dirty="0"/>
              <a:t>stored in shared data volumes persists on the Docker </a:t>
            </a:r>
            <a:r>
              <a:rPr lang="en-US" dirty="0" smtClean="0"/>
              <a:t>host even if container is deleted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125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7362</TotalTime>
  <Words>140</Words>
  <Application>Microsoft Office PowerPoint</Application>
  <PresentationFormat>On-screen Show (4:3)</PresentationFormat>
  <Paragraphs>32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American Typewriter</vt:lpstr>
      <vt:lpstr>Arial</vt:lpstr>
      <vt:lpstr>Calibri</vt:lpstr>
      <vt:lpstr>Calibri Light</vt:lpstr>
      <vt:lpstr>Cambria</vt:lpstr>
      <vt:lpstr>Lato</vt:lpstr>
      <vt:lpstr>Office Theme</vt:lpstr>
      <vt:lpstr>Analysis of Docker Storage Backends</vt:lpstr>
      <vt:lpstr>Outline</vt:lpstr>
      <vt:lpstr>Copy on Write </vt:lpstr>
      <vt:lpstr>Advantages of CoW </vt:lpstr>
      <vt:lpstr>Data volumes and the storage driver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OPENFLOW PROTOCOL</dc:title>
  <dc:creator>Vikram Sai Arsid</dc:creator>
  <cp:keywords>cmpe 284</cp:keywords>
  <cp:lastModifiedBy>Shilpa Murali</cp:lastModifiedBy>
  <cp:revision>171</cp:revision>
  <dcterms:created xsi:type="dcterms:W3CDTF">2006-08-16T00:00:00Z</dcterms:created>
  <dcterms:modified xsi:type="dcterms:W3CDTF">2015-11-30T04:04:51Z</dcterms:modified>
</cp:coreProperties>
</file>