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9" r:id="rId9"/>
    <p:sldId id="270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86429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/>
    </p:cSldViewPr>
  </p:slideViewPr>
  <p:outlineViewPr>
    <p:cViewPr>
      <p:scale>
        <a:sx n="33" d="100"/>
        <a:sy n="33" d="100"/>
      </p:scale>
      <p:origin x="0" y="-34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1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43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9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9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9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62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8028-D08B-4A37-BF9A-D581BD376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Immunization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64556-B862-4840-8D63-3D01EE605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Lisa Cannon, Shilpa </a:t>
            </a:r>
            <a:r>
              <a:rPr lang="en-US" dirty="0" err="1"/>
              <a:t>Muralidhar</a:t>
            </a:r>
            <a:r>
              <a:rPr lang="en-US" dirty="0"/>
              <a:t>, Brian Labelle</a:t>
            </a:r>
          </a:p>
        </p:txBody>
      </p:sp>
    </p:spTree>
    <p:extLst>
      <p:ext uri="{BB962C8B-B14F-4D97-AF65-F5344CB8AC3E}">
        <p14:creationId xmlns:p14="http://schemas.microsoft.com/office/powerpoint/2010/main" val="364564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C2DE-4D4B-4B36-9941-2CE6427C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4654-F0BC-499B-87DE-44F6238EE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1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A3C2-BF66-4CCD-B15E-26E2056D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7FBF-56F0-415C-984C-4ED159C85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1F22-EEEA-4EBA-AB5C-EFCFD66B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019B-F011-4906-BFA6-567328BC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4954-8A04-4157-A696-14656792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A4EC-3D3F-45D3-93B4-6E09C43C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8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8D26-D547-46CE-88DD-572BEA0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6CDD-3ECD-425F-855D-CF72A7EC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1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7D22-A18D-42A2-8E7F-FFFD1395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E009-4FFD-44D0-92F3-508F980A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3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77A2-4484-4150-AE81-F554E18C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background in vaccine research</a:t>
            </a:r>
          </a:p>
          <a:p>
            <a:endParaRPr lang="en-US" dirty="0"/>
          </a:p>
          <a:p>
            <a:r>
              <a:rPr lang="en-US" dirty="0"/>
              <a:t>Availability of datasets for our analyses that are:</a:t>
            </a:r>
          </a:p>
          <a:p>
            <a:pPr lvl="1"/>
            <a:r>
              <a:rPr lang="en-US" dirty="0"/>
              <a:t>Large</a:t>
            </a:r>
          </a:p>
          <a:p>
            <a:pPr lvl="1"/>
            <a:r>
              <a:rPr lang="en-US" dirty="0"/>
              <a:t>Reliable</a:t>
            </a:r>
          </a:p>
          <a:p>
            <a:pPr lvl="1"/>
            <a:r>
              <a:rPr lang="en-US" dirty="0"/>
              <a:t>Clean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1E9129-A82C-4442-86FA-63401F0D721D}"/>
              </a:ext>
            </a:extLst>
          </p:cNvPr>
          <p:cNvSpPr txBox="1">
            <a:spLocks/>
          </p:cNvSpPr>
          <p:nvPr/>
        </p:nvSpPr>
        <p:spPr>
          <a:xfrm>
            <a:off x="3747121" y="452718"/>
            <a:ext cx="3899385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17276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BFF1-EDCC-421B-8657-0A9C1501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0017"/>
            <a:ext cx="8946541" cy="39445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Vaccine 14 vaccines data from UNICEF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BCG, RCV, MCV1, 2, PCV, DTP1, 3 -prevents Tuberculosis, Rubella, Measles, Pneumonia, </a:t>
            </a:r>
            <a:r>
              <a:rPr lang="en-US" dirty="0" err="1"/>
              <a:t>Diptheria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HiB</a:t>
            </a:r>
            <a:r>
              <a:rPr lang="en-US" dirty="0"/>
              <a:t> - Meningitis,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ROTAC- prevents intestinal infections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Hepb3, </a:t>
            </a:r>
            <a:r>
              <a:rPr lang="en-US" dirty="0" err="1"/>
              <a:t>Hepbb</a:t>
            </a:r>
            <a:r>
              <a:rPr lang="en-US" dirty="0"/>
              <a:t>- prevents hepatitis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IPV, POL3 – prevents polio disease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YFV- prevents yellow fever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435D4D-5269-984F-A536-0A1F0044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121" y="452718"/>
            <a:ext cx="3899385" cy="832743"/>
          </a:xfrm>
        </p:spPr>
        <p:txBody>
          <a:bodyPr/>
          <a:lstStyle/>
          <a:p>
            <a:pPr algn="ctr"/>
            <a:r>
              <a:rPr lang="en-US" dirty="0"/>
              <a:t>Bubble Chart</a:t>
            </a:r>
          </a:p>
        </p:txBody>
      </p:sp>
    </p:spTree>
    <p:extLst>
      <p:ext uri="{BB962C8B-B14F-4D97-AF65-F5344CB8AC3E}">
        <p14:creationId xmlns:p14="http://schemas.microsoft.com/office/powerpoint/2010/main" val="51412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BFF1-EDCC-421B-8657-0A9C1501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380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UNICEF regions – </a:t>
            </a:r>
          </a:p>
          <a:p>
            <a:pPr lvl="1"/>
            <a:r>
              <a:rPr lang="en-US" dirty="0"/>
              <a:t>ECAR – Europe and Central Asia</a:t>
            </a:r>
          </a:p>
          <a:p>
            <a:pPr lvl="1"/>
            <a:r>
              <a:rPr lang="en-US" dirty="0"/>
              <a:t>EAPR– East Asia and Pacific</a:t>
            </a:r>
          </a:p>
          <a:p>
            <a:pPr lvl="1"/>
            <a:r>
              <a:rPr lang="en-US" dirty="0"/>
              <a:t>ESAR - East, South Africa</a:t>
            </a:r>
          </a:p>
          <a:p>
            <a:pPr lvl="1"/>
            <a:r>
              <a:rPr lang="en-US" dirty="0"/>
              <a:t>MENA- Middle East and North Africa</a:t>
            </a:r>
          </a:p>
          <a:p>
            <a:pPr lvl="1"/>
            <a:r>
              <a:rPr lang="en-US" dirty="0"/>
              <a:t>ROSA - South Asia</a:t>
            </a:r>
          </a:p>
          <a:p>
            <a:pPr lvl="1"/>
            <a:r>
              <a:rPr lang="en-US" dirty="0"/>
              <a:t>WCAR- West, Central Africa </a:t>
            </a:r>
          </a:p>
          <a:p>
            <a:pPr lvl="1"/>
            <a:r>
              <a:rPr lang="en-US" dirty="0"/>
              <a:t> LACR - Latin America , Caribbean</a:t>
            </a:r>
          </a:p>
          <a:p>
            <a:pPr lvl="1"/>
            <a:r>
              <a:rPr lang="en-US" dirty="0"/>
              <a:t>CEECIS- Russia, Eastern Europe </a:t>
            </a:r>
          </a:p>
          <a:p>
            <a:pPr lvl="1"/>
            <a:r>
              <a:rPr lang="en-US" dirty="0"/>
              <a:t>Industrialized -  </a:t>
            </a:r>
            <a:r>
              <a:rPr lang="en-US" dirty="0" err="1"/>
              <a:t>Scandavia</a:t>
            </a:r>
            <a:r>
              <a:rPr lang="en-US" dirty="0"/>
              <a:t>, Western Europe, USA, Japan, Australia, Israel</a:t>
            </a:r>
          </a:p>
          <a:p>
            <a:pPr lvl="1"/>
            <a:endParaRPr lang="en-US" dirty="0"/>
          </a:p>
          <a:p>
            <a:r>
              <a:rPr lang="en-US" dirty="0"/>
              <a:t>Population data from World Bank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9C356-F888-394F-9078-DAB622B04059}"/>
              </a:ext>
            </a:extLst>
          </p:cNvPr>
          <p:cNvSpPr txBox="1">
            <a:spLocks/>
          </p:cNvSpPr>
          <p:nvPr/>
        </p:nvSpPr>
        <p:spPr>
          <a:xfrm>
            <a:off x="3747121" y="452718"/>
            <a:ext cx="3899385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Bubble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1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2E84-EEF6-48E1-B361-F4204ECC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73406"/>
            <a:ext cx="8946541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Which countries are better vaccinated than others?</a:t>
            </a:r>
          </a:p>
          <a:p>
            <a:endParaRPr lang="en-US" dirty="0"/>
          </a:p>
          <a:p>
            <a:r>
              <a:rPr lang="en-US" dirty="0"/>
              <a:t>What are the causes of variation?</a:t>
            </a:r>
          </a:p>
          <a:p>
            <a:endParaRPr lang="en-US" dirty="0"/>
          </a:p>
          <a:p>
            <a:r>
              <a:rPr lang="en-US" dirty="0"/>
              <a:t>Does vaccination decrease infant mortality?</a:t>
            </a:r>
          </a:p>
          <a:p>
            <a:endParaRPr lang="en-US" dirty="0"/>
          </a:p>
          <a:p>
            <a:r>
              <a:rPr lang="en-US" dirty="0"/>
              <a:t>Does it increase life expectancy?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6406C7-12AF-7F4C-BE90-62DCFF515363}"/>
              </a:ext>
            </a:extLst>
          </p:cNvPr>
          <p:cNvSpPr txBox="1">
            <a:spLocks/>
          </p:cNvSpPr>
          <p:nvPr/>
        </p:nvSpPr>
        <p:spPr>
          <a:xfrm>
            <a:off x="3747121" y="452718"/>
            <a:ext cx="3899385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Bubble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2AC7-A81D-431C-AC0B-3C5B7258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675E-BFDB-4ABA-92C7-AB88A95A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chart</a:t>
            </a:r>
          </a:p>
        </p:txBody>
      </p:sp>
    </p:spTree>
    <p:extLst>
      <p:ext uri="{BB962C8B-B14F-4D97-AF65-F5344CB8AC3E}">
        <p14:creationId xmlns:p14="http://schemas.microsoft.com/office/powerpoint/2010/main" val="309596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CC99-A6E6-D64E-AEE9-FB3A5023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121" y="452718"/>
            <a:ext cx="3899385" cy="832743"/>
          </a:xfrm>
        </p:spPr>
        <p:txBody>
          <a:bodyPr/>
          <a:lstStyle/>
          <a:p>
            <a:pPr algn="ctr"/>
            <a:r>
              <a:rPr lang="en-US" dirty="0"/>
              <a:t>Bubble Chart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85F278C-38ED-2445-A225-717BB91720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87" y="1465393"/>
            <a:ext cx="4445900" cy="4128336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DDDA416-2A20-9745-AFF2-7C525BDD4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24" y="1465393"/>
            <a:ext cx="4445900" cy="4128336"/>
          </a:xfrm>
        </p:spPr>
      </p:pic>
    </p:spTree>
    <p:extLst>
      <p:ext uri="{BB962C8B-B14F-4D97-AF65-F5344CB8AC3E}">
        <p14:creationId xmlns:p14="http://schemas.microsoft.com/office/powerpoint/2010/main" val="26055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CA7A-B312-AB45-9261-373CEB32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536-C1FB-CB41-B929-84F88FFDEC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260DA-9A6D-F946-B61A-4C5DF8FDBB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7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197</Words>
  <Application>Microsoft Macintosh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World Immunization Progress</vt:lpstr>
      <vt:lpstr>Introduction</vt:lpstr>
      <vt:lpstr>PowerPoint Presentation</vt:lpstr>
      <vt:lpstr>Bubble Chart</vt:lpstr>
      <vt:lpstr>PowerPoint Presentation</vt:lpstr>
      <vt:lpstr>PowerPoint Presentation</vt:lpstr>
      <vt:lpstr>Charts</vt:lpstr>
      <vt:lpstr>Bubble Chart</vt:lpstr>
      <vt:lpstr>PowerPoint Presentation</vt:lpstr>
      <vt:lpstr>Analysis</vt:lpstr>
      <vt:lpstr>Regression</vt:lpstr>
      <vt:lpstr>Principal Component Analysis?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Immunization Progress</dc:title>
  <dc:creator>Lisa Cannon</dc:creator>
  <cp:lastModifiedBy>Shilpa Muralidhar</cp:lastModifiedBy>
  <cp:revision>15</cp:revision>
  <dcterms:created xsi:type="dcterms:W3CDTF">2019-10-15T05:34:01Z</dcterms:created>
  <dcterms:modified xsi:type="dcterms:W3CDTF">2019-10-19T06:19:42Z</dcterms:modified>
</cp:coreProperties>
</file>