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71" r:id="rId8"/>
    <p:sldId id="270" r:id="rId9"/>
    <p:sldId id="272" r:id="rId10"/>
    <p:sldId id="263" r:id="rId11"/>
    <p:sldId id="266" r:id="rId12"/>
    <p:sldId id="273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86429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3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43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E2073D-559E-4C97-893B-9D1250CE64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uracan2.herokuap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uracan2.herokuap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8028-D08B-4A37-BF9A-D581BD376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Immunization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64556-B862-4840-8D63-3D01EE605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Cannon, Shilpa </a:t>
            </a:r>
            <a:r>
              <a:rPr lang="en-US" dirty="0" err="1"/>
              <a:t>Muralidhar</a:t>
            </a:r>
            <a:r>
              <a:rPr lang="en-US" dirty="0"/>
              <a:t>, Brian Labelle</a:t>
            </a:r>
          </a:p>
        </p:txBody>
      </p:sp>
    </p:spTree>
    <p:extLst>
      <p:ext uri="{BB962C8B-B14F-4D97-AF65-F5344CB8AC3E}">
        <p14:creationId xmlns:p14="http://schemas.microsoft.com/office/powerpoint/2010/main" val="364564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C2DE-4D4B-4B36-9941-2CE6427C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4654-F0BC-499B-87DE-44F6238E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check out our website!</a:t>
            </a:r>
          </a:p>
          <a:p>
            <a:r>
              <a:rPr lang="en-US" dirty="0">
                <a:hlinkClick r:id="rId2"/>
              </a:rPr>
              <a:t>https://muracan2.herokuapp.com/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4954-8A04-4157-A696-14656792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A4EC-3D3F-45D3-93B4-6E09C43C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give vaccination has a positive relationship with life expectancy and a negative relationship with infant mortality.</a:t>
            </a:r>
          </a:p>
          <a:p>
            <a:r>
              <a:rPr lang="en-US" dirty="0"/>
              <a:t>When data is complete, linear regression fits look promising but the assumption of equal variance is violated.</a:t>
            </a:r>
          </a:p>
          <a:p>
            <a:r>
              <a:rPr lang="en-US" dirty="0"/>
              <a:t>More questions are raised… More analysis is needed.</a:t>
            </a:r>
          </a:p>
        </p:txBody>
      </p:sp>
    </p:spTree>
    <p:extLst>
      <p:ext uri="{BB962C8B-B14F-4D97-AF65-F5344CB8AC3E}">
        <p14:creationId xmlns:p14="http://schemas.microsoft.com/office/powerpoint/2010/main" val="124838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4954-8A04-4157-A696-14656792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A4EC-3D3F-45D3-93B4-6E09C43C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vaccination coverage geographically to see if regional trends exist.</a:t>
            </a:r>
          </a:p>
          <a:p>
            <a:r>
              <a:rPr lang="en-US" dirty="0"/>
              <a:t>Regression analysis: Automate the process of determining a variance stabilizing transformation when needed.</a:t>
            </a:r>
          </a:p>
          <a:p>
            <a:r>
              <a:rPr lang="en-US" dirty="0"/>
              <a:t>Regression analysis: Automate outlier detection.</a:t>
            </a:r>
          </a:p>
          <a:p>
            <a:r>
              <a:rPr lang="en-US" dirty="0"/>
              <a:t>Look at other measures of health and wellbeing.</a:t>
            </a:r>
          </a:p>
          <a:p>
            <a:r>
              <a:rPr lang="en-US" dirty="0"/>
              <a:t>Incorporate other factors that influence health and conduct a multiple linear regression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37743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D26-D547-46CE-88DD-572BEA0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not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CDD-3ECD-425F-855D-CF72A7EC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the website</a:t>
            </a:r>
          </a:p>
          <a:p>
            <a:r>
              <a:rPr lang="en-US" dirty="0">
                <a:hlinkClick r:id="rId2"/>
              </a:rPr>
              <a:t>https://muracan2.herokuapp.com/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1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D26-D547-46CE-88DD-572BEA05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85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180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E009-4FFD-44D0-92F3-508F980A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vaccination?</a:t>
            </a:r>
          </a:p>
          <a:p>
            <a:endParaRPr lang="en-US" dirty="0"/>
          </a:p>
          <a:p>
            <a:r>
              <a:rPr lang="en-US" dirty="0"/>
              <a:t>What does it do?</a:t>
            </a:r>
          </a:p>
          <a:p>
            <a:endParaRPr lang="en-US" dirty="0"/>
          </a:p>
          <a:p>
            <a:r>
              <a:rPr lang="en-US" dirty="0"/>
              <a:t>Why is it important?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6F163-CFE5-4941-B923-0EC44A0B0B36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40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77A2-4484-4150-AE81-F554E18C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background in vaccine research</a:t>
            </a:r>
          </a:p>
          <a:p>
            <a:endParaRPr lang="en-US" dirty="0"/>
          </a:p>
          <a:p>
            <a:r>
              <a:rPr lang="en-US" dirty="0"/>
              <a:t>Availability of datasets for our analyses that are:</a:t>
            </a:r>
          </a:p>
          <a:p>
            <a:pPr lvl="1"/>
            <a:r>
              <a:rPr lang="en-US" dirty="0"/>
              <a:t>Large</a:t>
            </a:r>
          </a:p>
          <a:p>
            <a:pPr lvl="1"/>
            <a:r>
              <a:rPr lang="en-US" dirty="0"/>
              <a:t>Reliable</a:t>
            </a:r>
          </a:p>
          <a:p>
            <a:pPr lvl="1"/>
            <a:r>
              <a:rPr lang="en-US" dirty="0"/>
              <a:t>Clean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1E9129-A82C-4442-86FA-63401F0D721D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7276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0017"/>
            <a:ext cx="8946541" cy="3944579"/>
          </a:xfrm>
        </p:spPr>
        <p:txBody>
          <a:bodyPr>
            <a:noAutofit/>
          </a:bodyPr>
          <a:lstStyle/>
          <a:p>
            <a:r>
              <a:rPr lang="en-US" sz="1800" dirty="0"/>
              <a:t>Vaccine 14 vaccines data from UNICEF</a:t>
            </a:r>
          </a:p>
          <a:p>
            <a:pPr lvl="1"/>
            <a:r>
              <a:rPr lang="en-US" dirty="0"/>
              <a:t>BCG, RCV, MCV1, 2, PCV, DTP1, 3 -prevents Tuberculosis, Rubella, Measles, Pneumonia, </a:t>
            </a:r>
            <a:r>
              <a:rPr lang="en-US" dirty="0" err="1"/>
              <a:t>Diptheria</a:t>
            </a:r>
            <a:endParaRPr lang="en-US" dirty="0"/>
          </a:p>
          <a:p>
            <a:pPr lvl="1"/>
            <a:r>
              <a:rPr lang="en-US" dirty="0" err="1"/>
              <a:t>HiB</a:t>
            </a:r>
            <a:r>
              <a:rPr lang="en-US" dirty="0"/>
              <a:t> - Meningitis, </a:t>
            </a:r>
          </a:p>
          <a:p>
            <a:pPr lvl="1"/>
            <a:r>
              <a:rPr lang="en-US" dirty="0"/>
              <a:t>ROTAC- prevents intestinal infections</a:t>
            </a:r>
          </a:p>
          <a:p>
            <a:pPr lvl="1"/>
            <a:r>
              <a:rPr lang="en-US" dirty="0"/>
              <a:t>Hepb3, </a:t>
            </a:r>
            <a:r>
              <a:rPr lang="en-US" dirty="0" err="1"/>
              <a:t>Hepbb</a:t>
            </a:r>
            <a:r>
              <a:rPr lang="en-US" dirty="0"/>
              <a:t>- prevents hepatitis</a:t>
            </a:r>
          </a:p>
          <a:p>
            <a:pPr lvl="1"/>
            <a:r>
              <a:rPr lang="en-US" dirty="0"/>
              <a:t>IPV, POL3 – prevents polio disease </a:t>
            </a:r>
          </a:p>
          <a:p>
            <a:pPr lvl="1"/>
            <a:r>
              <a:rPr lang="en-US" dirty="0"/>
              <a:t>YFV- prevents yellow fever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435D4D-5269-984F-A536-0A1F0044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089" y="452718"/>
            <a:ext cx="5224601" cy="832743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5141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380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UNICEF regions – </a:t>
            </a:r>
          </a:p>
          <a:p>
            <a:pPr lvl="1"/>
            <a:r>
              <a:rPr lang="en-US" dirty="0"/>
              <a:t>ECAR – Europe and Central Asia</a:t>
            </a:r>
          </a:p>
          <a:p>
            <a:pPr lvl="1"/>
            <a:r>
              <a:rPr lang="en-US" dirty="0"/>
              <a:t>EAPR– East Asia and Pacific</a:t>
            </a:r>
          </a:p>
          <a:p>
            <a:pPr lvl="1"/>
            <a:r>
              <a:rPr lang="en-US" dirty="0"/>
              <a:t>ESAR - East, South Africa</a:t>
            </a:r>
          </a:p>
          <a:p>
            <a:pPr lvl="1"/>
            <a:r>
              <a:rPr lang="en-US" dirty="0"/>
              <a:t>MENA- Middle East and North Africa</a:t>
            </a:r>
          </a:p>
          <a:p>
            <a:pPr lvl="1"/>
            <a:r>
              <a:rPr lang="en-US" dirty="0"/>
              <a:t>ROSA - South Asia</a:t>
            </a:r>
          </a:p>
          <a:p>
            <a:pPr lvl="1"/>
            <a:r>
              <a:rPr lang="en-US" dirty="0"/>
              <a:t>WCAR- West, Central Africa </a:t>
            </a:r>
          </a:p>
          <a:p>
            <a:pPr lvl="1"/>
            <a:r>
              <a:rPr lang="en-US" dirty="0"/>
              <a:t> LACR - Latin America , Caribbean</a:t>
            </a:r>
          </a:p>
          <a:p>
            <a:pPr lvl="1"/>
            <a:r>
              <a:rPr lang="en-US" dirty="0"/>
              <a:t>CEECIS- Russia, Eastern Europe </a:t>
            </a:r>
          </a:p>
          <a:p>
            <a:pPr lvl="1"/>
            <a:r>
              <a:rPr lang="en-US" dirty="0"/>
              <a:t>Industrialized -  </a:t>
            </a:r>
            <a:r>
              <a:rPr lang="en-US" dirty="0" err="1"/>
              <a:t>Scandavia</a:t>
            </a:r>
            <a:r>
              <a:rPr lang="en-US" dirty="0"/>
              <a:t>, Western Europe, USA, Japan, Australia, Israel</a:t>
            </a:r>
          </a:p>
          <a:p>
            <a:pPr lvl="1"/>
            <a:endParaRPr lang="en-US" dirty="0"/>
          </a:p>
          <a:p>
            <a:r>
              <a:rPr lang="en-US" dirty="0"/>
              <a:t>Population data from World Bank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9C356-F888-394F-9078-DAB622B04059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7119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E84-EEF6-48E1-B361-F4204ECC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3406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Which countries are better vaccinated than others?</a:t>
            </a:r>
          </a:p>
          <a:p>
            <a:endParaRPr lang="en-US" dirty="0"/>
          </a:p>
          <a:p>
            <a:r>
              <a:rPr lang="en-US" dirty="0"/>
              <a:t>What are the causes of variation?</a:t>
            </a:r>
          </a:p>
          <a:p>
            <a:endParaRPr lang="en-US" dirty="0"/>
          </a:p>
          <a:p>
            <a:r>
              <a:rPr lang="en-US" dirty="0"/>
              <a:t>Does vaccination decrease infant mortality?</a:t>
            </a:r>
          </a:p>
          <a:p>
            <a:endParaRPr lang="en-US" dirty="0"/>
          </a:p>
          <a:p>
            <a:r>
              <a:rPr lang="en-US" dirty="0"/>
              <a:t>Does it increase life expectancy?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6406C7-12AF-7F4C-BE90-62DCFF515363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5827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7B753-D9C2-A44C-AB00-71F13119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8029A2E3-A9DB-6649-A590-FDB57D9DE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23" y="1447800"/>
            <a:ext cx="4923692" cy="45720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D45970-9C37-364A-94B4-3148A1880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better? </a:t>
            </a:r>
          </a:p>
        </p:txBody>
      </p:sp>
    </p:spTree>
    <p:extLst>
      <p:ext uri="{BB962C8B-B14F-4D97-AF65-F5344CB8AC3E}">
        <p14:creationId xmlns:p14="http://schemas.microsoft.com/office/powerpoint/2010/main" val="344686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6F4E-70D9-1C4B-ABF2-6914837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8F9609A2-3B20-2146-8685-CF847692A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23" y="1447800"/>
            <a:ext cx="4923692" cy="4572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475D47-611B-3E43-BB03-C0605BE0B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 ?</a:t>
            </a:r>
          </a:p>
        </p:txBody>
      </p:sp>
    </p:spTree>
    <p:extLst>
      <p:ext uri="{BB962C8B-B14F-4D97-AF65-F5344CB8AC3E}">
        <p14:creationId xmlns:p14="http://schemas.microsoft.com/office/powerpoint/2010/main" val="116040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05B19-75FE-254C-8E36-03DEF074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5AD522-C102-EE46-9F89-36161710D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 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93329-31E5-4742-8D8F-F1B5EC00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10" y="1987826"/>
            <a:ext cx="6279861" cy="4037053"/>
          </a:xfrm>
        </p:spPr>
      </p:pic>
    </p:spTree>
    <p:extLst>
      <p:ext uri="{BB962C8B-B14F-4D97-AF65-F5344CB8AC3E}">
        <p14:creationId xmlns:p14="http://schemas.microsoft.com/office/powerpoint/2010/main" val="407282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610</TotalTime>
  <Words>321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World Immunization Progress</vt:lpstr>
      <vt:lpstr>PowerPoint Presentation</vt:lpstr>
      <vt:lpstr>PowerPoint Presentation</vt:lpstr>
      <vt:lpstr>Datasets</vt:lpstr>
      <vt:lpstr>PowerPoint Presentation</vt:lpstr>
      <vt:lpstr>PowerPoint Presentation</vt:lpstr>
      <vt:lpstr>Who fares better? </vt:lpstr>
      <vt:lpstr>Who fares better ?</vt:lpstr>
      <vt:lpstr>Who fares better ?</vt:lpstr>
      <vt:lpstr>Analysis</vt:lpstr>
      <vt:lpstr>Conclusion</vt:lpstr>
      <vt:lpstr>What’s next for analysis?</vt:lpstr>
      <vt:lpstr>That’s not all!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Immunization Progress</dc:title>
  <dc:creator>Lisa Cannon</dc:creator>
  <cp:lastModifiedBy>Lisa Cannon</cp:lastModifiedBy>
  <cp:revision>25</cp:revision>
  <dcterms:created xsi:type="dcterms:W3CDTF">2019-10-15T05:34:01Z</dcterms:created>
  <dcterms:modified xsi:type="dcterms:W3CDTF">2019-10-19T14:00:27Z</dcterms:modified>
</cp:coreProperties>
</file>