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0" r:id="rId9"/>
    <p:sldId id="272" r:id="rId10"/>
    <p:sldId id="275" r:id="rId11"/>
    <p:sldId id="263" r:id="rId12"/>
    <p:sldId id="266" r:id="rId13"/>
    <p:sldId id="273" r:id="rId14"/>
    <p:sldId id="267" r:id="rId15"/>
    <p:sldId id="27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29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17CB3-FE82-4BFE-BCE0-73F234DEFF8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6430C-5F33-4FCC-9656-FC8DF7E9540F}">
      <dgm:prSet phldrT="[Text]" custT="1"/>
      <dgm:spPr/>
      <dgm:t>
        <a:bodyPr/>
        <a:lstStyle/>
        <a:p>
          <a:r>
            <a:rPr lang="en-US" sz="3600" dirty="0"/>
            <a:t>UI</a:t>
          </a:r>
          <a:br>
            <a:rPr lang="en-US" sz="2100" dirty="0"/>
          </a:br>
          <a:r>
            <a:rPr lang="en-US" sz="1800" dirty="0"/>
            <a:t>marucan2</a:t>
          </a:r>
        </a:p>
      </dgm:t>
    </dgm:pt>
    <dgm:pt modelId="{62471BF5-BF82-479D-AE4C-D93B84DEC733}" type="parTrans" cxnId="{AF1EC4C4-8579-45A8-8325-3055B8169CB0}">
      <dgm:prSet/>
      <dgm:spPr/>
      <dgm:t>
        <a:bodyPr/>
        <a:lstStyle/>
        <a:p>
          <a:endParaRPr lang="en-US"/>
        </a:p>
      </dgm:t>
    </dgm:pt>
    <dgm:pt modelId="{EB2494E2-0625-4CF2-835C-5B974CE729DB}" type="sibTrans" cxnId="{AF1EC4C4-8579-45A8-8325-3055B8169CB0}">
      <dgm:prSet/>
      <dgm:spPr/>
      <dgm:t>
        <a:bodyPr/>
        <a:lstStyle/>
        <a:p>
          <a:endParaRPr lang="en-US"/>
        </a:p>
      </dgm:t>
    </dgm:pt>
    <dgm:pt modelId="{378DAA38-F1CF-43C9-8DA8-406DFC40B966}">
      <dgm:prSet phldrT="[Text]" custT="1"/>
      <dgm:spPr/>
      <dgm:t>
        <a:bodyPr/>
        <a:lstStyle/>
        <a:p>
          <a:r>
            <a:rPr lang="en-US" sz="2400" b="1" dirty="0" err="1"/>
            <a:t>PostGres</a:t>
          </a:r>
          <a:br>
            <a:rPr lang="en-US" sz="2000" dirty="0"/>
          </a:br>
          <a:r>
            <a:rPr lang="en-US" sz="2000" dirty="0" err="1"/>
            <a:t>muracan</a:t>
          </a:r>
          <a:endParaRPr lang="en-US" sz="2000" dirty="0"/>
        </a:p>
      </dgm:t>
    </dgm:pt>
    <dgm:pt modelId="{33DD60CB-0A04-401D-8716-2353AD222D0D}" type="parTrans" cxnId="{BF319D52-6D43-4EC9-9DB3-067A466C2AE2}">
      <dgm:prSet/>
      <dgm:spPr/>
      <dgm:t>
        <a:bodyPr/>
        <a:lstStyle/>
        <a:p>
          <a:endParaRPr lang="en-US"/>
        </a:p>
      </dgm:t>
    </dgm:pt>
    <dgm:pt modelId="{FF675F2B-4F47-48B7-BE76-B93242B31D1F}" type="sibTrans" cxnId="{BF319D52-6D43-4EC9-9DB3-067A466C2AE2}">
      <dgm:prSet/>
      <dgm:spPr/>
      <dgm:t>
        <a:bodyPr/>
        <a:lstStyle/>
        <a:p>
          <a:endParaRPr lang="en-US"/>
        </a:p>
      </dgm:t>
    </dgm:pt>
    <dgm:pt modelId="{BCEA1090-E8A3-46C9-8682-C4750B4A5F75}">
      <dgm:prSet phldrT="[Text]" custT="1"/>
      <dgm:spPr/>
      <dgm:t>
        <a:bodyPr/>
        <a:lstStyle/>
        <a:p>
          <a:r>
            <a:rPr lang="en-US" sz="2400" b="1" dirty="0"/>
            <a:t>Trend</a:t>
          </a:r>
          <a:br>
            <a:rPr lang="en-US" sz="1300" b="1" dirty="0"/>
          </a:br>
          <a:r>
            <a:rPr lang="en-US" sz="1300" b="1" dirty="0" err="1"/>
            <a:t>muracantrend</a:t>
          </a:r>
          <a:endParaRPr lang="en-US" sz="1300" dirty="0"/>
        </a:p>
      </dgm:t>
    </dgm:pt>
    <dgm:pt modelId="{172D8BDB-46AF-4445-BE93-282601AB2C58}" type="parTrans" cxnId="{BC984F68-C5CC-417B-AB20-9B2414DA6870}">
      <dgm:prSet/>
      <dgm:spPr/>
      <dgm:t>
        <a:bodyPr/>
        <a:lstStyle/>
        <a:p>
          <a:endParaRPr lang="en-US"/>
        </a:p>
      </dgm:t>
    </dgm:pt>
    <dgm:pt modelId="{7951AC8E-4C8A-4AF6-AC4D-6798DBB28492}" type="sibTrans" cxnId="{BC984F68-C5CC-417B-AB20-9B2414DA6870}">
      <dgm:prSet/>
      <dgm:spPr/>
      <dgm:t>
        <a:bodyPr/>
        <a:lstStyle/>
        <a:p>
          <a:endParaRPr lang="en-US"/>
        </a:p>
      </dgm:t>
    </dgm:pt>
    <dgm:pt modelId="{CAD160BD-D518-4CC6-ABC6-DC4C1C98DB62}">
      <dgm:prSet phldrT="[Text]" custT="1"/>
      <dgm:spPr/>
      <dgm:t>
        <a:bodyPr/>
        <a:lstStyle/>
        <a:p>
          <a:r>
            <a:rPr lang="en-US" sz="2000" dirty="0"/>
            <a:t>Mortality</a:t>
          </a:r>
          <a:br>
            <a:rPr lang="en-US" sz="1300" dirty="0"/>
          </a:br>
          <a:r>
            <a:rPr lang="en-US" sz="1300" dirty="0" err="1"/>
            <a:t>muracaninfant</a:t>
          </a:r>
          <a:endParaRPr lang="en-US" sz="1300" dirty="0"/>
        </a:p>
      </dgm:t>
    </dgm:pt>
    <dgm:pt modelId="{3F8B8BCD-7DD8-421E-8635-A603512D4F9F}" type="parTrans" cxnId="{E56AF60E-025E-4187-B189-80BE3B93A468}">
      <dgm:prSet/>
      <dgm:spPr/>
      <dgm:t>
        <a:bodyPr/>
        <a:lstStyle/>
        <a:p>
          <a:endParaRPr lang="en-US"/>
        </a:p>
      </dgm:t>
    </dgm:pt>
    <dgm:pt modelId="{7D2B5FB6-AEA0-43BD-809B-D37DF43DEAAC}" type="sibTrans" cxnId="{E56AF60E-025E-4187-B189-80BE3B93A468}">
      <dgm:prSet/>
      <dgm:spPr/>
      <dgm:t>
        <a:bodyPr/>
        <a:lstStyle/>
        <a:p>
          <a:endParaRPr lang="en-US"/>
        </a:p>
      </dgm:t>
    </dgm:pt>
    <dgm:pt modelId="{35BF2BA3-443B-4E90-9637-80A3C793E937}">
      <dgm:prSet phldrT="[Text]"/>
      <dgm:spPr/>
      <dgm:t>
        <a:bodyPr/>
        <a:lstStyle/>
        <a:p>
          <a:r>
            <a:rPr lang="en-US" b="1" dirty="0"/>
            <a:t>Life Expect</a:t>
          </a:r>
          <a:br>
            <a:rPr lang="en-US" dirty="0"/>
          </a:br>
          <a:r>
            <a:rPr lang="en-US" dirty="0" err="1"/>
            <a:t>muracanlif</a:t>
          </a:r>
          <a:endParaRPr lang="en-US" dirty="0"/>
        </a:p>
      </dgm:t>
    </dgm:pt>
    <dgm:pt modelId="{B91B9816-42BF-4622-89FD-0AF6BAD876A8}" type="parTrans" cxnId="{ACD23F89-ACA0-4228-83FF-35E2C32C0542}">
      <dgm:prSet/>
      <dgm:spPr/>
      <dgm:t>
        <a:bodyPr/>
        <a:lstStyle/>
        <a:p>
          <a:endParaRPr lang="en-US"/>
        </a:p>
      </dgm:t>
    </dgm:pt>
    <dgm:pt modelId="{8CF1E195-8D93-4AA8-9169-6E67242DDACB}" type="sibTrans" cxnId="{ACD23F89-ACA0-4228-83FF-35E2C32C0542}">
      <dgm:prSet/>
      <dgm:spPr/>
      <dgm:t>
        <a:bodyPr/>
        <a:lstStyle/>
        <a:p>
          <a:endParaRPr lang="en-US"/>
        </a:p>
      </dgm:t>
    </dgm:pt>
    <dgm:pt modelId="{A11106A6-31BD-4E19-AA3F-3F6B3C40F59B}" type="pres">
      <dgm:prSet presAssocID="{8D117CB3-FE82-4BFE-BCE0-73F234DEFF8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CB659F-AF4B-4F8D-89C5-DAF4FDB49B5B}" type="pres">
      <dgm:prSet presAssocID="{13D6430C-5F33-4FCC-9656-FC8DF7E9540F}" presName="centerShape" presStyleLbl="node0" presStyleIdx="0" presStyleCnt="1"/>
      <dgm:spPr/>
    </dgm:pt>
    <dgm:pt modelId="{96113937-0CCE-4606-866A-31B555D61166}" type="pres">
      <dgm:prSet presAssocID="{33DD60CB-0A04-401D-8716-2353AD222D0D}" presName="Name9" presStyleLbl="parChTrans1D2" presStyleIdx="0" presStyleCnt="4"/>
      <dgm:spPr/>
    </dgm:pt>
    <dgm:pt modelId="{D6474E13-7016-423C-9E6B-DAF54521D326}" type="pres">
      <dgm:prSet presAssocID="{33DD60CB-0A04-401D-8716-2353AD222D0D}" presName="connTx" presStyleLbl="parChTrans1D2" presStyleIdx="0" presStyleCnt="4"/>
      <dgm:spPr/>
    </dgm:pt>
    <dgm:pt modelId="{1A1BAAE5-3A64-487A-9DEE-3D6C9AEF4E22}" type="pres">
      <dgm:prSet presAssocID="{378DAA38-F1CF-43C9-8DA8-406DFC40B966}" presName="node" presStyleLbl="node1" presStyleIdx="0" presStyleCnt="4" custScaleX="116991" custScaleY="107983">
        <dgm:presLayoutVars>
          <dgm:bulletEnabled val="1"/>
        </dgm:presLayoutVars>
      </dgm:prSet>
      <dgm:spPr/>
    </dgm:pt>
    <dgm:pt modelId="{D1CEDD70-4601-4401-8195-0CD1FA7E2155}" type="pres">
      <dgm:prSet presAssocID="{B91B9816-42BF-4622-89FD-0AF6BAD876A8}" presName="Name9" presStyleLbl="parChTrans1D2" presStyleIdx="1" presStyleCnt="4"/>
      <dgm:spPr/>
    </dgm:pt>
    <dgm:pt modelId="{99D4EC46-4612-4F0C-87B9-719AAD84BF09}" type="pres">
      <dgm:prSet presAssocID="{B91B9816-42BF-4622-89FD-0AF6BAD876A8}" presName="connTx" presStyleLbl="parChTrans1D2" presStyleIdx="1" presStyleCnt="4"/>
      <dgm:spPr/>
    </dgm:pt>
    <dgm:pt modelId="{8EB08758-D93F-498A-8750-D7955067C071}" type="pres">
      <dgm:prSet presAssocID="{35BF2BA3-443B-4E90-9637-80A3C793E937}" presName="node" presStyleLbl="node1" presStyleIdx="1" presStyleCnt="4" custScaleX="114478" custScaleY="109628" custRadScaleRad="123062" custRadScaleInc="-1585">
        <dgm:presLayoutVars>
          <dgm:bulletEnabled val="1"/>
        </dgm:presLayoutVars>
      </dgm:prSet>
      <dgm:spPr/>
    </dgm:pt>
    <dgm:pt modelId="{F8926BE5-29E5-4AE8-BB98-53DE79515499}" type="pres">
      <dgm:prSet presAssocID="{172D8BDB-46AF-4445-BE93-282601AB2C58}" presName="Name9" presStyleLbl="parChTrans1D2" presStyleIdx="2" presStyleCnt="4"/>
      <dgm:spPr/>
    </dgm:pt>
    <dgm:pt modelId="{2F786F29-4686-4D57-B9C8-C0D40403F0B8}" type="pres">
      <dgm:prSet presAssocID="{172D8BDB-46AF-4445-BE93-282601AB2C58}" presName="connTx" presStyleLbl="parChTrans1D2" presStyleIdx="2" presStyleCnt="4"/>
      <dgm:spPr/>
    </dgm:pt>
    <dgm:pt modelId="{849EAFC3-5AD5-4CD0-8659-280B9998D6D0}" type="pres">
      <dgm:prSet presAssocID="{BCEA1090-E8A3-46C9-8682-C4750B4A5F75}" presName="node" presStyleLbl="node1" presStyleIdx="2" presStyleCnt="4" custRadScaleRad="115793" custRadScaleInc="-1882">
        <dgm:presLayoutVars>
          <dgm:bulletEnabled val="1"/>
        </dgm:presLayoutVars>
      </dgm:prSet>
      <dgm:spPr/>
    </dgm:pt>
    <dgm:pt modelId="{726A400D-0A1A-46A0-8F8D-381AB890EEA6}" type="pres">
      <dgm:prSet presAssocID="{3F8B8BCD-7DD8-421E-8635-A603512D4F9F}" presName="Name9" presStyleLbl="parChTrans1D2" presStyleIdx="3" presStyleCnt="4"/>
      <dgm:spPr/>
    </dgm:pt>
    <dgm:pt modelId="{900A86FE-CA24-4F64-9781-3F56EBF76375}" type="pres">
      <dgm:prSet presAssocID="{3F8B8BCD-7DD8-421E-8635-A603512D4F9F}" presName="connTx" presStyleLbl="parChTrans1D2" presStyleIdx="3" presStyleCnt="4"/>
      <dgm:spPr/>
    </dgm:pt>
    <dgm:pt modelId="{2E41A191-79AA-40DB-B64B-EBAFD522739F}" type="pres">
      <dgm:prSet presAssocID="{CAD160BD-D518-4CC6-ABC6-DC4C1C98DB62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61105-1225-4069-8201-E8B1CAC0A047}" type="presOf" srcId="{35BF2BA3-443B-4E90-9637-80A3C793E937}" destId="{8EB08758-D93F-498A-8750-D7955067C071}" srcOrd="0" destOrd="0" presId="urn:microsoft.com/office/officeart/2005/8/layout/radial1"/>
    <dgm:cxn modelId="{07990E0E-7406-429D-8FEF-4C53CE289FD6}" type="presOf" srcId="{33DD60CB-0A04-401D-8716-2353AD222D0D}" destId="{D6474E13-7016-423C-9E6B-DAF54521D326}" srcOrd="1" destOrd="0" presId="urn:microsoft.com/office/officeart/2005/8/layout/radial1"/>
    <dgm:cxn modelId="{E56AF60E-025E-4187-B189-80BE3B93A468}" srcId="{13D6430C-5F33-4FCC-9656-FC8DF7E9540F}" destId="{CAD160BD-D518-4CC6-ABC6-DC4C1C98DB62}" srcOrd="3" destOrd="0" parTransId="{3F8B8BCD-7DD8-421E-8635-A603512D4F9F}" sibTransId="{7D2B5FB6-AEA0-43BD-809B-D37DF43DEAAC}"/>
    <dgm:cxn modelId="{3D50A118-3A14-4A80-AE3B-030E48AF9391}" type="presOf" srcId="{13D6430C-5F33-4FCC-9656-FC8DF7E9540F}" destId="{95CB659F-AF4B-4F8D-89C5-DAF4FDB49B5B}" srcOrd="0" destOrd="0" presId="urn:microsoft.com/office/officeart/2005/8/layout/radial1"/>
    <dgm:cxn modelId="{7606E521-E086-4145-BAEE-98B09AA324EB}" type="presOf" srcId="{CAD160BD-D518-4CC6-ABC6-DC4C1C98DB62}" destId="{2E41A191-79AA-40DB-B64B-EBAFD522739F}" srcOrd="0" destOrd="0" presId="urn:microsoft.com/office/officeart/2005/8/layout/radial1"/>
    <dgm:cxn modelId="{F0754C3E-4BB4-492A-933F-6FD9E28ADC4E}" type="presOf" srcId="{B91B9816-42BF-4622-89FD-0AF6BAD876A8}" destId="{D1CEDD70-4601-4401-8195-0CD1FA7E2155}" srcOrd="0" destOrd="0" presId="urn:microsoft.com/office/officeart/2005/8/layout/radial1"/>
    <dgm:cxn modelId="{475E5150-60DF-41D0-A386-1FCC0F51EEB0}" type="presOf" srcId="{8D117CB3-FE82-4BFE-BCE0-73F234DEFF89}" destId="{A11106A6-31BD-4E19-AA3F-3F6B3C40F59B}" srcOrd="0" destOrd="0" presId="urn:microsoft.com/office/officeart/2005/8/layout/radial1"/>
    <dgm:cxn modelId="{BF319D52-6D43-4EC9-9DB3-067A466C2AE2}" srcId="{13D6430C-5F33-4FCC-9656-FC8DF7E9540F}" destId="{378DAA38-F1CF-43C9-8DA8-406DFC40B966}" srcOrd="0" destOrd="0" parTransId="{33DD60CB-0A04-401D-8716-2353AD222D0D}" sibTransId="{FF675F2B-4F47-48B7-BE76-B93242B31D1F}"/>
    <dgm:cxn modelId="{BC984F68-C5CC-417B-AB20-9B2414DA6870}" srcId="{13D6430C-5F33-4FCC-9656-FC8DF7E9540F}" destId="{BCEA1090-E8A3-46C9-8682-C4750B4A5F75}" srcOrd="2" destOrd="0" parTransId="{172D8BDB-46AF-4445-BE93-282601AB2C58}" sibTransId="{7951AC8E-4C8A-4AF6-AC4D-6798DBB28492}"/>
    <dgm:cxn modelId="{8D737068-5F4E-4CA6-90C6-6DC9E55EE324}" type="presOf" srcId="{172D8BDB-46AF-4445-BE93-282601AB2C58}" destId="{F8926BE5-29E5-4AE8-BB98-53DE79515499}" srcOrd="0" destOrd="0" presId="urn:microsoft.com/office/officeart/2005/8/layout/radial1"/>
    <dgm:cxn modelId="{D0089982-E09D-4AA7-9358-69D4DB309EDB}" type="presOf" srcId="{33DD60CB-0A04-401D-8716-2353AD222D0D}" destId="{96113937-0CCE-4606-866A-31B555D61166}" srcOrd="0" destOrd="0" presId="urn:microsoft.com/office/officeart/2005/8/layout/radial1"/>
    <dgm:cxn modelId="{ACD23F89-ACA0-4228-83FF-35E2C32C0542}" srcId="{13D6430C-5F33-4FCC-9656-FC8DF7E9540F}" destId="{35BF2BA3-443B-4E90-9637-80A3C793E937}" srcOrd="1" destOrd="0" parTransId="{B91B9816-42BF-4622-89FD-0AF6BAD876A8}" sibTransId="{8CF1E195-8D93-4AA8-9169-6E67242DDACB}"/>
    <dgm:cxn modelId="{C7DC0CAD-A403-4B1E-A5C5-E5D58D6C0C0E}" type="presOf" srcId="{3F8B8BCD-7DD8-421E-8635-A603512D4F9F}" destId="{900A86FE-CA24-4F64-9781-3F56EBF76375}" srcOrd="1" destOrd="0" presId="urn:microsoft.com/office/officeart/2005/8/layout/radial1"/>
    <dgm:cxn modelId="{05395EB9-7AA7-4B47-917D-8D999E3815A0}" type="presOf" srcId="{172D8BDB-46AF-4445-BE93-282601AB2C58}" destId="{2F786F29-4686-4D57-B9C8-C0D40403F0B8}" srcOrd="1" destOrd="0" presId="urn:microsoft.com/office/officeart/2005/8/layout/radial1"/>
    <dgm:cxn modelId="{484852BC-5C44-4883-88EE-25D1A75B0843}" type="presOf" srcId="{378DAA38-F1CF-43C9-8DA8-406DFC40B966}" destId="{1A1BAAE5-3A64-487A-9DEE-3D6C9AEF4E22}" srcOrd="0" destOrd="0" presId="urn:microsoft.com/office/officeart/2005/8/layout/radial1"/>
    <dgm:cxn modelId="{AF1EC4C4-8579-45A8-8325-3055B8169CB0}" srcId="{8D117CB3-FE82-4BFE-BCE0-73F234DEFF89}" destId="{13D6430C-5F33-4FCC-9656-FC8DF7E9540F}" srcOrd="0" destOrd="0" parTransId="{62471BF5-BF82-479D-AE4C-D93B84DEC733}" sibTransId="{EB2494E2-0625-4CF2-835C-5B974CE729DB}"/>
    <dgm:cxn modelId="{A9AA86CB-096F-49A3-BAC8-6D71034E18D8}" type="presOf" srcId="{3F8B8BCD-7DD8-421E-8635-A603512D4F9F}" destId="{726A400D-0A1A-46A0-8F8D-381AB890EEA6}" srcOrd="0" destOrd="0" presId="urn:microsoft.com/office/officeart/2005/8/layout/radial1"/>
    <dgm:cxn modelId="{14BBB0DC-BBAD-4CCC-BC95-8C0B307B96AF}" type="presOf" srcId="{B91B9816-42BF-4622-89FD-0AF6BAD876A8}" destId="{99D4EC46-4612-4F0C-87B9-719AAD84BF09}" srcOrd="1" destOrd="0" presId="urn:microsoft.com/office/officeart/2005/8/layout/radial1"/>
    <dgm:cxn modelId="{E87E47DE-88A0-4D30-8E9A-A58057C5C0E4}" type="presOf" srcId="{BCEA1090-E8A3-46C9-8682-C4750B4A5F75}" destId="{849EAFC3-5AD5-4CD0-8659-280B9998D6D0}" srcOrd="0" destOrd="0" presId="urn:microsoft.com/office/officeart/2005/8/layout/radial1"/>
    <dgm:cxn modelId="{3C0D426B-6C19-43CD-B437-93ADF8A01301}" type="presParOf" srcId="{A11106A6-31BD-4E19-AA3F-3F6B3C40F59B}" destId="{95CB659F-AF4B-4F8D-89C5-DAF4FDB49B5B}" srcOrd="0" destOrd="0" presId="urn:microsoft.com/office/officeart/2005/8/layout/radial1"/>
    <dgm:cxn modelId="{7C10AAED-BD12-4466-814E-CFE9F84627C6}" type="presParOf" srcId="{A11106A6-31BD-4E19-AA3F-3F6B3C40F59B}" destId="{96113937-0CCE-4606-866A-31B555D61166}" srcOrd="1" destOrd="0" presId="urn:microsoft.com/office/officeart/2005/8/layout/radial1"/>
    <dgm:cxn modelId="{4EA8E5E6-B82F-4F51-A9C3-531286531368}" type="presParOf" srcId="{96113937-0CCE-4606-866A-31B555D61166}" destId="{D6474E13-7016-423C-9E6B-DAF54521D326}" srcOrd="0" destOrd="0" presId="urn:microsoft.com/office/officeart/2005/8/layout/radial1"/>
    <dgm:cxn modelId="{6EE12C0B-6D03-47C7-976A-8C982527E0E3}" type="presParOf" srcId="{A11106A6-31BD-4E19-AA3F-3F6B3C40F59B}" destId="{1A1BAAE5-3A64-487A-9DEE-3D6C9AEF4E22}" srcOrd="2" destOrd="0" presId="urn:microsoft.com/office/officeart/2005/8/layout/radial1"/>
    <dgm:cxn modelId="{EC2906A1-8517-44C5-91DA-E0C7C5D75323}" type="presParOf" srcId="{A11106A6-31BD-4E19-AA3F-3F6B3C40F59B}" destId="{D1CEDD70-4601-4401-8195-0CD1FA7E2155}" srcOrd="3" destOrd="0" presId="urn:microsoft.com/office/officeart/2005/8/layout/radial1"/>
    <dgm:cxn modelId="{1BC478D9-99CE-4997-9D95-01E7132A231C}" type="presParOf" srcId="{D1CEDD70-4601-4401-8195-0CD1FA7E2155}" destId="{99D4EC46-4612-4F0C-87B9-719AAD84BF09}" srcOrd="0" destOrd="0" presId="urn:microsoft.com/office/officeart/2005/8/layout/radial1"/>
    <dgm:cxn modelId="{33448A6B-B72D-49D1-BA47-8449C8C25602}" type="presParOf" srcId="{A11106A6-31BD-4E19-AA3F-3F6B3C40F59B}" destId="{8EB08758-D93F-498A-8750-D7955067C071}" srcOrd="4" destOrd="0" presId="urn:microsoft.com/office/officeart/2005/8/layout/radial1"/>
    <dgm:cxn modelId="{4F4270F0-304E-456A-8443-2380A068C0C4}" type="presParOf" srcId="{A11106A6-31BD-4E19-AA3F-3F6B3C40F59B}" destId="{F8926BE5-29E5-4AE8-BB98-53DE79515499}" srcOrd="5" destOrd="0" presId="urn:microsoft.com/office/officeart/2005/8/layout/radial1"/>
    <dgm:cxn modelId="{C30A2D36-DDFB-4282-9CB6-4FC0C2D3E477}" type="presParOf" srcId="{F8926BE5-29E5-4AE8-BB98-53DE79515499}" destId="{2F786F29-4686-4D57-B9C8-C0D40403F0B8}" srcOrd="0" destOrd="0" presId="urn:microsoft.com/office/officeart/2005/8/layout/radial1"/>
    <dgm:cxn modelId="{A75D2C78-77FA-4919-A78F-851FDDEA041D}" type="presParOf" srcId="{A11106A6-31BD-4E19-AA3F-3F6B3C40F59B}" destId="{849EAFC3-5AD5-4CD0-8659-280B9998D6D0}" srcOrd="6" destOrd="0" presId="urn:microsoft.com/office/officeart/2005/8/layout/radial1"/>
    <dgm:cxn modelId="{8B9DD70C-2268-4355-B4B5-5AFD8B59B908}" type="presParOf" srcId="{A11106A6-31BD-4E19-AA3F-3F6B3C40F59B}" destId="{726A400D-0A1A-46A0-8F8D-381AB890EEA6}" srcOrd="7" destOrd="0" presId="urn:microsoft.com/office/officeart/2005/8/layout/radial1"/>
    <dgm:cxn modelId="{81F8868E-0BBD-467A-8BE3-31942B113159}" type="presParOf" srcId="{726A400D-0A1A-46A0-8F8D-381AB890EEA6}" destId="{900A86FE-CA24-4F64-9781-3F56EBF76375}" srcOrd="0" destOrd="0" presId="urn:microsoft.com/office/officeart/2005/8/layout/radial1"/>
    <dgm:cxn modelId="{2A27DFBA-D6E4-42DA-8DBD-F501AA3B6E42}" type="presParOf" srcId="{A11106A6-31BD-4E19-AA3F-3F6B3C40F59B}" destId="{2E41A191-79AA-40DB-B64B-EBAFD522739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659F-AF4B-4F8D-89C5-DAF4FDB49B5B}">
      <dsp:nvSpPr>
        <dsp:cNvPr id="0" name=""/>
        <dsp:cNvSpPr/>
      </dsp:nvSpPr>
      <dsp:spPr>
        <a:xfrm>
          <a:off x="3263779" y="199291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UI</a:t>
          </a:r>
          <a:br>
            <a:rPr lang="en-US" sz="2100" kern="1200" dirty="0"/>
          </a:br>
          <a:r>
            <a:rPr lang="en-US" sz="1800" kern="1200" dirty="0"/>
            <a:t>marucan2</a:t>
          </a:r>
        </a:p>
      </dsp:txBody>
      <dsp:txXfrm>
        <a:off x="3482337" y="2211473"/>
        <a:ext cx="1055289" cy="1055289"/>
      </dsp:txXfrm>
    </dsp:sp>
    <dsp:sp modelId="{96113937-0CCE-4606-866A-31B555D61166}">
      <dsp:nvSpPr>
        <dsp:cNvPr id="0" name=""/>
        <dsp:cNvSpPr/>
      </dsp:nvSpPr>
      <dsp:spPr>
        <a:xfrm rot="16200000">
          <a:off x="3814133" y="1780541"/>
          <a:ext cx="39169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91697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0189" y="1787274"/>
        <a:ext cx="19584" cy="19584"/>
      </dsp:txXfrm>
    </dsp:sp>
    <dsp:sp modelId="{1A1BAAE5-3A64-487A-9DEE-3D6C9AEF4E22}">
      <dsp:nvSpPr>
        <dsp:cNvPr id="0" name=""/>
        <dsp:cNvSpPr/>
      </dsp:nvSpPr>
      <dsp:spPr>
        <a:xfrm>
          <a:off x="3136992" y="-10325"/>
          <a:ext cx="1745979" cy="1611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PostGres</a:t>
          </a:r>
          <a:br>
            <a:rPr lang="en-US" sz="2000" kern="1200" dirty="0"/>
          </a:br>
          <a:r>
            <a:rPr lang="en-US" sz="2000" kern="1200" dirty="0" err="1"/>
            <a:t>muracan</a:t>
          </a:r>
          <a:endParaRPr lang="en-US" sz="2000" kern="1200" dirty="0"/>
        </a:p>
      </dsp:txBody>
      <dsp:txXfrm>
        <a:off x="3392685" y="225680"/>
        <a:ext cx="1234593" cy="1139533"/>
      </dsp:txXfrm>
    </dsp:sp>
    <dsp:sp modelId="{D1CEDD70-4601-4401-8195-0CD1FA7E2155}">
      <dsp:nvSpPr>
        <dsp:cNvPr id="0" name=""/>
        <dsp:cNvSpPr/>
      </dsp:nvSpPr>
      <dsp:spPr>
        <a:xfrm rot="21557205">
          <a:off x="4756096" y="2708377"/>
          <a:ext cx="79148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79148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2052" y="2705115"/>
        <a:ext cx="39574" cy="39574"/>
      </dsp:txXfrm>
    </dsp:sp>
    <dsp:sp modelId="{8EB08758-D93F-498A-8750-D7955067C071}">
      <dsp:nvSpPr>
        <dsp:cNvPr id="0" name=""/>
        <dsp:cNvSpPr/>
      </dsp:nvSpPr>
      <dsp:spPr>
        <a:xfrm>
          <a:off x="5547480" y="1891296"/>
          <a:ext cx="1708475" cy="1636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Life Expect</a:t>
          </a:r>
          <a:br>
            <a:rPr lang="en-US" sz="1700" kern="1200" dirty="0"/>
          </a:br>
          <a:r>
            <a:rPr lang="en-US" sz="1700" kern="1200" dirty="0" err="1"/>
            <a:t>muracanlif</a:t>
          </a:r>
          <a:endParaRPr lang="en-US" sz="1700" kern="1200" dirty="0"/>
        </a:p>
      </dsp:txBody>
      <dsp:txXfrm>
        <a:off x="5797680" y="2130896"/>
        <a:ext cx="1208075" cy="1156893"/>
      </dsp:txXfrm>
    </dsp:sp>
    <dsp:sp modelId="{F8926BE5-29E5-4AE8-BB98-53DE79515499}">
      <dsp:nvSpPr>
        <dsp:cNvPr id="0" name=""/>
        <dsp:cNvSpPr/>
      </dsp:nvSpPr>
      <dsp:spPr>
        <a:xfrm rot="5341169">
          <a:off x="3800839" y="3694428"/>
          <a:ext cx="451551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551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5326" y="3699665"/>
        <a:ext cx="22577" cy="22577"/>
      </dsp:txXfrm>
    </dsp:sp>
    <dsp:sp modelId="{849EAFC3-5AD5-4CD0-8659-280B9998D6D0}">
      <dsp:nvSpPr>
        <dsp:cNvPr id="0" name=""/>
        <dsp:cNvSpPr/>
      </dsp:nvSpPr>
      <dsp:spPr>
        <a:xfrm>
          <a:off x="3297045" y="3936587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Trend</a:t>
          </a:r>
          <a:br>
            <a:rPr lang="en-US" sz="1300" b="1" kern="1200" dirty="0"/>
          </a:br>
          <a:r>
            <a:rPr lang="en-US" sz="1300" b="1" kern="1200" dirty="0" err="1"/>
            <a:t>muracantrend</a:t>
          </a:r>
          <a:endParaRPr lang="en-US" sz="1300" kern="1200" dirty="0"/>
        </a:p>
      </dsp:txBody>
      <dsp:txXfrm>
        <a:off x="3515603" y="4155145"/>
        <a:ext cx="1055289" cy="1055289"/>
      </dsp:txXfrm>
    </dsp:sp>
    <dsp:sp modelId="{726A400D-0A1A-46A0-8F8D-381AB890EEA6}">
      <dsp:nvSpPr>
        <dsp:cNvPr id="0" name=""/>
        <dsp:cNvSpPr/>
      </dsp:nvSpPr>
      <dsp:spPr>
        <a:xfrm rot="10800000">
          <a:off x="2812513" y="2722593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26864" y="2727836"/>
        <a:ext cx="22563" cy="22563"/>
      </dsp:txXfrm>
    </dsp:sp>
    <dsp:sp modelId="{2E41A191-79AA-40DB-B64B-EBAFD522739F}">
      <dsp:nvSpPr>
        <dsp:cNvPr id="0" name=""/>
        <dsp:cNvSpPr/>
      </dsp:nvSpPr>
      <dsp:spPr>
        <a:xfrm>
          <a:off x="1320108" y="199291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Mortality</a:t>
          </a:r>
          <a:br>
            <a:rPr lang="en-US" sz="1300" kern="1200" dirty="0"/>
          </a:br>
          <a:r>
            <a:rPr lang="en-US" sz="1300" kern="1200" dirty="0" err="1"/>
            <a:t>muracaninfant</a:t>
          </a:r>
          <a:endParaRPr lang="en-US" sz="1300" kern="1200" dirty="0"/>
        </a:p>
      </dsp:txBody>
      <dsp:txXfrm>
        <a:off x="1538666" y="2211473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2073D-559E-4C97-893B-9D1250CE6400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can2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can2.heroku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028-D08B-4A37-BF9A-D581BD37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Immunization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4556-B862-4840-8D63-3D01EE605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Cannon, Shilpa </a:t>
            </a:r>
            <a:r>
              <a:rPr lang="en-US" dirty="0" err="1"/>
              <a:t>Muralidhar</a:t>
            </a:r>
            <a:r>
              <a:rPr lang="en-US" dirty="0"/>
              <a:t>, Brian Labelle</a:t>
            </a:r>
          </a:p>
        </p:txBody>
      </p:sp>
    </p:spTree>
    <p:extLst>
      <p:ext uri="{BB962C8B-B14F-4D97-AF65-F5344CB8AC3E}">
        <p14:creationId xmlns:p14="http://schemas.microsoft.com/office/powerpoint/2010/main" val="36456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406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Collective trend towards complete vaccination </a:t>
            </a:r>
          </a:p>
          <a:p>
            <a:endParaRPr lang="en-US" dirty="0"/>
          </a:p>
          <a:p>
            <a:r>
              <a:rPr lang="en-US" dirty="0"/>
              <a:t>Global success will be achieved when at least some frictions are removed:</a:t>
            </a:r>
          </a:p>
          <a:p>
            <a:pPr lvl="1"/>
            <a:r>
              <a:rPr lang="en-US" dirty="0"/>
              <a:t>Economic and Political instability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Removal of poverty </a:t>
            </a:r>
          </a:p>
          <a:p>
            <a:pPr lvl="1"/>
            <a:r>
              <a:rPr lang="en-US" dirty="0"/>
              <a:t>Mis-information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406C7-12AF-7F4C-BE90-62DCFF515363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518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2DE-4D4B-4B36-9941-2CE6427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654-F0BC-499B-87DE-44F6238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check out our website!</a:t>
            </a:r>
          </a:p>
          <a:p>
            <a:r>
              <a:rPr lang="en-US" dirty="0">
                <a:hlinkClick r:id="rId2"/>
              </a:rPr>
              <a:t>https://muracan2.herokuapp.com/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give vaccination has a positive relationship with life expectancy and a negative relationship with infant mortality.</a:t>
            </a:r>
          </a:p>
          <a:p>
            <a:r>
              <a:rPr lang="en-US" dirty="0"/>
              <a:t>When data is complete, linear regression fits look promising but the assumption of equal variance is violated.</a:t>
            </a:r>
          </a:p>
          <a:p>
            <a:r>
              <a:rPr lang="en-US" dirty="0"/>
              <a:t>More questions are raised… More analysis is needed.</a:t>
            </a:r>
          </a:p>
        </p:txBody>
      </p:sp>
    </p:spTree>
    <p:extLst>
      <p:ext uri="{BB962C8B-B14F-4D97-AF65-F5344CB8AC3E}">
        <p14:creationId xmlns:p14="http://schemas.microsoft.com/office/powerpoint/2010/main" val="12483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vaccination coverage geographically to see if regional trends exist.</a:t>
            </a:r>
          </a:p>
          <a:p>
            <a:r>
              <a:rPr lang="en-US" dirty="0"/>
              <a:t>Regression analysis: Automate the process of determining a variance stabilizing transformation when needed.</a:t>
            </a:r>
          </a:p>
          <a:p>
            <a:r>
              <a:rPr lang="en-US" dirty="0"/>
              <a:t>Regression analysis: Automate outlier detection.</a:t>
            </a:r>
          </a:p>
          <a:p>
            <a:r>
              <a:rPr lang="en-US" dirty="0"/>
              <a:t>Look at other measures of health and wellbeing.</a:t>
            </a:r>
          </a:p>
          <a:p>
            <a:r>
              <a:rPr lang="en-US" dirty="0"/>
              <a:t>Incorporate other factors that influence health and conduct a multiple linear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774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not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CDD-3ECD-425F-855D-CF72A7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website</a:t>
            </a:r>
          </a:p>
          <a:p>
            <a:r>
              <a:rPr lang="en-US" dirty="0">
                <a:hlinkClick r:id="rId2"/>
              </a:rPr>
              <a:t>https://muracan2.herokuapp.com/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1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50BB2A-87CC-40D9-A96F-975787F10BE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1854F32-BA2F-4F50-BDB9-9266FC9B0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92" y="244575"/>
            <a:ext cx="1602899" cy="2062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AB102-E2ED-4FF7-BE88-E702D7E332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4" y="803065"/>
            <a:ext cx="4345576" cy="7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85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180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009-4FFD-44D0-92F3-508F980A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vaccination?</a:t>
            </a:r>
          </a:p>
          <a:p>
            <a:endParaRPr lang="en-US" dirty="0"/>
          </a:p>
          <a:p>
            <a:r>
              <a:rPr lang="en-US" dirty="0"/>
              <a:t>What does it do?</a:t>
            </a:r>
          </a:p>
          <a:p>
            <a:endParaRPr lang="en-US" dirty="0"/>
          </a:p>
          <a:p>
            <a:r>
              <a:rPr lang="en-US" dirty="0"/>
              <a:t>Why is it important?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6F163-CFE5-4941-B923-0EC44A0B0B36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40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7A2-4484-4150-AE81-F554E18C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 in vaccine research</a:t>
            </a:r>
          </a:p>
          <a:p>
            <a:endParaRPr lang="en-US" dirty="0"/>
          </a:p>
          <a:p>
            <a:r>
              <a:rPr lang="en-US" dirty="0"/>
              <a:t>Availability of datasets for our analyses that are:</a:t>
            </a:r>
          </a:p>
          <a:p>
            <a:pPr lvl="1"/>
            <a:r>
              <a:rPr lang="en-US" dirty="0"/>
              <a:t>Large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Clean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E9129-A82C-4442-86FA-63401F0D721D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727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7"/>
            <a:ext cx="8946541" cy="3944579"/>
          </a:xfrm>
        </p:spPr>
        <p:txBody>
          <a:bodyPr>
            <a:noAutofit/>
          </a:bodyPr>
          <a:lstStyle/>
          <a:p>
            <a:r>
              <a:rPr lang="en-US" sz="1800" dirty="0"/>
              <a:t>14 vaccines data from UNICEF</a:t>
            </a:r>
          </a:p>
          <a:p>
            <a:pPr lvl="1"/>
            <a:r>
              <a:rPr lang="en-US" dirty="0"/>
              <a:t>BCG, RCV, MCV1, 2, PCV, DTP1, 3 -prevents Tuberculosis, Rubella, Measles, Pneumonia, Diphtheria</a:t>
            </a:r>
          </a:p>
          <a:p>
            <a:pPr lvl="1"/>
            <a:r>
              <a:rPr lang="en-US" dirty="0"/>
              <a:t>Hi-B - Meningitis</a:t>
            </a:r>
          </a:p>
          <a:p>
            <a:pPr lvl="1"/>
            <a:r>
              <a:rPr lang="en-US" dirty="0"/>
              <a:t>ROTAC- prevents intestinal infections</a:t>
            </a:r>
          </a:p>
          <a:p>
            <a:pPr lvl="1"/>
            <a:r>
              <a:rPr lang="en-US" dirty="0"/>
              <a:t>Hepb3, Hep-bb - prevents hepatitis</a:t>
            </a:r>
          </a:p>
          <a:p>
            <a:pPr lvl="1"/>
            <a:r>
              <a:rPr lang="en-US" dirty="0"/>
              <a:t>IPV, POL3 – prevents polio disease </a:t>
            </a:r>
          </a:p>
          <a:p>
            <a:pPr lvl="1"/>
            <a:r>
              <a:rPr lang="en-US" dirty="0"/>
              <a:t>YFV- prevents yellow fever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435D4D-5269-984F-A536-0A1F0044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89" y="452718"/>
            <a:ext cx="5224601" cy="832743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5141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380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UNICEF regions – </a:t>
            </a:r>
          </a:p>
          <a:p>
            <a:pPr lvl="1"/>
            <a:r>
              <a:rPr lang="en-US" dirty="0"/>
              <a:t>ECAR – Europe and Central Asia</a:t>
            </a:r>
          </a:p>
          <a:p>
            <a:pPr lvl="1"/>
            <a:r>
              <a:rPr lang="en-US" dirty="0"/>
              <a:t>EAPR– East Asia and Pacific</a:t>
            </a:r>
          </a:p>
          <a:p>
            <a:pPr lvl="1"/>
            <a:r>
              <a:rPr lang="en-US" dirty="0"/>
              <a:t>ESAR - East, South Africa</a:t>
            </a:r>
          </a:p>
          <a:p>
            <a:pPr lvl="1"/>
            <a:r>
              <a:rPr lang="en-US" dirty="0"/>
              <a:t>MENA- Middle East and North Africa</a:t>
            </a:r>
          </a:p>
          <a:p>
            <a:pPr lvl="1"/>
            <a:r>
              <a:rPr lang="en-US" dirty="0"/>
              <a:t>ROSA - South Asia</a:t>
            </a:r>
          </a:p>
          <a:p>
            <a:pPr lvl="1"/>
            <a:r>
              <a:rPr lang="en-US" dirty="0"/>
              <a:t>WCAR- West, Central Africa </a:t>
            </a:r>
          </a:p>
          <a:p>
            <a:pPr lvl="1"/>
            <a:r>
              <a:rPr lang="en-US" dirty="0"/>
              <a:t> LACR - Latin America , Caribbean</a:t>
            </a:r>
          </a:p>
          <a:p>
            <a:pPr lvl="1"/>
            <a:r>
              <a:rPr lang="en-US" dirty="0"/>
              <a:t>CEECIS- Russia, Eastern Europe </a:t>
            </a:r>
          </a:p>
          <a:p>
            <a:pPr lvl="1"/>
            <a:r>
              <a:rPr lang="en-US" dirty="0"/>
              <a:t>Industrialized -  Scandinavia, Western Europe, USA, Japan, Australia, Israel</a:t>
            </a:r>
          </a:p>
          <a:p>
            <a:pPr lvl="1"/>
            <a:endParaRPr lang="en-US" dirty="0"/>
          </a:p>
          <a:p>
            <a:r>
              <a:rPr lang="en-US" dirty="0"/>
              <a:t>Population data from World Bank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9C356-F888-394F-9078-DAB622B04059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7119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406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Which countries are better vaccinated than others?</a:t>
            </a:r>
          </a:p>
          <a:p>
            <a:endParaRPr lang="en-US" dirty="0"/>
          </a:p>
          <a:p>
            <a:r>
              <a:rPr lang="en-US" dirty="0"/>
              <a:t>What are the causes of variation?</a:t>
            </a:r>
          </a:p>
          <a:p>
            <a:endParaRPr lang="en-US" dirty="0"/>
          </a:p>
          <a:p>
            <a:r>
              <a:rPr lang="en-US" dirty="0"/>
              <a:t>Does vaccination decrease infant mortality?</a:t>
            </a:r>
          </a:p>
          <a:p>
            <a:endParaRPr lang="en-US" dirty="0"/>
          </a:p>
          <a:p>
            <a:r>
              <a:rPr lang="en-US" dirty="0"/>
              <a:t>Does it increase life expectancy?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406C7-12AF-7F4C-BE90-62DCFF515363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827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B753-D9C2-A44C-AB00-71F13119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India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China</a:t>
            </a:r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8029A2E3-A9DB-6649-A590-FDB57D9DE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45970-9C37-364A-94B4-3148A1880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better? </a:t>
            </a:r>
          </a:p>
        </p:txBody>
      </p:sp>
    </p:spTree>
    <p:extLst>
      <p:ext uri="{BB962C8B-B14F-4D97-AF65-F5344CB8AC3E}">
        <p14:creationId xmlns:p14="http://schemas.microsoft.com/office/powerpoint/2010/main" val="344686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8F9609A2-3B20-2146-8685-CF847692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475D47-611B-3E43-BB03-C0605BE0B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CEF5458-0590-884C-AE62-3128793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India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16040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5AD522-C102-EE46-9F89-36161710D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93329-31E5-4742-8D8F-F1B5EC00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0" y="1987826"/>
            <a:ext cx="6279861" cy="4037053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C0AAD5-18BF-CF48-85C7-6CC47C3E4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India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407282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401</Words>
  <Application>Microsoft Macintosh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World Immunization Progress</vt:lpstr>
      <vt:lpstr>PowerPoint Presentation</vt:lpstr>
      <vt:lpstr>PowerPoint Presentation</vt:lpstr>
      <vt:lpstr>Datasets</vt:lpstr>
      <vt:lpstr>PowerPoint Presentation</vt:lpstr>
      <vt:lpstr>PowerPoint Presentation</vt:lpstr>
      <vt:lpstr>Who fares better? </vt:lpstr>
      <vt:lpstr>Who fares better ?</vt:lpstr>
      <vt:lpstr>Who fares better ?</vt:lpstr>
      <vt:lpstr>PowerPoint Presentation</vt:lpstr>
      <vt:lpstr>Analysis</vt:lpstr>
      <vt:lpstr>Conclusion</vt:lpstr>
      <vt:lpstr>What’s next for analysis?</vt:lpstr>
      <vt:lpstr>That’s not all!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Immunization Progress</dc:title>
  <dc:creator>Lisa Cannon</dc:creator>
  <cp:lastModifiedBy>Shilpa Muralidhar</cp:lastModifiedBy>
  <cp:revision>36</cp:revision>
  <dcterms:created xsi:type="dcterms:W3CDTF">2019-10-15T05:34:01Z</dcterms:created>
  <dcterms:modified xsi:type="dcterms:W3CDTF">2019-10-19T15:00:42Z</dcterms:modified>
</cp:coreProperties>
</file>