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43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9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9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9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E2073D-559E-4C97-893B-9D1250CE640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8028-D08B-4A37-BF9A-D581BD376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Immunization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64556-B862-4840-8D63-3D01EE605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Lisa Cannon, Shilpa </a:t>
            </a:r>
            <a:r>
              <a:rPr lang="en-US" dirty="0" err="1"/>
              <a:t>Muralidhar</a:t>
            </a:r>
            <a:r>
              <a:rPr lang="en-US" dirty="0"/>
              <a:t>, Brian Labelle</a:t>
            </a:r>
          </a:p>
        </p:txBody>
      </p:sp>
    </p:spTree>
    <p:extLst>
      <p:ext uri="{BB962C8B-B14F-4D97-AF65-F5344CB8AC3E}">
        <p14:creationId xmlns:p14="http://schemas.microsoft.com/office/powerpoint/2010/main" val="364564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1F22-EEEA-4EBA-AB5C-EFCFD66B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019B-F011-4906-BFA6-567328BC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4954-8A04-4157-A696-14656792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A4EC-3D3F-45D3-93B4-6E09C43C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8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8D26-D547-46CE-88DD-572BEA0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6CDD-3ECD-425F-855D-CF72A7EC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7D22-A18D-42A2-8E7F-FFFD1395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E009-4FFD-44D0-92F3-508F980A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C27F-92F9-4786-A18E-1EE394C3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77A2-4484-4150-AE81-F554E18C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53EE-BCFC-4079-85EA-2A06D449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BFF1-EDCC-421B-8657-0A9C1501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51F-3626-4E5D-B4FD-3E73B4BF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2E84-EEF6-48E1-B361-F4204ECC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2AC7-A81D-431C-AC0B-3C5B7258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675E-BFDB-4ABA-92C7-AB88A95A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D5E0-B168-4C18-B21B-21DE212F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6379-89F5-4FA2-8068-96C1F42F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C2DE-4D4B-4B36-9941-2CE6427C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4654-F0BC-499B-87DE-44F6238E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1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A3C2-BF66-4CCD-B15E-26E2056D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7FBF-56F0-415C-984C-4ED159C8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25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World Immunization Progress</vt:lpstr>
      <vt:lpstr>Introduction</vt:lpstr>
      <vt:lpstr>Motivation</vt:lpstr>
      <vt:lpstr>data</vt:lpstr>
      <vt:lpstr>goal</vt:lpstr>
      <vt:lpstr>Charts</vt:lpstr>
      <vt:lpstr>Map</vt:lpstr>
      <vt:lpstr>Analysis</vt:lpstr>
      <vt:lpstr>Regression</vt:lpstr>
      <vt:lpstr>Principal Component Analysis?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Immunization Progress</dc:title>
  <dc:creator>Lisa Cannon</dc:creator>
  <cp:lastModifiedBy>Lisa Cannon</cp:lastModifiedBy>
  <cp:revision>1</cp:revision>
  <dcterms:created xsi:type="dcterms:W3CDTF">2019-10-15T05:34:01Z</dcterms:created>
  <dcterms:modified xsi:type="dcterms:W3CDTF">2019-10-15T05:47:25Z</dcterms:modified>
</cp:coreProperties>
</file>