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-2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7B64-6A2B-804B-A6C9-03CAAFF69CD2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B0163-874E-5245-8D7C-DC64032B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B0163-874E-5245-8D7C-DC64032B1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C8C-53C6-9548-9166-B85C3E50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1CCA-7740-3941-ADFA-FC540B6E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349-339D-A947-9071-CECF2FF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3A-FA5C-2C4B-8E7B-355CD0B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34C-E544-5342-BC05-8972643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FFC-8605-1C47-AA5F-D64FF7E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286E-EB6A-714E-95DF-73387171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FC8F-A440-9C49-9663-5298E51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391-59C5-2B46-9A3F-ACC6C81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40E-DE55-304A-BF95-07D1078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9644-34E7-C648-A390-752EF1A8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5AFD-65F9-214A-ADD6-A84A6F4C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7D2F-C569-4047-B26B-34D0372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2C89-AEDE-DA4B-BF4D-5EFB135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17B-A506-A34F-8921-F0A8897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823-E643-734A-AFFC-F911DEA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1B68-99D5-DA43-9F35-5D23F6E7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796E-B5BB-9B48-BEE2-75B5739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D0B-BD37-2142-AF37-0386660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AB30-6A6B-4845-88F2-786FCEA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44F-3C48-1B4A-9658-87AE1792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FA88-D947-1E4F-955D-8B95A39E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6F3-B509-6649-AA34-204DC0D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7EC0-59CF-9546-8D81-2444803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CDD9-C69C-134C-86ED-2C3A5E4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DB70-FBFB-F44A-B23F-1FAA625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0D6-96FE-1744-BCF0-E1555620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9E3A-19AC-A348-A21C-E6512C39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BA7B-3C90-FF4D-B5BA-AACDB850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A29-C452-124F-BCE7-F2F00C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F36-013E-2E49-B115-A54052D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457-DA37-C647-BB3E-DBFDB29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24F-9B7A-3743-94D0-409CD6F1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F610-76C2-2D4A-A48D-2A9E288A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3431-C55F-8545-A772-44415CA2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09D-A0A2-314A-B19F-C0572294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C1A-083C-CA42-821E-372756D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AFEB-3846-8640-8628-0AC9585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0159-C6E1-A54A-8A42-7BEB26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84-ECFD-3145-A03C-32AF9C6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D70A-FF56-9247-9013-62DDC96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FFD1-A843-454D-86C1-032246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32DB-8004-E24A-AE95-4C63E27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2B1B-C773-7A44-90E7-44A8BE5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0C96-608D-9543-8CFA-B590917C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2F0-6BBD-4745-ABF7-C1ED21E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D5-9D42-2F4B-9013-A9E34E81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19E5-5A22-F54E-A9C4-64B16C68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9D91-84C9-7A44-9E88-C92A3EF7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84-85F7-2049-B190-AB4C937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D107-2845-7E4E-8FE1-46179F84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2200-1741-714B-909B-1D103EA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250-F535-DF4A-8FEC-B8CA33C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CA4D-766E-ED46-9724-9DF23200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B02B-8DD6-E447-B9D8-1ECB612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5915-AFF2-4849-9615-ECC1FF1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D1B-09AF-5E4B-BC1E-1583C6F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6820-5BDA-B243-A337-7704A13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9C420-16BA-F84B-A6F5-C97FB10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C966-1101-354F-A318-BD84B5D1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CC04-F889-1E4F-998C-ACD5AC11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0EB-6348-4445-B126-04EE7755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BC01-66EE-C341-8510-C99EAFD4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DB6B-3A13-7045-BB9F-EE2B8A27BAE1}"/>
              </a:ext>
            </a:extLst>
          </p:cNvPr>
          <p:cNvGrpSpPr/>
          <p:nvPr/>
        </p:nvGrpSpPr>
        <p:grpSpPr>
          <a:xfrm>
            <a:off x="914394" y="-5934"/>
            <a:ext cx="9334833" cy="6917373"/>
            <a:chOff x="0" y="65316"/>
            <a:chExt cx="9334833" cy="6917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0222B2-C345-0943-AEDE-F124EE1C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74" y="65316"/>
              <a:ext cx="4880759" cy="36605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05C669-0C5E-8548-B19B-80A5B5D8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18"/>
              <a:ext cx="4880758" cy="3660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22CE3-FFB9-454E-BEAF-E796441C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22120"/>
              <a:ext cx="4880757" cy="3660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FA4F9-C961-0746-BCB7-16012F9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075" y="3322118"/>
              <a:ext cx="4880758" cy="36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8ADE3-EAA5-AD4B-AA38-84009D3C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82" y="-748534"/>
            <a:ext cx="4128655" cy="41286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C2D43-AA93-364A-9DC0-A541EF91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563" y="-748533"/>
            <a:ext cx="4128656" cy="423463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8ED65-EDD0-6349-ACD7-13E83F4AC57C}"/>
              </a:ext>
            </a:extLst>
          </p:cNvPr>
          <p:cNvGrpSpPr/>
          <p:nvPr/>
        </p:nvGrpSpPr>
        <p:grpSpPr>
          <a:xfrm>
            <a:off x="1276236" y="3101547"/>
            <a:ext cx="9639529" cy="4234637"/>
            <a:chOff x="1276236" y="3101547"/>
            <a:chExt cx="9639529" cy="42346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043003-ACA6-6045-A790-06F4B5C8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128" y="3101547"/>
              <a:ext cx="4234637" cy="42346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7F46B8-99B0-2F41-B88A-BC7A9D6EA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236" y="3125713"/>
              <a:ext cx="4128656" cy="4128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9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9A3A23-B846-FA4E-841A-1A10E392870F}"/>
              </a:ext>
            </a:extLst>
          </p:cNvPr>
          <p:cNvGrpSpPr/>
          <p:nvPr/>
        </p:nvGrpSpPr>
        <p:grpSpPr>
          <a:xfrm>
            <a:off x="1075039" y="1243140"/>
            <a:ext cx="10044214" cy="4440970"/>
            <a:chOff x="158342" y="-66678"/>
            <a:chExt cx="11875316" cy="59114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3658B2-371D-8A4F-91C8-DF6E77609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42" y="0"/>
              <a:ext cx="5805558" cy="58055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7AFB63-C53B-4C4A-96AA-8A6F8F2F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2242" y="-66678"/>
              <a:ext cx="5911416" cy="591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6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533628-DB1D-1642-87CB-2B5CFDCE54BC}"/>
              </a:ext>
            </a:extLst>
          </p:cNvPr>
          <p:cNvGrpSpPr/>
          <p:nvPr/>
        </p:nvGrpSpPr>
        <p:grpSpPr>
          <a:xfrm>
            <a:off x="2471348" y="-6"/>
            <a:ext cx="7512910" cy="8007197"/>
            <a:chOff x="2471348" y="-6"/>
            <a:chExt cx="7512910" cy="80071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0A79E-7BC3-774A-9EBC-53C8E9E280FD}"/>
                </a:ext>
              </a:extLst>
            </p:cNvPr>
            <p:cNvGrpSpPr/>
            <p:nvPr/>
          </p:nvGrpSpPr>
          <p:grpSpPr>
            <a:xfrm>
              <a:off x="2471348" y="-6"/>
              <a:ext cx="7500553" cy="4003597"/>
              <a:chOff x="-259832" y="681037"/>
              <a:chExt cx="13213832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0F93B4D-1AEA-0447-A43D-C42F0F699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59832" y="681037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54FD481-8F25-7D41-B453-FB22301F0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681037"/>
                <a:ext cx="6858000" cy="6858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68F22E-6F7E-4248-98E0-5FC51684D6D6}"/>
                </a:ext>
              </a:extLst>
            </p:cNvPr>
            <p:cNvGrpSpPr/>
            <p:nvPr/>
          </p:nvGrpSpPr>
          <p:grpSpPr>
            <a:xfrm>
              <a:off x="2471356" y="3706888"/>
              <a:ext cx="7512902" cy="4300303"/>
              <a:chOff x="312570" y="-267705"/>
              <a:chExt cx="11721088" cy="607751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83B2641-96F9-1947-8B66-DCEA0CB6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70" y="-267705"/>
                <a:ext cx="6073264" cy="607326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691891A-DBA7-8545-A2D5-33D5E0DF3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394" y="-263455"/>
                <a:ext cx="6073264" cy="60732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63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Muralidhar</dc:creator>
  <cp:lastModifiedBy>Shilpa Muralidhar</cp:lastModifiedBy>
  <cp:revision>7</cp:revision>
  <dcterms:created xsi:type="dcterms:W3CDTF">2021-01-01T23:09:01Z</dcterms:created>
  <dcterms:modified xsi:type="dcterms:W3CDTF">2021-01-02T00:20:29Z</dcterms:modified>
</cp:coreProperties>
</file>