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1C8C-53C6-9548-9166-B85C3E505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A1CCA-7740-3941-ADFA-FC540B6E0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4349-339D-A947-9071-CECF2FF4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9133A-FA5C-2C4B-8E7B-355CD0B2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7334C-E544-5342-BC05-89726431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4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0FFC-8605-1C47-AA5F-D64FF7E6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2286E-EB6A-714E-95DF-733871714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CFC8F-A440-9C49-9663-5298E51D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63391-59C5-2B46-9A3F-ACC6C817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4540E-DE55-304A-BF95-07D10785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9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69644-34E7-C648-A390-752EF1A8E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C5AFD-65F9-214A-ADD6-A84A6F4C0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E7D2F-C569-4047-B26B-34D03729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42C89-AEDE-DA4B-BF4D-5EFB1356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BC17B-A506-A34F-8921-F0A88977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2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9823-E643-734A-AFFC-F911DEA9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D1B68-99D5-DA43-9F35-5D23F6E79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7796E-B5BB-9B48-BEE2-75B573979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E6D0B-BD37-2142-AF37-0386660E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6AB30-6A6B-4845-88F2-786FCEAA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3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444F-3C48-1B4A-9658-87AE1792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EFA88-D947-1E4F-955D-8B95A39EB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996F3-B509-6649-AA34-204DC0DB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47EC0-59CF-9546-8D81-2444803F9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5CDD9-C69C-134C-86ED-2C3A5E46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3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DB70-FBFB-F44A-B23F-1FAA6258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10D6-96FE-1744-BCF0-E1555620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B9E3A-19AC-A348-A21C-E6512C39D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ABA7B-3C90-FF4D-B5BA-AACDB850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48A29-C452-124F-BCE7-F2F00C66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E1F36-013E-2E49-B115-A54052DE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0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7457-DA37-C647-BB3E-DBFDB299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24F-9B7A-3743-94D0-409CD6F1B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F610-76C2-2D4A-A48D-2A9E288A5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E3431-C55F-8545-A772-44415CA2F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4D09D-A0A2-314A-B19F-C05722942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E0C1A-083C-CA42-821E-372756D1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60AFEB-3846-8640-8628-0AC95859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00159-C6E1-A54A-8A42-7BEB26CD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9584-ECFD-3145-A03C-32AF9C64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3D70A-FF56-9247-9013-62DDC966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AFFD1-A843-454D-86C1-032246BC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532DB-8004-E24A-AE95-4C63E272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72B1B-C773-7A44-90E7-44A8BE5C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F0C96-608D-9543-8CFA-B590917CA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172F0-6BBD-4745-ABF7-C1ED21E3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5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08D5-9D42-2F4B-9013-A9E34E81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519E5-5A22-F54E-A9C4-64B16C68F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F9D91-84C9-7A44-9E88-C92A3EF7D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29884-85F7-2049-B190-AB4C9377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6D107-2845-7E4E-8FE1-46179F84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02200-1741-714B-909B-1D103EAC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1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AD250-F535-DF4A-8FEC-B8CA33C5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7FCA4D-766E-ED46-9724-9DF23200E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FB02B-8DD6-E447-B9D8-1ECB612C7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65915-AFF2-4849-9615-ECC1FF1E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ACD1B-09AF-5E4B-BC1E-1583C6FC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16820-5BDA-B243-A337-7704A13A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89C420-16BA-F84B-A6F5-C97FB107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BC966-1101-354F-A318-BD84B5D1E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4CC04-F889-1E4F-998C-ACD5AC115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F7D8E-215E-144A-B275-71F1E28BBCB9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AD0EB-6348-4445-B126-04EE7755A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DBC01-66EE-C341-8510-C99EAFD48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B4D30-72B7-E045-B5B9-178AD3F1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4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B3FDB6B-3A13-7045-BB9F-EE2B8A27BAE1}"/>
              </a:ext>
            </a:extLst>
          </p:cNvPr>
          <p:cNvGrpSpPr/>
          <p:nvPr/>
        </p:nvGrpSpPr>
        <p:grpSpPr>
          <a:xfrm>
            <a:off x="914394" y="-5934"/>
            <a:ext cx="9334833" cy="6917373"/>
            <a:chOff x="0" y="65316"/>
            <a:chExt cx="9334833" cy="691737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90222B2-C345-0943-AEDE-F124EE1CF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54074" y="65316"/>
              <a:ext cx="4880759" cy="366056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F05C669-0C5E-8548-B19B-80A5B5D83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5318"/>
              <a:ext cx="4880758" cy="366056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422CE3-FFB9-454E-BEAF-E796441CF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322120"/>
              <a:ext cx="4880757" cy="366056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5FA4F9-C961-0746-BCB7-16012F9AA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54075" y="3322118"/>
              <a:ext cx="4880758" cy="36605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769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5B7EB-6A3E-7044-8253-6AFAE7B5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E8AA1-1967-B64F-9824-5E0BCF166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84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Shilpa Muralidhar</dc:creator>
  <cp:lastModifiedBy>Shilpa Muralidhar</cp:lastModifiedBy>
  <cp:revision>2</cp:revision>
  <dcterms:created xsi:type="dcterms:W3CDTF">2021-01-01T23:09:01Z</dcterms:created>
  <dcterms:modified xsi:type="dcterms:W3CDTF">2021-01-01T23:19:54Z</dcterms:modified>
</cp:coreProperties>
</file>