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3427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fd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29560" y="4495680"/>
            <a:ext cx="46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c7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11760" y="392040"/>
            <a:ext cx="8519400" cy="26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GoSafe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11760" y="3890520"/>
            <a:ext cx="851940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1" lang="en-IN" sz="21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Enabling smart safe routing options for users.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1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And creating a community driven for Safety.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1760" y="292680"/>
            <a:ext cx="8519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Solving Safe Commute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11760" y="1228680"/>
            <a:ext cx="851940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We propose a Safety Index, which denotes the safety of any place by analysing various demographic features and user feedbacks. And then further use this to suggest the safest route for users.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We divide the suggested route into different points and for each point we calculate features. And further we club all the calculated features in a route and then our Model predicts the safest route or safest place near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16160" y="107280"/>
            <a:ext cx="8472960" cy="4900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Google Shape;69;p15" descr=""/>
          <p:cNvPicPr/>
          <p:nvPr/>
        </p:nvPicPr>
        <p:blipFill>
          <a:blip r:embed="rId1"/>
          <a:srcRect l="43149" t="0" r="17672" b="0"/>
          <a:stretch/>
        </p:blipFill>
        <p:spPr>
          <a:xfrm>
            <a:off x="5518080" y="138960"/>
            <a:ext cx="3371400" cy="4837680"/>
          </a:xfrm>
          <a:prstGeom prst="rect">
            <a:avLst/>
          </a:prstGeom>
          <a:ln>
            <a:noFill/>
          </a:ln>
        </p:spPr>
      </p:pic>
      <p:pic>
        <p:nvPicPr>
          <p:cNvPr id="261" name="Google Shape;70;p15" descr=""/>
          <p:cNvPicPr/>
          <p:nvPr/>
        </p:nvPicPr>
        <p:blipFill>
          <a:blip r:embed="rId2"/>
          <a:stretch/>
        </p:blipFill>
        <p:spPr>
          <a:xfrm>
            <a:off x="416160" y="1625760"/>
            <a:ext cx="5100480" cy="207540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939240" y="332280"/>
            <a:ext cx="412596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Scores and Best Route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65680" y="2845080"/>
            <a:ext cx="40442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Google Shape;77;p16" descr=""/>
          <p:cNvPicPr/>
          <p:nvPr/>
        </p:nvPicPr>
        <p:blipFill>
          <a:blip r:embed="rId1"/>
          <a:stretch/>
        </p:blipFill>
        <p:spPr>
          <a:xfrm>
            <a:off x="674280" y="0"/>
            <a:ext cx="8468640" cy="51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90320" y="526320"/>
            <a:ext cx="8409600" cy="40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1" lang="en-IN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Safety Index Features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Number of Police Stations and distance from the proposed route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Number of Hospitals , Petrol Pumps, Restaurants etc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Reviews of places nearby constituting the route.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Number of accidents on the routes.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Previously marked safety routes.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People density using Social Handles.(Facebook , Twitter , Instagram)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633320" y="633240"/>
            <a:ext cx="5483880" cy="409356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2679120" y="168120"/>
            <a:ext cx="3391920" cy="2531880"/>
          </a:xfrm>
          <a:prstGeom prst="ellipse">
            <a:avLst/>
          </a:prstGeom>
          <a:solidFill>
            <a:srgbClr val="d838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3236400" y="885240"/>
            <a:ext cx="23425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167720" y="2061000"/>
            <a:ext cx="3391920" cy="2531880"/>
          </a:xfrm>
          <a:prstGeom prst="ellipse">
            <a:avLst/>
          </a:prstGeom>
          <a:solidFill>
            <a:srgbClr val="b02c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"/>
          <p:cNvSpPr/>
          <p:nvPr/>
        </p:nvSpPr>
        <p:spPr>
          <a:xfrm>
            <a:off x="4978800" y="2998800"/>
            <a:ext cx="23425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1255320" y="2061000"/>
            <a:ext cx="3391920" cy="2531880"/>
          </a:xfrm>
          <a:prstGeom prst="ellipse">
            <a:avLst/>
          </a:prstGeom>
          <a:solidFill>
            <a:srgbClr val="80201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1494000" y="2998800"/>
            <a:ext cx="23425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Commute Services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3420000" y="1959480"/>
            <a:ext cx="1919160" cy="143244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>
            <a:off x="3695760" y="2457000"/>
            <a:ext cx="1539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Safety Index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5340240" y="2980800"/>
            <a:ext cx="24818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afafa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Government Authorities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308160" y="286200"/>
            <a:ext cx="280188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Business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23440" y="323280"/>
            <a:ext cx="297108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Go to Market Plan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00640" y="1231920"/>
            <a:ext cx="7929720" cy="338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We plan to create a community of users where users can share their experience and knowledge of their surroundings.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Users can mark safe zones and also get similar  safe zone  recommendations.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As we start to create more user data our model will learn from the feedbacks provided and further we can monetize this 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Collaborate with different NGO’s and government bodies to create an impact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11760" y="555480"/>
            <a:ext cx="4152960" cy="7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Financial Projection </a:t>
            </a:r>
            <a:r>
              <a:rPr b="1" lang="en-IN" sz="30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Amatic SC"/>
                <a:ea typeface="Amatic SC"/>
              </a:rPr>
              <a:t>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85360" y="1370520"/>
            <a:ext cx="8283960" cy="34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We intend to have the product free for users.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Comic Sans MS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Revenue would be through ads, after we hit a userbase of 10000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3.  Financial projection for year 2 = (number of user trips * 200 working       days * Rs. 10)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4. The ads will be non-intrusive, and will be displayed at the end of the trip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2019-11-10T09:13:27Z</dcterms:modified>
  <cp:revision>4</cp:revision>
  <dc:subject/>
  <dc:title/>
</cp:coreProperties>
</file>