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A11535-A8FE-D351-6C7A-1F1FBE9050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443"/>
          <a:stretch/>
        </p:blipFill>
        <p:spPr>
          <a:xfrm>
            <a:off x="1621377" y="188258"/>
            <a:ext cx="9091448" cy="29493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DE5D59-8037-CA50-3FBF-8BF8D8027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437" y="5056095"/>
            <a:ext cx="5422527" cy="14391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2CED43-566C-62C5-EC26-CD003641D2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690" b="16461"/>
          <a:stretch/>
        </p:blipFill>
        <p:spPr>
          <a:xfrm>
            <a:off x="2136401" y="2106707"/>
            <a:ext cx="7348257" cy="234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ptos Display" panose="020B0004020202020204" pitchFamily="34" charset="0"/>
              </a:rPr>
              <a:t>Customer satisfaction based on reviews</a:t>
            </a:r>
            <a:r>
              <a:rPr lang="en-IN" dirty="0">
                <a:latin typeface="Aptos Display" panose="020B0004020202020204" pitchFamily="34" charset="0"/>
              </a:rPr>
              <a:t> </a:t>
            </a:r>
            <a:endParaRPr lang="en-GB" dirty="0">
              <a:latin typeface="Aptos Display" panose="020B0004020202020204" pitchFamily="34" charset="0"/>
            </a:endParaRP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ECA7B196-2942-646F-0E8F-8BC17A10BB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555" y="2209962"/>
            <a:ext cx="3803912" cy="349301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9CDE899-5F3A-4F1A-41C6-808832C3F561}"/>
              </a:ext>
            </a:extLst>
          </p:cNvPr>
          <p:cNvSpPr txBox="1"/>
          <p:nvPr/>
        </p:nvSpPr>
        <p:spPr>
          <a:xfrm>
            <a:off x="5549153" y="1981200"/>
            <a:ext cx="6230471" cy="4622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rgbClr val="374151"/>
                </a:solidFill>
                <a:effectLst/>
                <a:latin typeface="Aptos Display" panose="020B0004020202020204" pitchFamily="34" charset="0"/>
              </a:rPr>
              <a:t>Sentiment Distribution</a:t>
            </a:r>
            <a:r>
              <a:rPr lang="en-US" b="0" i="0" dirty="0">
                <a:solidFill>
                  <a:srgbClr val="374151"/>
                </a:solidFill>
                <a:effectLst/>
                <a:latin typeface="Aptos Display" panose="020B0004020202020204" pitchFamily="34" charset="0"/>
              </a:rPr>
              <a:t>: The chart illustrates the sentiment distribution with wedges representing positive, negative, and neutral sentiments.</a:t>
            </a: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rgbClr val="374151"/>
                </a:solidFill>
                <a:effectLst/>
                <a:latin typeface="Aptos Display" panose="020B0004020202020204" pitchFamily="34" charset="0"/>
              </a:rPr>
              <a:t>Positive Sentiment</a:t>
            </a:r>
            <a:r>
              <a:rPr lang="en-US" b="0" i="0" dirty="0">
                <a:solidFill>
                  <a:srgbClr val="374151"/>
                </a:solidFill>
                <a:effectLst/>
                <a:latin typeface="Aptos Display" panose="020B0004020202020204" pitchFamily="34" charset="0"/>
              </a:rPr>
              <a:t>: The wedge positioned at the top right signifies positive sentiment, accounting for 48.0% of the overall sentiment.</a:t>
            </a: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rgbClr val="374151"/>
                </a:solidFill>
                <a:effectLst/>
                <a:latin typeface="Aptos Display" panose="020B0004020202020204" pitchFamily="34" charset="0"/>
              </a:rPr>
              <a:t>Negative Sentiment</a:t>
            </a:r>
            <a:r>
              <a:rPr lang="en-US" b="0" i="0" dirty="0">
                <a:solidFill>
                  <a:srgbClr val="374151"/>
                </a:solidFill>
                <a:effectLst/>
                <a:latin typeface="Aptos Display" panose="020B0004020202020204" pitchFamily="34" charset="0"/>
              </a:rPr>
              <a:t>: The wedge on the top left represents negative sentiment, comprising 41.3% of the total sentiment.</a:t>
            </a: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rgbClr val="374151"/>
                </a:solidFill>
                <a:effectLst/>
                <a:latin typeface="Aptos Display" panose="020B0004020202020204" pitchFamily="34" charset="0"/>
              </a:rPr>
              <a:t>Neutral Sentiment</a:t>
            </a:r>
            <a:r>
              <a:rPr lang="en-US" b="0" i="0" dirty="0">
                <a:solidFill>
                  <a:srgbClr val="374151"/>
                </a:solidFill>
                <a:effectLst/>
                <a:latin typeface="Aptos Display" panose="020B0004020202020204" pitchFamily="34" charset="0"/>
              </a:rPr>
              <a:t>: The bottom wedge on the right side denotes neutral sentiment, making up 10.7% of the sentiment distribution.</a:t>
            </a:r>
          </a:p>
          <a:p>
            <a:pPr>
              <a:lnSpc>
                <a:spcPct val="150000"/>
              </a:lnSpc>
            </a:pPr>
            <a:endParaRPr lang="en-GB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682F5-4E11-BF31-D2FF-741E1A00107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Listing the common words via Lemmatization</a:t>
            </a:r>
            <a:endParaRPr lang="en-GB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7AAEFD-6721-71CC-42E5-3A9EE2199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2110068"/>
            <a:ext cx="904875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004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98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 Display</vt:lpstr>
      <vt:lpstr>Arial</vt:lpstr>
      <vt:lpstr>Calibri</vt:lpstr>
      <vt:lpstr>Calibri Light</vt:lpstr>
      <vt:lpstr>Office Theme</vt:lpstr>
      <vt:lpstr>PowerPoint Presentation</vt:lpstr>
      <vt:lpstr>Customer satisfaction based on reviews </vt:lpstr>
      <vt:lpstr>Listing the common words via Lemmatization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Shilpa Shaw</cp:lastModifiedBy>
  <cp:revision>4</cp:revision>
  <dcterms:created xsi:type="dcterms:W3CDTF">2022-12-06T11:13:27Z</dcterms:created>
  <dcterms:modified xsi:type="dcterms:W3CDTF">2024-01-22T21:05:16Z</dcterms:modified>
</cp:coreProperties>
</file>