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pPr algn="ctr"/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Classifier, Decision Tree Regressor, Random Forest Classifier. </a:t>
            </a:r>
          </a:p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Top 5 features which influence Customer buying behavior are: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r>
              <a:rPr lang="en-US" sz="1800" b="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endParaRPr lang="en-IN" sz="1800" b="0" dirty="0"/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2290220"/>
            <a:ext cx="7540279" cy="41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7C0-3C92-BE4D-D750-0CC7179A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1769770" cy="442867"/>
          </a:xfrm>
        </p:spPr>
        <p:txBody>
          <a:bodyPr/>
          <a:lstStyle/>
          <a:p>
            <a:pPr algn="ctr"/>
            <a:r>
              <a:rPr lang="en-IN" dirty="0"/>
              <a:t>Model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981D-C469-DD62-9A06-662B8DA16C6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4" y="1676400"/>
            <a:ext cx="5557199" cy="4858111"/>
          </a:xfrm>
        </p:spPr>
        <p:txBody>
          <a:bodyPr/>
          <a:lstStyle/>
          <a:p>
            <a:pPr algn="l"/>
            <a:r>
              <a:rPr lang="en-GB" sz="1800" b="1" i="0" dirty="0">
                <a:effectLst/>
                <a:latin typeface="Söhne"/>
              </a:rPr>
              <a:t>Random Forest Classifier: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Accuracy: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84.%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AUC Score: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0.548</a:t>
            </a:r>
          </a:p>
          <a:p>
            <a:pPr algn="l"/>
            <a:r>
              <a:rPr lang="en-GB" sz="1800" b="1" i="0" dirty="0" err="1">
                <a:effectLst/>
                <a:latin typeface="Söhne"/>
              </a:rPr>
              <a:t>XGBoost</a:t>
            </a:r>
            <a:r>
              <a:rPr lang="en-GB" sz="1800" b="1" i="0" dirty="0">
                <a:effectLst/>
                <a:latin typeface="Söhne"/>
              </a:rPr>
              <a:t> Classifier: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Accuracy: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84.98%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AUC Score: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0.542</a:t>
            </a:r>
          </a:p>
          <a:p>
            <a:pPr algn="l"/>
            <a:r>
              <a:rPr lang="en-GB" sz="1800" b="1" i="0" dirty="0">
                <a:effectLst/>
                <a:latin typeface="Söhne"/>
              </a:rPr>
              <a:t>Decision Tree Regressor: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Accuracy: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79.15%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AUC Score: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0.590</a:t>
            </a:r>
          </a:p>
          <a:p>
            <a:r>
              <a:rPr lang="en-US" sz="1800" dirty="0"/>
              <a:t>Finalizing random forest </a:t>
            </a:r>
            <a:r>
              <a:rPr lang="en-GB" sz="1800" b="1" i="0" dirty="0">
                <a:effectLst/>
                <a:latin typeface="Söhne"/>
              </a:rPr>
              <a:t>Classifier and XGB classifier </a:t>
            </a:r>
            <a:r>
              <a:rPr lang="en-US" sz="1800" dirty="0"/>
              <a:t>with all features as final model, as it has goes accuracy and higher </a:t>
            </a:r>
            <a:r>
              <a:rPr lang="en-US" sz="1800" dirty="0" err="1"/>
              <a:t>auc</a:t>
            </a:r>
            <a:r>
              <a:rPr lang="en-US" sz="1800" dirty="0"/>
              <a:t> score compared to other models</a:t>
            </a:r>
          </a:p>
          <a:p>
            <a:endParaRPr lang="en-US" sz="1800" dirty="0"/>
          </a:p>
          <a:p>
            <a:endParaRPr lang="en-GB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EC42F9-B6CD-69DD-F279-FFA328F8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33" y="1159496"/>
            <a:ext cx="6019134" cy="512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85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130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Mylius Modern</vt:lpstr>
      <vt:lpstr>Söhne</vt:lpstr>
      <vt:lpstr>Section Heading</vt:lpstr>
      <vt:lpstr>Slide Body - Curious Blue (ABBA)</vt:lpstr>
      <vt:lpstr>PowerPoint Presentation</vt:lpstr>
      <vt:lpstr>predictive model to understand factors that influence buying behaviour</vt:lpstr>
      <vt:lpstr>Model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Shilpa Shaw</cp:lastModifiedBy>
  <cp:revision>22</cp:revision>
  <cp:lastPrinted>2022-06-09T07:44:13Z</cp:lastPrinted>
  <dcterms:created xsi:type="dcterms:W3CDTF">2022-02-22T07:39:05Z</dcterms:created>
  <dcterms:modified xsi:type="dcterms:W3CDTF">2024-01-23T20:51:44Z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