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72" r:id="rId16"/>
    <p:sldId id="269" r:id="rId17"/>
    <p:sldId id="270" r:id="rId18"/>
    <p:sldId id="271" r:id="rId19"/>
    <p:sldId id="273" r:id="rId20"/>
    <p:sldId id="275" r:id="rId21"/>
    <p:sldId id="276" r:id="rId22"/>
    <p:sldId id="267" r:id="rId23"/>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 name="Google Shape;4;n"/>
          <p:cNvSpPr/>
          <p:nvPr>
            <p:ph type="sldImg" idx="2"/>
          </p:nvPr>
        </p:nvSpPr>
        <p:spPr>
          <a:xfrm>
            <a:off x="1003300" y="695325"/>
            <a:ext cx="4845050"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 name="Google Shape;5;n"/>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228600" algn="l" rtl="0">
              <a:lnSpc>
                <a:spcPct val="100000"/>
              </a:lnSpc>
              <a:spcBef>
                <a:spcPts val="360"/>
              </a:spcBef>
              <a:spcAft>
                <a:spcPts val="0"/>
              </a:spcAft>
              <a:buClr>
                <a:srgbClr val="000000"/>
              </a:buClr>
              <a:buSzPts val="1200"/>
              <a:buFont typeface="Times New Roman" panose="02020603050405020304"/>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6" name="Google Shape;6;n"/>
          <p:cNvSpPr txBox="1"/>
          <p:nvPr>
            <p:ph type="hdr" idx="3"/>
          </p:nvPr>
        </p:nvSpPr>
        <p:spPr>
          <a:xfrm>
            <a:off x="0" y="0"/>
            <a:ext cx="2973388" cy="4540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dt" idx="10"/>
          </p:nvPr>
        </p:nvSpPr>
        <p:spPr>
          <a:xfrm>
            <a:off x="3881438" y="0"/>
            <a:ext cx="2973387" cy="4540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ftr" idx="11"/>
          </p:nvPr>
        </p:nvSpPr>
        <p:spPr>
          <a:xfrm>
            <a:off x="0" y="8686800"/>
            <a:ext cx="2973388" cy="4540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9" name="Google Shape;9;n"/>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notes"/>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notes"/>
          <p:cNvSpPr txBox="1"/>
          <p:nvPr/>
        </p:nvSpPr>
        <p:spPr>
          <a:xfrm>
            <a:off x="3884613" y="8685213"/>
            <a:ext cx="2968625" cy="45402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notes"/>
          <p:cNvSpPr txBox="1"/>
          <p:nvPr/>
        </p:nvSpPr>
        <p:spPr>
          <a:xfrm>
            <a:off x="3884613" y="8685213"/>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notes"/>
          <p:cNvSpPr txBox="1"/>
          <p:nvPr/>
        </p:nvSpPr>
        <p:spPr>
          <a:xfrm>
            <a:off x="0" y="0"/>
            <a:ext cx="1588" cy="1588"/>
          </a:xfrm>
          <a:prstGeom prst="rect">
            <a:avLst/>
          </a:prstGeom>
          <a:noFill/>
          <a:ln>
            <a:noFill/>
          </a:ln>
        </p:spPr>
        <p:txBody>
          <a:bodyPr spcFirstLastPara="1" wrap="square" lIns="78825" tIns="39600" rIns="78825" bIns="39600" anchor="t" anchorCtr="0">
            <a:noAutofit/>
          </a:bodyPr>
          <a:lstStyle/>
          <a:p>
            <a:pPr marL="0" marR="0" lvl="0" indent="0" algn="l" rtl="0">
              <a:lnSpc>
                <a:spcPct val="100000"/>
              </a:lnSpc>
              <a:spcBef>
                <a:spcPts val="0"/>
              </a:spcBef>
              <a:spcAft>
                <a:spcPts val="0"/>
              </a:spcAft>
              <a:buClr>
                <a:srgbClr val="FFFFFF"/>
              </a:buClr>
              <a:buSzPts val="1200"/>
              <a:buFont typeface="Times New Roman" panose="02020603050405020304"/>
              <a:buNone/>
            </a:pPr>
            <a:fld id="{00000000-1234-1234-1234-123412341234}" type="slidenum">
              <a:rPr lang="en-US" sz="120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1" name="Google Shape;91;p1:notes"/>
          <p:cNvSpPr/>
          <p:nvPr/>
        </p:nvSpPr>
        <p:spPr>
          <a:xfrm>
            <a:off x="3881438" y="8685213"/>
            <a:ext cx="2968625" cy="4508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notes"/>
          <p:cNvSpPr/>
          <p:nvPr/>
        </p:nvSpPr>
        <p:spPr>
          <a:xfrm>
            <a:off x="3881438" y="8685213"/>
            <a:ext cx="2970212" cy="452437"/>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notes"/>
          <p:cNvSpPr/>
          <p:nvPr>
            <p:ph type="sldImg" idx="2"/>
          </p:nvPr>
        </p:nvSpPr>
        <p:spPr>
          <a:xfrm>
            <a:off x="1143000" y="695325"/>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94" name="Google Shape;94;p1:notes"/>
          <p:cNvSpPr txBox="1"/>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0: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96" name="Google Shape;196;p10: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1: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205" name="Google Shape;205;p11: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2:notes"/>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4" name="Google Shape;214;p12:notes"/>
          <p:cNvSpPr txBox="1"/>
          <p:nvPr/>
        </p:nvSpPr>
        <p:spPr>
          <a:xfrm>
            <a:off x="3884613" y="8685213"/>
            <a:ext cx="2968625" cy="45402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216" name="Google Shape;216;p12:notes"/>
          <p:cNvSpPr txBox="1"/>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2:notes"/>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2:notes"/>
          <p:cNvSpPr txBox="1"/>
          <p:nvPr/>
        </p:nvSpPr>
        <p:spPr>
          <a:xfrm>
            <a:off x="3884613" y="8685213"/>
            <a:ext cx="2968625" cy="45402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9" name="Google Shape;109;p2:notes"/>
          <p:cNvSpPr txBox="1"/>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3:notes"/>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8" name="Google Shape;118;p3:notes"/>
          <p:cNvSpPr txBox="1"/>
          <p:nvPr/>
        </p:nvSpPr>
        <p:spPr>
          <a:xfrm>
            <a:off x="3884613" y="8685213"/>
            <a:ext cx="2968625" cy="45402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20" name="Google Shape;120;p3:notes"/>
          <p:cNvSpPr txBox="1"/>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4:notes"/>
          <p:cNvSpPr txBox="1"/>
          <p:nvPr>
            <p:ph type="sldNum" idx="12"/>
          </p:nvPr>
        </p:nvSpPr>
        <p:spPr>
          <a:xfrm>
            <a:off x="3881438" y="8686800"/>
            <a:ext cx="2973387" cy="45402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panose="02020603050405020304"/>
              <a:buNone/>
            </a:pPr>
            <a:fld id="{00000000-1234-1234-1234-123412341234}" type="slidenum">
              <a:rPr lang="en-US" sz="140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4:notes"/>
          <p:cNvSpPr txBox="1"/>
          <p:nvPr/>
        </p:nvSpPr>
        <p:spPr>
          <a:xfrm>
            <a:off x="3884613" y="8685213"/>
            <a:ext cx="2968625" cy="45402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4:notes"/>
          <p:cNvSpPr txBox="1"/>
          <p:nvPr/>
        </p:nvSpPr>
        <p:spPr>
          <a:xfrm>
            <a:off x="3884613" y="8685213"/>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4:notes"/>
          <p:cNvSpPr txBox="1"/>
          <p:nvPr/>
        </p:nvSpPr>
        <p:spPr>
          <a:xfrm>
            <a:off x="0" y="0"/>
            <a:ext cx="1588" cy="1588"/>
          </a:xfrm>
          <a:prstGeom prst="rect">
            <a:avLst/>
          </a:prstGeom>
          <a:noFill/>
          <a:ln>
            <a:noFill/>
          </a:ln>
        </p:spPr>
        <p:txBody>
          <a:bodyPr spcFirstLastPara="1" wrap="square" lIns="78825" tIns="39600" rIns="78825" bIns="39600" anchor="t" anchorCtr="0">
            <a:noAutofit/>
          </a:bodyPr>
          <a:lstStyle/>
          <a:p>
            <a:pPr marL="0" marR="0" lvl="0" indent="0" algn="l" rtl="0">
              <a:lnSpc>
                <a:spcPct val="100000"/>
              </a:lnSpc>
              <a:spcBef>
                <a:spcPts val="0"/>
              </a:spcBef>
              <a:spcAft>
                <a:spcPts val="0"/>
              </a:spcAft>
              <a:buClr>
                <a:srgbClr val="FFFFFF"/>
              </a:buClr>
              <a:buSzPts val="1200"/>
              <a:buFont typeface="Times New Roman" panose="02020603050405020304"/>
              <a:buNone/>
            </a:pPr>
            <a:fld id="{00000000-1234-1234-1234-123412341234}" type="slidenum">
              <a:rPr lang="en-US" sz="1200" b="0" i="0" u="none" strike="noStrike" cap="none">
                <a:solidFill>
                  <a:srgbClr val="FFFFFF"/>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3" name="Google Shape;133;p4:notes"/>
          <p:cNvSpPr/>
          <p:nvPr/>
        </p:nvSpPr>
        <p:spPr>
          <a:xfrm>
            <a:off x="3881438" y="8685213"/>
            <a:ext cx="2968625" cy="4508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4:notes"/>
          <p:cNvSpPr/>
          <p:nvPr/>
        </p:nvSpPr>
        <p:spPr>
          <a:xfrm>
            <a:off x="3881438" y="8685213"/>
            <a:ext cx="2970212" cy="452437"/>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4:notes"/>
          <p:cNvSpPr/>
          <p:nvPr>
            <p:ph type="sldImg" idx="2"/>
          </p:nvPr>
        </p:nvSpPr>
        <p:spPr>
          <a:xfrm>
            <a:off x="1143000" y="695325"/>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36" name="Google Shape;136;p4:notes"/>
          <p:cNvSpPr txBox="1"/>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5: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51" name="Google Shape;151;p5: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6: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60" name="Google Shape;160;p6: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7: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69" name="Google Shape;169;p7: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8: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78" name="Google Shape;178;p8: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9:notes"/>
          <p:cNvSpPr txBox="1"/>
          <p:nvPr>
            <p:ph type="body" idx="1"/>
          </p:nvPr>
        </p:nvSpPr>
        <p:spPr>
          <a:xfrm>
            <a:off x="685800" y="4343400"/>
            <a:ext cx="5483225" cy="41116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360"/>
              </a:spcBef>
              <a:spcAft>
                <a:spcPts val="0"/>
              </a:spcAft>
              <a:buSzPts val="1200"/>
              <a:buNone/>
            </a:pPr>
          </a:p>
        </p:txBody>
      </p:sp>
      <p:sp>
        <p:nvSpPr>
          <p:cNvPr id="187" name="Google Shape;187;p9:notes"/>
          <p:cNvSpPr/>
          <p:nvPr>
            <p:ph type="sldImg" idx="2"/>
          </p:nvPr>
        </p:nvSpPr>
        <p:spPr>
          <a:xfrm>
            <a:off x="1141413" y="695325"/>
            <a:ext cx="4568825"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7" name="Shape 17"/>
        <p:cNvGrpSpPr/>
        <p:nvPr/>
      </p:nvGrpSpPr>
      <p:grpSpPr>
        <a:xfrm>
          <a:off x="0" y="0"/>
          <a:ext cx="0" cy="0"/>
          <a:chOff x="0" y="0"/>
          <a:chExt cx="0" cy="0"/>
        </a:xfrm>
      </p:grpSpPr>
      <p:sp>
        <p:nvSpPr>
          <p:cNvPr id="18" name="Google Shape;18;p2"/>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19" name="Google Shape;19;p2"/>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20" name="Google Shape;20;p2"/>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0" y="2124075"/>
            <a:ext cx="8226425" cy="1141413"/>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type="body" idx="1"/>
          </p:nvPr>
        </p:nvSpPr>
        <p:spPr>
          <a:xfrm rot="5400000">
            <a:off x="3321050" y="815975"/>
            <a:ext cx="2498725" cy="82264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77" name="Google Shape;77;p11"/>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78" name="Google Shape;78;p11"/>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79" name="Google Shape;79;p11"/>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570934" y="3065860"/>
            <a:ext cx="4054475" cy="2170906"/>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type="body" idx="1"/>
          </p:nvPr>
        </p:nvSpPr>
        <p:spPr>
          <a:xfrm rot="5400000">
            <a:off x="1166197" y="957878"/>
            <a:ext cx="4054475" cy="6386869"/>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83" name="Google Shape;83;p12"/>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84" name="Google Shape;84;p12"/>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85" name="Google Shape;85;p12"/>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143000" y="1122363"/>
            <a:ext cx="6858000" cy="2387600"/>
          </a:xfrm>
          <a:prstGeom prst="rect">
            <a:avLst/>
          </a:prstGeom>
          <a:noFill/>
          <a:ln>
            <a:noFill/>
          </a:ln>
        </p:spPr>
        <p:txBody>
          <a:bodyPr spcFirstLastPara="1" wrap="square" lIns="0" tIns="0" rIns="0" bIns="0" anchor="b" anchorCtr="0">
            <a:noAutofit/>
          </a:bodyPr>
          <a:lstStyle>
            <a:lvl1pPr lvl="0" algn="ctr">
              <a:lnSpc>
                <a:spcPct val="93000"/>
              </a:lnSpc>
              <a:spcBef>
                <a:spcPts val="0"/>
              </a:spcBef>
              <a:spcAft>
                <a:spcPts val="0"/>
              </a:spcAft>
              <a:buSzPts val="4500"/>
              <a:buNone/>
              <a:defRPr sz="45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type="subTitle" idx="1"/>
          </p:nvPr>
        </p:nvSpPr>
        <p:spPr>
          <a:xfrm>
            <a:off x="1143000" y="3602038"/>
            <a:ext cx="6858000" cy="1655762"/>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lvl="0" algn="ctr">
              <a:lnSpc>
                <a:spcPct val="93000"/>
              </a:lnSpc>
              <a:spcBef>
                <a:spcPts val="1165"/>
              </a:spcBef>
              <a:spcAft>
                <a:spcPts val="0"/>
              </a:spcAft>
              <a:buSzPts val="1800"/>
              <a:buNone/>
              <a:defRPr sz="1800"/>
            </a:lvl1pPr>
            <a:lvl2pPr lvl="1" algn="ctr">
              <a:lnSpc>
                <a:spcPct val="93000"/>
              </a:lnSpc>
              <a:spcBef>
                <a:spcPts val="940"/>
              </a:spcBef>
              <a:spcAft>
                <a:spcPts val="0"/>
              </a:spcAft>
              <a:buSzPts val="1500"/>
              <a:buNone/>
              <a:defRPr sz="1500"/>
            </a:lvl2pPr>
            <a:lvl3pPr lvl="2" algn="ctr">
              <a:lnSpc>
                <a:spcPct val="93000"/>
              </a:lnSpc>
              <a:spcBef>
                <a:spcPts val="700"/>
              </a:spcBef>
              <a:spcAft>
                <a:spcPts val="0"/>
              </a:spcAft>
              <a:buSzPts val="1350"/>
              <a:buNone/>
              <a:defRPr sz="1350"/>
            </a:lvl3pPr>
            <a:lvl4pPr lvl="3" algn="ctr">
              <a:lnSpc>
                <a:spcPct val="93000"/>
              </a:lnSpc>
              <a:spcBef>
                <a:spcPts val="465"/>
              </a:spcBef>
              <a:spcAft>
                <a:spcPts val="0"/>
              </a:spcAft>
              <a:buSzPts val="1200"/>
              <a:buNone/>
              <a:defRPr sz="1200"/>
            </a:lvl4pPr>
            <a:lvl5pPr lvl="4" algn="ctr">
              <a:lnSpc>
                <a:spcPct val="93000"/>
              </a:lnSpc>
              <a:spcBef>
                <a:spcPts val="240"/>
              </a:spcBef>
              <a:spcAft>
                <a:spcPts val="0"/>
              </a:spcAft>
              <a:buSzPts val="1200"/>
              <a:buNone/>
              <a:defRPr sz="1200"/>
            </a:lvl5pPr>
            <a:lvl6pPr lvl="5" algn="ctr">
              <a:lnSpc>
                <a:spcPct val="93000"/>
              </a:lnSpc>
              <a:spcBef>
                <a:spcPts val="240"/>
              </a:spcBef>
              <a:spcAft>
                <a:spcPts val="0"/>
              </a:spcAft>
              <a:buSzPts val="1200"/>
              <a:buNone/>
              <a:defRPr sz="1200"/>
            </a:lvl6pPr>
            <a:lvl7pPr lvl="6" algn="ctr">
              <a:lnSpc>
                <a:spcPct val="93000"/>
              </a:lnSpc>
              <a:spcBef>
                <a:spcPts val="240"/>
              </a:spcBef>
              <a:spcAft>
                <a:spcPts val="0"/>
              </a:spcAft>
              <a:buSzPts val="1200"/>
              <a:buNone/>
              <a:defRPr sz="1200"/>
            </a:lvl7pPr>
            <a:lvl8pPr lvl="7" algn="ctr">
              <a:lnSpc>
                <a:spcPct val="93000"/>
              </a:lnSpc>
              <a:spcBef>
                <a:spcPts val="240"/>
              </a:spcBef>
              <a:spcAft>
                <a:spcPts val="0"/>
              </a:spcAft>
              <a:buSzPts val="1200"/>
              <a:buNone/>
              <a:defRPr sz="1200"/>
            </a:lvl8pPr>
            <a:lvl9pPr lvl="8" algn="ctr">
              <a:lnSpc>
                <a:spcPct val="93000"/>
              </a:lnSpc>
              <a:spcBef>
                <a:spcPts val="240"/>
              </a:spcBef>
              <a:spcAft>
                <a:spcPts val="0"/>
              </a:spcAft>
              <a:buSzPts val="1200"/>
              <a:buNone/>
              <a:defRPr sz="1200"/>
            </a:lvl9pPr>
          </a:lstStyle>
          <a:p/>
        </p:txBody>
      </p:sp>
      <p:sp>
        <p:nvSpPr>
          <p:cNvPr id="24" name="Google Shape;24;p3"/>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25" name="Google Shape;25;p3"/>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26" name="Google Shape;26;p3"/>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0" y="2124075"/>
            <a:ext cx="8226425" cy="1141413"/>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type="body" idx="1"/>
          </p:nvPr>
        </p:nvSpPr>
        <p:spPr>
          <a:xfrm>
            <a:off x="457200" y="3679825"/>
            <a:ext cx="8226425" cy="24987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30" name="Google Shape;30;p4"/>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31" name="Google Shape;31;p4"/>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32" name="Google Shape;32;p4"/>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623888" y="1709738"/>
            <a:ext cx="7886700" cy="2852737"/>
          </a:xfrm>
          <a:prstGeom prst="rect">
            <a:avLst/>
          </a:prstGeom>
          <a:noFill/>
          <a:ln>
            <a:noFill/>
          </a:ln>
        </p:spPr>
        <p:txBody>
          <a:bodyPr spcFirstLastPara="1" wrap="square" lIns="0" tIns="0" rIns="0" bIns="0" anchor="b" anchorCtr="0">
            <a:noAutofit/>
          </a:bodyPr>
          <a:lstStyle>
            <a:lvl1pPr lvl="0" algn="ctr">
              <a:lnSpc>
                <a:spcPct val="93000"/>
              </a:lnSpc>
              <a:spcBef>
                <a:spcPts val="0"/>
              </a:spcBef>
              <a:spcAft>
                <a:spcPts val="0"/>
              </a:spcAft>
              <a:buSzPts val="4500"/>
              <a:buNone/>
              <a:defRPr sz="45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body" idx="1"/>
          </p:nvPr>
        </p:nvSpPr>
        <p:spPr>
          <a:xfrm>
            <a:off x="623888" y="4589463"/>
            <a:ext cx="7886700" cy="1500187"/>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sz="1800">
                <a:solidFill>
                  <a:srgbClr val="888888"/>
                </a:solidFill>
              </a:defRPr>
            </a:lvl1pPr>
            <a:lvl2pPr marL="914400" lvl="1" indent="-228600" algn="l">
              <a:lnSpc>
                <a:spcPct val="93000"/>
              </a:lnSpc>
              <a:spcBef>
                <a:spcPts val="940"/>
              </a:spcBef>
              <a:spcAft>
                <a:spcPts val="0"/>
              </a:spcAft>
              <a:buSzPts val="1500"/>
              <a:buNone/>
              <a:defRPr sz="1500">
                <a:solidFill>
                  <a:srgbClr val="888888"/>
                </a:solidFill>
              </a:defRPr>
            </a:lvl2pPr>
            <a:lvl3pPr marL="1371600" lvl="2" indent="-228600" algn="l">
              <a:lnSpc>
                <a:spcPct val="93000"/>
              </a:lnSpc>
              <a:spcBef>
                <a:spcPts val="700"/>
              </a:spcBef>
              <a:spcAft>
                <a:spcPts val="0"/>
              </a:spcAft>
              <a:buSzPts val="1350"/>
              <a:buNone/>
              <a:defRPr sz="1350">
                <a:solidFill>
                  <a:srgbClr val="888888"/>
                </a:solidFill>
              </a:defRPr>
            </a:lvl3pPr>
            <a:lvl4pPr marL="1828800" lvl="3" indent="-228600" algn="l">
              <a:lnSpc>
                <a:spcPct val="93000"/>
              </a:lnSpc>
              <a:spcBef>
                <a:spcPts val="465"/>
              </a:spcBef>
              <a:spcAft>
                <a:spcPts val="0"/>
              </a:spcAft>
              <a:buSzPts val="1200"/>
              <a:buNone/>
              <a:defRPr sz="1200">
                <a:solidFill>
                  <a:srgbClr val="888888"/>
                </a:solidFill>
              </a:defRPr>
            </a:lvl4pPr>
            <a:lvl5pPr marL="2286000" lvl="4" indent="-228600" algn="l">
              <a:lnSpc>
                <a:spcPct val="93000"/>
              </a:lnSpc>
              <a:spcBef>
                <a:spcPts val="240"/>
              </a:spcBef>
              <a:spcAft>
                <a:spcPts val="0"/>
              </a:spcAft>
              <a:buSzPts val="1200"/>
              <a:buNone/>
              <a:defRPr sz="1200">
                <a:solidFill>
                  <a:srgbClr val="888888"/>
                </a:solidFill>
              </a:defRPr>
            </a:lvl5pPr>
            <a:lvl6pPr marL="2743200" lvl="5" indent="-228600" algn="l">
              <a:lnSpc>
                <a:spcPct val="93000"/>
              </a:lnSpc>
              <a:spcBef>
                <a:spcPts val="240"/>
              </a:spcBef>
              <a:spcAft>
                <a:spcPts val="0"/>
              </a:spcAft>
              <a:buSzPts val="1200"/>
              <a:buNone/>
              <a:defRPr sz="1200">
                <a:solidFill>
                  <a:srgbClr val="888888"/>
                </a:solidFill>
              </a:defRPr>
            </a:lvl6pPr>
            <a:lvl7pPr marL="3200400" lvl="6" indent="-228600" algn="l">
              <a:lnSpc>
                <a:spcPct val="93000"/>
              </a:lnSpc>
              <a:spcBef>
                <a:spcPts val="240"/>
              </a:spcBef>
              <a:spcAft>
                <a:spcPts val="0"/>
              </a:spcAft>
              <a:buSzPts val="1200"/>
              <a:buNone/>
              <a:defRPr sz="1200">
                <a:solidFill>
                  <a:srgbClr val="888888"/>
                </a:solidFill>
              </a:defRPr>
            </a:lvl7pPr>
            <a:lvl8pPr marL="3657600" lvl="7" indent="-228600" algn="l">
              <a:lnSpc>
                <a:spcPct val="93000"/>
              </a:lnSpc>
              <a:spcBef>
                <a:spcPts val="240"/>
              </a:spcBef>
              <a:spcAft>
                <a:spcPts val="0"/>
              </a:spcAft>
              <a:buSzPts val="1200"/>
              <a:buNone/>
              <a:defRPr sz="1200">
                <a:solidFill>
                  <a:srgbClr val="888888"/>
                </a:solidFill>
              </a:defRPr>
            </a:lvl8pPr>
            <a:lvl9pPr marL="4114800" lvl="8" indent="-228600" algn="l">
              <a:lnSpc>
                <a:spcPct val="93000"/>
              </a:lnSpc>
              <a:spcBef>
                <a:spcPts val="240"/>
              </a:spcBef>
              <a:spcAft>
                <a:spcPts val="0"/>
              </a:spcAft>
              <a:buSzPts val="1200"/>
              <a:buNone/>
              <a:defRPr sz="1200">
                <a:solidFill>
                  <a:srgbClr val="888888"/>
                </a:solidFill>
              </a:defRPr>
            </a:lvl9pPr>
          </a:lstStyle>
          <a:p/>
        </p:txBody>
      </p:sp>
      <p:sp>
        <p:nvSpPr>
          <p:cNvPr id="36" name="Google Shape;36;p5"/>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37" name="Google Shape;37;p5"/>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38" name="Google Shape;38;p5"/>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0" y="2124075"/>
            <a:ext cx="8226425" cy="1141413"/>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type="body" idx="1"/>
          </p:nvPr>
        </p:nvSpPr>
        <p:spPr>
          <a:xfrm>
            <a:off x="457200" y="3679825"/>
            <a:ext cx="4030948" cy="24987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42" name="Google Shape;42;p6"/>
          <p:cNvSpPr txBox="1"/>
          <p:nvPr>
            <p:ph type="body" idx="2"/>
          </p:nvPr>
        </p:nvSpPr>
        <p:spPr>
          <a:xfrm>
            <a:off x="4652677" y="3679825"/>
            <a:ext cx="4030948" cy="24987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43" name="Google Shape;43;p6"/>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44" name="Google Shape;44;p6"/>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45" name="Google Shape;45;p6"/>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29841" y="365125"/>
            <a:ext cx="7886700" cy="1325563"/>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body" idx="1"/>
          </p:nvPr>
        </p:nvSpPr>
        <p:spPr>
          <a:xfrm>
            <a:off x="629841" y="1681163"/>
            <a:ext cx="3868340" cy="823912"/>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b" anchorCtr="0">
            <a:noAutofit/>
          </a:bodyPr>
          <a:lstStyle>
            <a:lvl1pPr marL="457200" lvl="0" indent="-228600" algn="l">
              <a:lnSpc>
                <a:spcPct val="93000"/>
              </a:lnSpc>
              <a:spcBef>
                <a:spcPts val="1165"/>
              </a:spcBef>
              <a:spcAft>
                <a:spcPts val="0"/>
              </a:spcAft>
              <a:buSzPts val="1800"/>
              <a:buNone/>
              <a:defRPr sz="1800" b="1"/>
            </a:lvl1pPr>
            <a:lvl2pPr marL="914400" lvl="1" indent="-228600" algn="l">
              <a:lnSpc>
                <a:spcPct val="93000"/>
              </a:lnSpc>
              <a:spcBef>
                <a:spcPts val="940"/>
              </a:spcBef>
              <a:spcAft>
                <a:spcPts val="0"/>
              </a:spcAft>
              <a:buSzPts val="1500"/>
              <a:buNone/>
              <a:defRPr sz="1500" b="1"/>
            </a:lvl2pPr>
            <a:lvl3pPr marL="1371600" lvl="2" indent="-228600" algn="l">
              <a:lnSpc>
                <a:spcPct val="93000"/>
              </a:lnSpc>
              <a:spcBef>
                <a:spcPts val="700"/>
              </a:spcBef>
              <a:spcAft>
                <a:spcPts val="0"/>
              </a:spcAft>
              <a:buSzPts val="1350"/>
              <a:buNone/>
              <a:defRPr sz="1350" b="1"/>
            </a:lvl3pPr>
            <a:lvl4pPr marL="1828800" lvl="3" indent="-228600" algn="l">
              <a:lnSpc>
                <a:spcPct val="93000"/>
              </a:lnSpc>
              <a:spcBef>
                <a:spcPts val="465"/>
              </a:spcBef>
              <a:spcAft>
                <a:spcPts val="0"/>
              </a:spcAft>
              <a:buSzPts val="1200"/>
              <a:buNone/>
              <a:defRPr sz="1200" b="1"/>
            </a:lvl4pPr>
            <a:lvl5pPr marL="2286000" lvl="4" indent="-228600" algn="l">
              <a:lnSpc>
                <a:spcPct val="93000"/>
              </a:lnSpc>
              <a:spcBef>
                <a:spcPts val="240"/>
              </a:spcBef>
              <a:spcAft>
                <a:spcPts val="0"/>
              </a:spcAft>
              <a:buSzPts val="1200"/>
              <a:buNone/>
              <a:defRPr sz="1200" b="1"/>
            </a:lvl5pPr>
            <a:lvl6pPr marL="2743200" lvl="5" indent="-228600" algn="l">
              <a:lnSpc>
                <a:spcPct val="93000"/>
              </a:lnSpc>
              <a:spcBef>
                <a:spcPts val="240"/>
              </a:spcBef>
              <a:spcAft>
                <a:spcPts val="0"/>
              </a:spcAft>
              <a:buSzPts val="1200"/>
              <a:buNone/>
              <a:defRPr sz="1200" b="1"/>
            </a:lvl6pPr>
            <a:lvl7pPr marL="3200400" lvl="6" indent="-228600" algn="l">
              <a:lnSpc>
                <a:spcPct val="93000"/>
              </a:lnSpc>
              <a:spcBef>
                <a:spcPts val="240"/>
              </a:spcBef>
              <a:spcAft>
                <a:spcPts val="0"/>
              </a:spcAft>
              <a:buSzPts val="1200"/>
              <a:buNone/>
              <a:defRPr sz="1200" b="1"/>
            </a:lvl7pPr>
            <a:lvl8pPr marL="3657600" lvl="7" indent="-228600" algn="l">
              <a:lnSpc>
                <a:spcPct val="93000"/>
              </a:lnSpc>
              <a:spcBef>
                <a:spcPts val="240"/>
              </a:spcBef>
              <a:spcAft>
                <a:spcPts val="0"/>
              </a:spcAft>
              <a:buSzPts val="1200"/>
              <a:buNone/>
              <a:defRPr sz="1200" b="1"/>
            </a:lvl8pPr>
            <a:lvl9pPr marL="4114800" lvl="8" indent="-228600" algn="l">
              <a:lnSpc>
                <a:spcPct val="93000"/>
              </a:lnSpc>
              <a:spcBef>
                <a:spcPts val="240"/>
              </a:spcBef>
              <a:spcAft>
                <a:spcPts val="0"/>
              </a:spcAft>
              <a:buSzPts val="1200"/>
              <a:buNone/>
              <a:defRPr sz="1200" b="1"/>
            </a:lvl9pPr>
          </a:lstStyle>
          <a:p/>
        </p:txBody>
      </p:sp>
      <p:sp>
        <p:nvSpPr>
          <p:cNvPr id="49" name="Google Shape;49;p7"/>
          <p:cNvSpPr txBox="1"/>
          <p:nvPr>
            <p:ph type="body" idx="2"/>
          </p:nvPr>
        </p:nvSpPr>
        <p:spPr>
          <a:xfrm>
            <a:off x="629841" y="2505075"/>
            <a:ext cx="3868340" cy="3684588"/>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50" name="Google Shape;50;p7"/>
          <p:cNvSpPr txBox="1"/>
          <p:nvPr>
            <p:ph type="body" idx="3"/>
          </p:nvPr>
        </p:nvSpPr>
        <p:spPr>
          <a:xfrm>
            <a:off x="4629150" y="1681163"/>
            <a:ext cx="3887391" cy="823912"/>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b" anchorCtr="0">
            <a:noAutofit/>
          </a:bodyPr>
          <a:lstStyle>
            <a:lvl1pPr marL="457200" lvl="0" indent="-228600" algn="l">
              <a:lnSpc>
                <a:spcPct val="93000"/>
              </a:lnSpc>
              <a:spcBef>
                <a:spcPts val="1165"/>
              </a:spcBef>
              <a:spcAft>
                <a:spcPts val="0"/>
              </a:spcAft>
              <a:buSzPts val="1800"/>
              <a:buNone/>
              <a:defRPr sz="1800" b="1"/>
            </a:lvl1pPr>
            <a:lvl2pPr marL="914400" lvl="1" indent="-228600" algn="l">
              <a:lnSpc>
                <a:spcPct val="93000"/>
              </a:lnSpc>
              <a:spcBef>
                <a:spcPts val="940"/>
              </a:spcBef>
              <a:spcAft>
                <a:spcPts val="0"/>
              </a:spcAft>
              <a:buSzPts val="1500"/>
              <a:buNone/>
              <a:defRPr sz="1500" b="1"/>
            </a:lvl2pPr>
            <a:lvl3pPr marL="1371600" lvl="2" indent="-228600" algn="l">
              <a:lnSpc>
                <a:spcPct val="93000"/>
              </a:lnSpc>
              <a:spcBef>
                <a:spcPts val="700"/>
              </a:spcBef>
              <a:spcAft>
                <a:spcPts val="0"/>
              </a:spcAft>
              <a:buSzPts val="1350"/>
              <a:buNone/>
              <a:defRPr sz="1350" b="1"/>
            </a:lvl3pPr>
            <a:lvl4pPr marL="1828800" lvl="3" indent="-228600" algn="l">
              <a:lnSpc>
                <a:spcPct val="93000"/>
              </a:lnSpc>
              <a:spcBef>
                <a:spcPts val="465"/>
              </a:spcBef>
              <a:spcAft>
                <a:spcPts val="0"/>
              </a:spcAft>
              <a:buSzPts val="1200"/>
              <a:buNone/>
              <a:defRPr sz="1200" b="1"/>
            </a:lvl4pPr>
            <a:lvl5pPr marL="2286000" lvl="4" indent="-228600" algn="l">
              <a:lnSpc>
                <a:spcPct val="93000"/>
              </a:lnSpc>
              <a:spcBef>
                <a:spcPts val="240"/>
              </a:spcBef>
              <a:spcAft>
                <a:spcPts val="0"/>
              </a:spcAft>
              <a:buSzPts val="1200"/>
              <a:buNone/>
              <a:defRPr sz="1200" b="1"/>
            </a:lvl5pPr>
            <a:lvl6pPr marL="2743200" lvl="5" indent="-228600" algn="l">
              <a:lnSpc>
                <a:spcPct val="93000"/>
              </a:lnSpc>
              <a:spcBef>
                <a:spcPts val="240"/>
              </a:spcBef>
              <a:spcAft>
                <a:spcPts val="0"/>
              </a:spcAft>
              <a:buSzPts val="1200"/>
              <a:buNone/>
              <a:defRPr sz="1200" b="1"/>
            </a:lvl6pPr>
            <a:lvl7pPr marL="3200400" lvl="6" indent="-228600" algn="l">
              <a:lnSpc>
                <a:spcPct val="93000"/>
              </a:lnSpc>
              <a:spcBef>
                <a:spcPts val="240"/>
              </a:spcBef>
              <a:spcAft>
                <a:spcPts val="0"/>
              </a:spcAft>
              <a:buSzPts val="1200"/>
              <a:buNone/>
              <a:defRPr sz="1200" b="1"/>
            </a:lvl7pPr>
            <a:lvl8pPr marL="3657600" lvl="7" indent="-228600" algn="l">
              <a:lnSpc>
                <a:spcPct val="93000"/>
              </a:lnSpc>
              <a:spcBef>
                <a:spcPts val="240"/>
              </a:spcBef>
              <a:spcAft>
                <a:spcPts val="0"/>
              </a:spcAft>
              <a:buSzPts val="1200"/>
              <a:buNone/>
              <a:defRPr sz="1200" b="1"/>
            </a:lvl8pPr>
            <a:lvl9pPr marL="4114800" lvl="8" indent="-228600" algn="l">
              <a:lnSpc>
                <a:spcPct val="93000"/>
              </a:lnSpc>
              <a:spcBef>
                <a:spcPts val="240"/>
              </a:spcBef>
              <a:spcAft>
                <a:spcPts val="0"/>
              </a:spcAft>
              <a:buSzPts val="1200"/>
              <a:buNone/>
              <a:defRPr sz="1200" b="1"/>
            </a:lvl9pPr>
          </a:lstStyle>
          <a:p/>
        </p:txBody>
      </p:sp>
      <p:sp>
        <p:nvSpPr>
          <p:cNvPr id="51" name="Google Shape;51;p7"/>
          <p:cNvSpPr txBox="1"/>
          <p:nvPr>
            <p:ph type="body" idx="4"/>
          </p:nvPr>
        </p:nvSpPr>
        <p:spPr>
          <a:xfrm>
            <a:off x="4629150" y="2505075"/>
            <a:ext cx="3887391" cy="3684588"/>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800"/>
              <a:buNone/>
              <a:defRPr/>
            </a:lvl1pPr>
            <a:lvl2pPr marL="914400" lvl="1" indent="-228600" algn="l">
              <a:lnSpc>
                <a:spcPct val="93000"/>
              </a:lnSpc>
              <a:spcBef>
                <a:spcPts val="940"/>
              </a:spcBef>
              <a:spcAft>
                <a:spcPts val="0"/>
              </a:spcAft>
              <a:buSzPts val="1800"/>
              <a:buNone/>
              <a:defRPr/>
            </a:lvl2pPr>
            <a:lvl3pPr marL="1371600" lvl="2" indent="-228600" algn="l">
              <a:lnSpc>
                <a:spcPct val="93000"/>
              </a:lnSpc>
              <a:spcBef>
                <a:spcPts val="700"/>
              </a:spcBef>
              <a:spcAft>
                <a:spcPts val="0"/>
              </a:spcAft>
              <a:buSzPts val="1800"/>
              <a:buNone/>
              <a:defRPr/>
            </a:lvl3pPr>
            <a:lvl4pPr marL="1828800" lvl="3" indent="-228600" algn="l">
              <a:lnSpc>
                <a:spcPct val="93000"/>
              </a:lnSpc>
              <a:spcBef>
                <a:spcPts val="465"/>
              </a:spcBef>
              <a:spcAft>
                <a:spcPts val="0"/>
              </a:spcAft>
              <a:buSzPts val="1800"/>
              <a:buNone/>
              <a:defRPr/>
            </a:lvl4pPr>
            <a:lvl5pPr marL="2286000" lvl="4" indent="-228600" algn="l">
              <a:lnSpc>
                <a:spcPct val="93000"/>
              </a:lnSpc>
              <a:spcBef>
                <a:spcPts val="240"/>
              </a:spcBef>
              <a:spcAft>
                <a:spcPts val="0"/>
              </a:spcAft>
              <a:buSzPts val="1800"/>
              <a:buNone/>
              <a:defRPr/>
            </a:lvl5pPr>
            <a:lvl6pPr marL="2743200" lvl="5" indent="-228600" algn="l">
              <a:lnSpc>
                <a:spcPct val="93000"/>
              </a:lnSpc>
              <a:spcBef>
                <a:spcPts val="240"/>
              </a:spcBef>
              <a:spcAft>
                <a:spcPts val="0"/>
              </a:spcAft>
              <a:buSzPts val="1800"/>
              <a:buNone/>
              <a:defRPr/>
            </a:lvl6pPr>
            <a:lvl7pPr marL="3200400" lvl="6" indent="-228600" algn="l">
              <a:lnSpc>
                <a:spcPct val="93000"/>
              </a:lnSpc>
              <a:spcBef>
                <a:spcPts val="240"/>
              </a:spcBef>
              <a:spcAft>
                <a:spcPts val="0"/>
              </a:spcAft>
              <a:buSzPts val="1800"/>
              <a:buNone/>
              <a:defRPr/>
            </a:lvl7pPr>
            <a:lvl8pPr marL="3657600" lvl="7" indent="-228600" algn="l">
              <a:lnSpc>
                <a:spcPct val="93000"/>
              </a:lnSpc>
              <a:spcBef>
                <a:spcPts val="240"/>
              </a:spcBef>
              <a:spcAft>
                <a:spcPts val="0"/>
              </a:spcAft>
              <a:buSzPts val="1800"/>
              <a:buNone/>
              <a:defRPr/>
            </a:lvl8pPr>
            <a:lvl9pPr marL="4114800" lvl="8" indent="-228600" algn="l">
              <a:lnSpc>
                <a:spcPct val="93000"/>
              </a:lnSpc>
              <a:spcBef>
                <a:spcPts val="240"/>
              </a:spcBef>
              <a:spcAft>
                <a:spcPts val="0"/>
              </a:spcAft>
              <a:buSzPts val="1800"/>
              <a:buNone/>
              <a:defRPr/>
            </a:lvl9pPr>
          </a:lstStyle>
          <a:p/>
        </p:txBody>
      </p:sp>
      <p:sp>
        <p:nvSpPr>
          <p:cNvPr id="52" name="Google Shape;52;p7"/>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53" name="Google Shape;53;p7"/>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54" name="Google Shape;54;p7"/>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0" y="2124075"/>
            <a:ext cx="8226425" cy="1141413"/>
          </a:xfrm>
          <a:prstGeom prst="rect">
            <a:avLst/>
          </a:prstGeom>
          <a:noFill/>
          <a:ln>
            <a:noFill/>
          </a:ln>
        </p:spPr>
        <p:txBody>
          <a:bodyPr spcFirstLastPara="1" wrap="square" lIns="0" tIns="0" rIns="0" bIns="0" anchor="ctr" anchorCtr="0">
            <a:noAutofit/>
          </a:bodyPr>
          <a:lstStyle>
            <a:lvl1pPr lvl="0" algn="ctr">
              <a:lnSpc>
                <a:spcPct val="93000"/>
              </a:lnSpc>
              <a:spcBef>
                <a:spcPts val="0"/>
              </a:spcBef>
              <a:spcAft>
                <a:spcPts val="0"/>
              </a:spcAft>
              <a:buSzPts val="1800"/>
              <a:buNone/>
              <a:defRPr/>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58" name="Google Shape;58;p8"/>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59" name="Google Shape;59;p8"/>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629841" y="457200"/>
            <a:ext cx="2949178" cy="1600200"/>
          </a:xfrm>
          <a:prstGeom prst="rect">
            <a:avLst/>
          </a:prstGeom>
          <a:noFill/>
          <a:ln>
            <a:noFill/>
          </a:ln>
        </p:spPr>
        <p:txBody>
          <a:bodyPr spcFirstLastPara="1" wrap="square" lIns="0" tIns="0" rIns="0" bIns="0" anchor="b" anchorCtr="0">
            <a:noAutofit/>
          </a:bodyPr>
          <a:lstStyle>
            <a:lvl1pPr lvl="0" algn="ctr">
              <a:lnSpc>
                <a:spcPct val="93000"/>
              </a:lnSpc>
              <a:spcBef>
                <a:spcPts val="0"/>
              </a:spcBef>
              <a:spcAft>
                <a:spcPts val="0"/>
              </a:spcAft>
              <a:buSzPts val="2400"/>
              <a:buNone/>
              <a:defRPr sz="24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type="body" idx="1"/>
          </p:nvPr>
        </p:nvSpPr>
        <p:spPr>
          <a:xfrm>
            <a:off x="3887391" y="987425"/>
            <a:ext cx="4629150" cy="48736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2400"/>
              <a:buNone/>
              <a:defRPr sz="2400"/>
            </a:lvl1pPr>
            <a:lvl2pPr marL="914400" lvl="1" indent="-228600" algn="l">
              <a:lnSpc>
                <a:spcPct val="93000"/>
              </a:lnSpc>
              <a:spcBef>
                <a:spcPts val="940"/>
              </a:spcBef>
              <a:spcAft>
                <a:spcPts val="0"/>
              </a:spcAft>
              <a:buSzPts val="2100"/>
              <a:buNone/>
              <a:defRPr sz="2100"/>
            </a:lvl2pPr>
            <a:lvl3pPr marL="1371600" lvl="2" indent="-228600" algn="l">
              <a:lnSpc>
                <a:spcPct val="93000"/>
              </a:lnSpc>
              <a:spcBef>
                <a:spcPts val="700"/>
              </a:spcBef>
              <a:spcAft>
                <a:spcPts val="0"/>
              </a:spcAft>
              <a:buSzPts val="1800"/>
              <a:buNone/>
              <a:defRPr sz="1800"/>
            </a:lvl3pPr>
            <a:lvl4pPr marL="1828800" lvl="3" indent="-228600" algn="l">
              <a:lnSpc>
                <a:spcPct val="93000"/>
              </a:lnSpc>
              <a:spcBef>
                <a:spcPts val="465"/>
              </a:spcBef>
              <a:spcAft>
                <a:spcPts val="0"/>
              </a:spcAft>
              <a:buSzPts val="1500"/>
              <a:buNone/>
              <a:defRPr sz="1500"/>
            </a:lvl4pPr>
            <a:lvl5pPr marL="2286000" lvl="4" indent="-228600" algn="l">
              <a:lnSpc>
                <a:spcPct val="93000"/>
              </a:lnSpc>
              <a:spcBef>
                <a:spcPts val="240"/>
              </a:spcBef>
              <a:spcAft>
                <a:spcPts val="0"/>
              </a:spcAft>
              <a:buSzPts val="1500"/>
              <a:buNone/>
              <a:defRPr sz="1500"/>
            </a:lvl5pPr>
            <a:lvl6pPr marL="2743200" lvl="5" indent="-228600" algn="l">
              <a:lnSpc>
                <a:spcPct val="93000"/>
              </a:lnSpc>
              <a:spcBef>
                <a:spcPts val="240"/>
              </a:spcBef>
              <a:spcAft>
                <a:spcPts val="0"/>
              </a:spcAft>
              <a:buSzPts val="1500"/>
              <a:buNone/>
              <a:defRPr sz="1500"/>
            </a:lvl6pPr>
            <a:lvl7pPr marL="3200400" lvl="6" indent="-228600" algn="l">
              <a:lnSpc>
                <a:spcPct val="93000"/>
              </a:lnSpc>
              <a:spcBef>
                <a:spcPts val="240"/>
              </a:spcBef>
              <a:spcAft>
                <a:spcPts val="0"/>
              </a:spcAft>
              <a:buSzPts val="1500"/>
              <a:buNone/>
              <a:defRPr sz="1500"/>
            </a:lvl7pPr>
            <a:lvl8pPr marL="3657600" lvl="7" indent="-228600" algn="l">
              <a:lnSpc>
                <a:spcPct val="93000"/>
              </a:lnSpc>
              <a:spcBef>
                <a:spcPts val="240"/>
              </a:spcBef>
              <a:spcAft>
                <a:spcPts val="0"/>
              </a:spcAft>
              <a:buSzPts val="1500"/>
              <a:buNone/>
              <a:defRPr sz="1500"/>
            </a:lvl8pPr>
            <a:lvl9pPr marL="4114800" lvl="8" indent="-228600" algn="l">
              <a:lnSpc>
                <a:spcPct val="93000"/>
              </a:lnSpc>
              <a:spcBef>
                <a:spcPts val="240"/>
              </a:spcBef>
              <a:spcAft>
                <a:spcPts val="0"/>
              </a:spcAft>
              <a:buSzPts val="1500"/>
              <a:buNone/>
              <a:defRPr sz="1500"/>
            </a:lvl9pPr>
          </a:lstStyle>
          <a:p/>
        </p:txBody>
      </p:sp>
      <p:sp>
        <p:nvSpPr>
          <p:cNvPr id="63" name="Google Shape;63;p9"/>
          <p:cNvSpPr txBox="1"/>
          <p:nvPr>
            <p:ph type="body" idx="2"/>
          </p:nvPr>
        </p:nvSpPr>
        <p:spPr>
          <a:xfrm>
            <a:off x="629841" y="2057400"/>
            <a:ext cx="2949178" cy="3811588"/>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200"/>
              <a:buNone/>
              <a:defRPr sz="1200"/>
            </a:lvl1pPr>
            <a:lvl2pPr marL="914400" lvl="1" indent="-228600" algn="l">
              <a:lnSpc>
                <a:spcPct val="93000"/>
              </a:lnSpc>
              <a:spcBef>
                <a:spcPts val="940"/>
              </a:spcBef>
              <a:spcAft>
                <a:spcPts val="0"/>
              </a:spcAft>
              <a:buSzPts val="1050"/>
              <a:buNone/>
              <a:defRPr sz="1050"/>
            </a:lvl2pPr>
            <a:lvl3pPr marL="1371600" lvl="2" indent="-228600" algn="l">
              <a:lnSpc>
                <a:spcPct val="93000"/>
              </a:lnSpc>
              <a:spcBef>
                <a:spcPts val="700"/>
              </a:spcBef>
              <a:spcAft>
                <a:spcPts val="0"/>
              </a:spcAft>
              <a:buSzPts val="900"/>
              <a:buNone/>
              <a:defRPr sz="900"/>
            </a:lvl3pPr>
            <a:lvl4pPr marL="1828800" lvl="3" indent="-228600" algn="l">
              <a:lnSpc>
                <a:spcPct val="93000"/>
              </a:lnSpc>
              <a:spcBef>
                <a:spcPts val="465"/>
              </a:spcBef>
              <a:spcAft>
                <a:spcPts val="0"/>
              </a:spcAft>
              <a:buSzPts val="750"/>
              <a:buNone/>
              <a:defRPr sz="750"/>
            </a:lvl4pPr>
            <a:lvl5pPr marL="2286000" lvl="4" indent="-228600" algn="l">
              <a:lnSpc>
                <a:spcPct val="93000"/>
              </a:lnSpc>
              <a:spcBef>
                <a:spcPts val="240"/>
              </a:spcBef>
              <a:spcAft>
                <a:spcPts val="0"/>
              </a:spcAft>
              <a:buSzPts val="750"/>
              <a:buNone/>
              <a:defRPr sz="750"/>
            </a:lvl5pPr>
            <a:lvl6pPr marL="2743200" lvl="5" indent="-228600" algn="l">
              <a:lnSpc>
                <a:spcPct val="93000"/>
              </a:lnSpc>
              <a:spcBef>
                <a:spcPts val="240"/>
              </a:spcBef>
              <a:spcAft>
                <a:spcPts val="0"/>
              </a:spcAft>
              <a:buSzPts val="750"/>
              <a:buNone/>
              <a:defRPr sz="750"/>
            </a:lvl6pPr>
            <a:lvl7pPr marL="3200400" lvl="6" indent="-228600" algn="l">
              <a:lnSpc>
                <a:spcPct val="93000"/>
              </a:lnSpc>
              <a:spcBef>
                <a:spcPts val="240"/>
              </a:spcBef>
              <a:spcAft>
                <a:spcPts val="0"/>
              </a:spcAft>
              <a:buSzPts val="750"/>
              <a:buNone/>
              <a:defRPr sz="750"/>
            </a:lvl7pPr>
            <a:lvl8pPr marL="3657600" lvl="7" indent="-228600" algn="l">
              <a:lnSpc>
                <a:spcPct val="93000"/>
              </a:lnSpc>
              <a:spcBef>
                <a:spcPts val="240"/>
              </a:spcBef>
              <a:spcAft>
                <a:spcPts val="0"/>
              </a:spcAft>
              <a:buSzPts val="750"/>
              <a:buNone/>
              <a:defRPr sz="750"/>
            </a:lvl8pPr>
            <a:lvl9pPr marL="4114800" lvl="8" indent="-228600" algn="l">
              <a:lnSpc>
                <a:spcPct val="93000"/>
              </a:lnSpc>
              <a:spcBef>
                <a:spcPts val="240"/>
              </a:spcBef>
              <a:spcAft>
                <a:spcPts val="0"/>
              </a:spcAft>
              <a:buSzPts val="750"/>
              <a:buNone/>
              <a:defRPr sz="750"/>
            </a:lvl9pPr>
          </a:lstStyle>
          <a:p/>
        </p:txBody>
      </p:sp>
      <p:sp>
        <p:nvSpPr>
          <p:cNvPr id="64" name="Google Shape;64;p9"/>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65" name="Google Shape;65;p9"/>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66" name="Google Shape;66;p9"/>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629841" y="457200"/>
            <a:ext cx="2949178" cy="1600200"/>
          </a:xfrm>
          <a:prstGeom prst="rect">
            <a:avLst/>
          </a:prstGeom>
          <a:noFill/>
          <a:ln>
            <a:noFill/>
          </a:ln>
        </p:spPr>
        <p:txBody>
          <a:bodyPr spcFirstLastPara="1" wrap="square" lIns="0" tIns="0" rIns="0" bIns="0" anchor="b" anchorCtr="0">
            <a:noAutofit/>
          </a:bodyPr>
          <a:lstStyle>
            <a:lvl1pPr lvl="0" algn="ctr">
              <a:lnSpc>
                <a:spcPct val="93000"/>
              </a:lnSpc>
              <a:spcBef>
                <a:spcPts val="0"/>
              </a:spcBef>
              <a:spcAft>
                <a:spcPts val="0"/>
              </a:spcAft>
              <a:buSzPts val="2400"/>
              <a:buNone/>
              <a:defRPr sz="2400"/>
            </a:lvl1pPr>
            <a:lvl2pPr lvl="1" algn="ctr">
              <a:lnSpc>
                <a:spcPct val="93000"/>
              </a:lnSpc>
              <a:spcBef>
                <a:spcPts val="0"/>
              </a:spcBef>
              <a:spcAft>
                <a:spcPts val="0"/>
              </a:spcAft>
              <a:buSzPts val="1800"/>
              <a:buNone/>
              <a:defRPr/>
            </a:lvl2pPr>
            <a:lvl3pPr lvl="2" algn="ctr">
              <a:lnSpc>
                <a:spcPct val="93000"/>
              </a:lnSpc>
              <a:spcBef>
                <a:spcPts val="0"/>
              </a:spcBef>
              <a:spcAft>
                <a:spcPts val="0"/>
              </a:spcAft>
              <a:buSzPts val="1800"/>
              <a:buNone/>
              <a:defRPr/>
            </a:lvl3pPr>
            <a:lvl4pPr lvl="3" algn="ctr">
              <a:lnSpc>
                <a:spcPct val="93000"/>
              </a:lnSpc>
              <a:spcBef>
                <a:spcPts val="0"/>
              </a:spcBef>
              <a:spcAft>
                <a:spcPts val="0"/>
              </a:spcAft>
              <a:buSzPts val="1800"/>
              <a:buNone/>
              <a:defRPr/>
            </a:lvl4pPr>
            <a:lvl5pPr lvl="4" algn="ctr">
              <a:lnSpc>
                <a:spcPct val="93000"/>
              </a:lnSpc>
              <a:spcBef>
                <a:spcPts val="0"/>
              </a:spcBef>
              <a:spcAft>
                <a:spcPts val="0"/>
              </a:spcAft>
              <a:buSzPts val="18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type="pic" idx="2"/>
          </p:nvPr>
        </p:nvSpPr>
        <p:spPr>
          <a:xfrm>
            <a:off x="3887391" y="987425"/>
            <a:ext cx="4629150" cy="48736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R="0" lvl="0" algn="l" rtl="0">
              <a:lnSpc>
                <a:spcPct val="93000"/>
              </a:lnSpc>
              <a:spcBef>
                <a:spcPts val="1165"/>
              </a:spcBef>
              <a:spcAft>
                <a:spcPts val="0"/>
              </a:spcAft>
              <a:buClr>
                <a:srgbClr val="000000"/>
              </a:buClr>
              <a:buSzPts val="2400"/>
              <a:buFont typeface="Times New Roman" panose="02020603050405020304"/>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93000"/>
              </a:lnSpc>
              <a:spcBef>
                <a:spcPts val="940"/>
              </a:spcBef>
              <a:spcAft>
                <a:spcPts val="0"/>
              </a:spcAft>
              <a:buClr>
                <a:srgbClr val="000000"/>
              </a:buClr>
              <a:buSzPts val="2100"/>
              <a:buFont typeface="Times New Roman" panose="02020603050405020304"/>
              <a:buNone/>
              <a:defRPr sz="2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93000"/>
              </a:lnSpc>
              <a:spcBef>
                <a:spcPts val="700"/>
              </a:spcBef>
              <a:spcAft>
                <a:spcPts val="0"/>
              </a:spcAft>
              <a:buClr>
                <a:srgbClr val="000000"/>
              </a:buClr>
              <a:buSzPts val="1800"/>
              <a:buFont typeface="Times New Roman" panose="020206030504050203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93000"/>
              </a:lnSpc>
              <a:spcBef>
                <a:spcPts val="465"/>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93000"/>
              </a:lnSpc>
              <a:spcBef>
                <a:spcPts val="240"/>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93000"/>
              </a:lnSpc>
              <a:spcBef>
                <a:spcPts val="240"/>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93000"/>
              </a:lnSpc>
              <a:spcBef>
                <a:spcPts val="240"/>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93000"/>
              </a:lnSpc>
              <a:spcBef>
                <a:spcPts val="240"/>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93000"/>
              </a:lnSpc>
              <a:spcBef>
                <a:spcPts val="240"/>
              </a:spcBef>
              <a:spcAft>
                <a:spcPts val="0"/>
              </a:spcAft>
              <a:buClr>
                <a:srgbClr val="000000"/>
              </a:buClr>
              <a:buSzPts val="1500"/>
              <a:buFont typeface="Times New Roman" panose="02020603050405020304"/>
              <a:buNone/>
              <a:defRPr sz="15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0" name="Google Shape;70;p10"/>
          <p:cNvSpPr txBox="1"/>
          <p:nvPr>
            <p:ph type="body" idx="1"/>
          </p:nvPr>
        </p:nvSpPr>
        <p:spPr>
          <a:xfrm>
            <a:off x="629841" y="2057400"/>
            <a:ext cx="2949178" cy="3811588"/>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lvl="0" indent="-228600" algn="l">
              <a:lnSpc>
                <a:spcPct val="93000"/>
              </a:lnSpc>
              <a:spcBef>
                <a:spcPts val="1165"/>
              </a:spcBef>
              <a:spcAft>
                <a:spcPts val="0"/>
              </a:spcAft>
              <a:buSzPts val="1200"/>
              <a:buNone/>
              <a:defRPr sz="1200"/>
            </a:lvl1pPr>
            <a:lvl2pPr marL="914400" lvl="1" indent="-228600" algn="l">
              <a:lnSpc>
                <a:spcPct val="93000"/>
              </a:lnSpc>
              <a:spcBef>
                <a:spcPts val="940"/>
              </a:spcBef>
              <a:spcAft>
                <a:spcPts val="0"/>
              </a:spcAft>
              <a:buSzPts val="1050"/>
              <a:buNone/>
              <a:defRPr sz="1050"/>
            </a:lvl2pPr>
            <a:lvl3pPr marL="1371600" lvl="2" indent="-228600" algn="l">
              <a:lnSpc>
                <a:spcPct val="93000"/>
              </a:lnSpc>
              <a:spcBef>
                <a:spcPts val="700"/>
              </a:spcBef>
              <a:spcAft>
                <a:spcPts val="0"/>
              </a:spcAft>
              <a:buSzPts val="900"/>
              <a:buNone/>
              <a:defRPr sz="900"/>
            </a:lvl3pPr>
            <a:lvl4pPr marL="1828800" lvl="3" indent="-228600" algn="l">
              <a:lnSpc>
                <a:spcPct val="93000"/>
              </a:lnSpc>
              <a:spcBef>
                <a:spcPts val="465"/>
              </a:spcBef>
              <a:spcAft>
                <a:spcPts val="0"/>
              </a:spcAft>
              <a:buSzPts val="750"/>
              <a:buNone/>
              <a:defRPr sz="750"/>
            </a:lvl4pPr>
            <a:lvl5pPr marL="2286000" lvl="4" indent="-228600" algn="l">
              <a:lnSpc>
                <a:spcPct val="93000"/>
              </a:lnSpc>
              <a:spcBef>
                <a:spcPts val="240"/>
              </a:spcBef>
              <a:spcAft>
                <a:spcPts val="0"/>
              </a:spcAft>
              <a:buSzPts val="750"/>
              <a:buNone/>
              <a:defRPr sz="750"/>
            </a:lvl5pPr>
            <a:lvl6pPr marL="2743200" lvl="5" indent="-228600" algn="l">
              <a:lnSpc>
                <a:spcPct val="93000"/>
              </a:lnSpc>
              <a:spcBef>
                <a:spcPts val="240"/>
              </a:spcBef>
              <a:spcAft>
                <a:spcPts val="0"/>
              </a:spcAft>
              <a:buSzPts val="750"/>
              <a:buNone/>
              <a:defRPr sz="750"/>
            </a:lvl6pPr>
            <a:lvl7pPr marL="3200400" lvl="6" indent="-228600" algn="l">
              <a:lnSpc>
                <a:spcPct val="93000"/>
              </a:lnSpc>
              <a:spcBef>
                <a:spcPts val="240"/>
              </a:spcBef>
              <a:spcAft>
                <a:spcPts val="0"/>
              </a:spcAft>
              <a:buSzPts val="750"/>
              <a:buNone/>
              <a:defRPr sz="750"/>
            </a:lvl7pPr>
            <a:lvl8pPr marL="3657600" lvl="7" indent="-228600" algn="l">
              <a:lnSpc>
                <a:spcPct val="93000"/>
              </a:lnSpc>
              <a:spcBef>
                <a:spcPts val="240"/>
              </a:spcBef>
              <a:spcAft>
                <a:spcPts val="0"/>
              </a:spcAft>
              <a:buSzPts val="750"/>
              <a:buNone/>
              <a:defRPr sz="750"/>
            </a:lvl8pPr>
            <a:lvl9pPr marL="4114800" lvl="8" indent="-228600" algn="l">
              <a:lnSpc>
                <a:spcPct val="93000"/>
              </a:lnSpc>
              <a:spcBef>
                <a:spcPts val="240"/>
              </a:spcBef>
              <a:spcAft>
                <a:spcPts val="0"/>
              </a:spcAft>
              <a:buSzPts val="750"/>
              <a:buNone/>
              <a:defRPr sz="750"/>
            </a:lvl9pPr>
          </a:lstStyle>
          <a:p/>
        </p:txBody>
      </p:sp>
      <p:sp>
        <p:nvSpPr>
          <p:cNvPr id="71" name="Google Shape;71;p10"/>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30/09/2020</a:t>
            </a:r>
          </a:p>
        </p:txBody>
      </p:sp>
      <p:sp>
        <p:nvSpPr>
          <p:cNvPr id="72" name="Google Shape;72;p10"/>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r>
              <a:t>CSE Department, JECC</a:t>
            </a:r>
          </a:p>
        </p:txBody>
      </p:sp>
      <p:sp>
        <p:nvSpPr>
          <p:cNvPr id="73" name="Google Shape;73;p10"/>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0" name="Shape 10"/>
        <p:cNvGrpSpPr/>
        <p:nvPr/>
      </p:nvGrpSpPr>
      <p:grpSpPr>
        <a:xfrm>
          <a:off x="0" y="0"/>
          <a:ext cx="0" cy="0"/>
          <a:chOff x="0" y="0"/>
          <a:chExt cx="0" cy="0"/>
        </a:xfrm>
      </p:grpSpPr>
      <p:pic>
        <p:nvPicPr>
          <p:cNvPr id="11" name="Google Shape;11;p1"/>
          <p:cNvPicPr preferRelativeResize="0"/>
          <p:nvPr/>
        </p:nvPicPr>
        <p:blipFill rotWithShape="1">
          <a:blip r:embed="rId12"/>
          <a:srcRect/>
          <a:stretch>
            <a:fillRect/>
          </a:stretch>
        </p:blipFill>
        <p:spPr>
          <a:xfrm>
            <a:off x="0" y="5267325"/>
            <a:ext cx="9144000" cy="1592263"/>
          </a:xfrm>
          <a:prstGeom prst="rect">
            <a:avLst/>
          </a:prstGeom>
          <a:noFill/>
          <a:ln>
            <a:noFill/>
          </a:ln>
        </p:spPr>
      </p:pic>
      <p:sp>
        <p:nvSpPr>
          <p:cNvPr id="12" name="Google Shape;12;p1"/>
          <p:cNvSpPr txBox="1"/>
          <p:nvPr>
            <p:ph type="title"/>
          </p:nvPr>
        </p:nvSpPr>
        <p:spPr>
          <a:xfrm>
            <a:off x="0" y="2124075"/>
            <a:ext cx="8226425" cy="1141413"/>
          </a:xfrm>
          <a:prstGeom prst="rect">
            <a:avLst/>
          </a:prstGeom>
          <a:noFill/>
          <a:ln>
            <a:noFill/>
          </a:ln>
        </p:spPr>
        <p:txBody>
          <a:bodyPr spcFirstLastPara="1" wrap="square" lIns="0" tIns="0" rIns="0" bIns="0" anchor="ctr" anchorCtr="0">
            <a:noAutofit/>
          </a:bodyPr>
          <a:lstStyle>
            <a:lvl1pPr marR="0" lvl="0" algn="ctr" rtl="0">
              <a:lnSpc>
                <a:spcPct val="93000"/>
              </a:lnSpc>
              <a:spcBef>
                <a:spcPts val="0"/>
              </a:spcBef>
              <a:spcAft>
                <a:spcPts val="0"/>
              </a:spcAft>
              <a:buClr>
                <a:srgbClr val="000000"/>
              </a:buClr>
              <a:buSzPts val="2700"/>
              <a:buFont typeface="Times New Roman" panose="02020603050405020304"/>
              <a:buNone/>
              <a:defRPr sz="2700" b="0" i="0" u="none" strike="noStrike" cap="none">
                <a:solidFill>
                  <a:srgbClr val="006699"/>
                </a:solidFill>
                <a:latin typeface="Arial" panose="020B0604020202020204"/>
                <a:ea typeface="Arial" panose="020B0604020202020204"/>
                <a:cs typeface="Arial" panose="020B0604020202020204"/>
                <a:sym typeface="Arial" panose="020B0604020202020204"/>
              </a:defRPr>
            </a:lvl1pPr>
            <a:lvl2pPr marR="0" lvl="1" algn="ctr" rtl="0">
              <a:lnSpc>
                <a:spcPct val="93000"/>
              </a:lnSpc>
              <a:spcBef>
                <a:spcPts val="0"/>
              </a:spcBef>
              <a:spcAft>
                <a:spcPts val="0"/>
              </a:spcAft>
              <a:buClr>
                <a:srgbClr val="000000"/>
              </a:buClr>
              <a:buSzPts val="2700"/>
              <a:buFont typeface="Times New Roman" panose="02020603050405020304"/>
              <a:buNone/>
              <a:defRPr sz="2700" b="0" i="0" u="none" strike="noStrike" cap="none">
                <a:solidFill>
                  <a:srgbClr val="006699"/>
                </a:solidFill>
                <a:latin typeface="Arial" panose="020B0604020202020204"/>
                <a:ea typeface="Arial" panose="020B0604020202020204"/>
                <a:cs typeface="Arial" panose="020B0604020202020204"/>
                <a:sym typeface="Arial" panose="020B0604020202020204"/>
              </a:defRPr>
            </a:lvl2pPr>
            <a:lvl3pPr marR="0" lvl="2" algn="ctr" rtl="0">
              <a:lnSpc>
                <a:spcPct val="93000"/>
              </a:lnSpc>
              <a:spcBef>
                <a:spcPts val="0"/>
              </a:spcBef>
              <a:spcAft>
                <a:spcPts val="0"/>
              </a:spcAft>
              <a:buClr>
                <a:srgbClr val="000000"/>
              </a:buClr>
              <a:buSzPts val="2700"/>
              <a:buFont typeface="Times New Roman" panose="02020603050405020304"/>
              <a:buNone/>
              <a:defRPr sz="2700" b="0" i="0" u="none" strike="noStrike" cap="none">
                <a:solidFill>
                  <a:srgbClr val="006699"/>
                </a:solidFill>
                <a:latin typeface="Arial" panose="020B0604020202020204"/>
                <a:ea typeface="Arial" panose="020B0604020202020204"/>
                <a:cs typeface="Arial" panose="020B0604020202020204"/>
                <a:sym typeface="Arial" panose="020B0604020202020204"/>
              </a:defRPr>
            </a:lvl3pPr>
            <a:lvl4pPr marR="0" lvl="3" algn="ctr" rtl="0">
              <a:lnSpc>
                <a:spcPct val="93000"/>
              </a:lnSpc>
              <a:spcBef>
                <a:spcPts val="0"/>
              </a:spcBef>
              <a:spcAft>
                <a:spcPts val="0"/>
              </a:spcAft>
              <a:buClr>
                <a:srgbClr val="000000"/>
              </a:buClr>
              <a:buSzPts val="2700"/>
              <a:buFont typeface="Times New Roman" panose="02020603050405020304"/>
              <a:buNone/>
              <a:defRPr sz="2700" b="0" i="0" u="none" strike="noStrike" cap="none">
                <a:solidFill>
                  <a:srgbClr val="006699"/>
                </a:solidFill>
                <a:latin typeface="Arial" panose="020B0604020202020204"/>
                <a:ea typeface="Arial" panose="020B0604020202020204"/>
                <a:cs typeface="Arial" panose="020B0604020202020204"/>
                <a:sym typeface="Arial" panose="020B0604020202020204"/>
              </a:defRPr>
            </a:lvl4pPr>
            <a:lvl5pPr marR="0" lvl="4" algn="ctr" rtl="0">
              <a:lnSpc>
                <a:spcPct val="93000"/>
              </a:lnSpc>
              <a:spcBef>
                <a:spcPts val="0"/>
              </a:spcBef>
              <a:spcAft>
                <a:spcPts val="0"/>
              </a:spcAft>
              <a:buClr>
                <a:srgbClr val="000000"/>
              </a:buClr>
              <a:buSzPts val="2700"/>
              <a:buFont typeface="Times New Roman" panose="02020603050405020304"/>
              <a:buNone/>
              <a:defRPr sz="2700" b="0" i="0" u="none" strike="noStrike" cap="none">
                <a:solidFill>
                  <a:srgbClr val="006699"/>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p:nvPr>
            <p:ph type="body" idx="1"/>
          </p:nvPr>
        </p:nvSpPr>
        <p:spPr>
          <a:xfrm>
            <a:off x="457200" y="3679825"/>
            <a:ext cx="8226425" cy="2498725"/>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0" tIns="23025" rIns="0" bIns="0" anchor="t" anchorCtr="0">
            <a:noAutofit/>
          </a:bodyPr>
          <a:lstStyle>
            <a:lvl1pPr marL="457200" marR="0" lvl="0" indent="-228600" algn="l" rtl="0">
              <a:lnSpc>
                <a:spcPct val="93000"/>
              </a:lnSpc>
              <a:spcBef>
                <a:spcPts val="1165"/>
              </a:spcBef>
              <a:spcAft>
                <a:spcPts val="0"/>
              </a:spcAft>
              <a:buClr>
                <a:srgbClr val="000000"/>
              </a:buClr>
              <a:buSzPts val="2600"/>
              <a:buFont typeface="Times New Roman" panose="02020603050405020304"/>
              <a:buNone/>
              <a:defRPr sz="26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3000"/>
              </a:lnSpc>
              <a:spcBef>
                <a:spcPts val="940"/>
              </a:spcBef>
              <a:spcAft>
                <a:spcPts val="0"/>
              </a:spcAft>
              <a:buClr>
                <a:srgbClr val="000000"/>
              </a:buClr>
              <a:buSzPts val="2300"/>
              <a:buFont typeface="Times New Roman" panose="02020603050405020304"/>
              <a:buNone/>
              <a:defRPr sz="23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3000"/>
              </a:lnSpc>
              <a:spcBef>
                <a:spcPts val="700"/>
              </a:spcBef>
              <a:spcAft>
                <a:spcPts val="0"/>
              </a:spcAft>
              <a:buClr>
                <a:srgbClr val="000000"/>
              </a:buClr>
              <a:buSzPts val="2000"/>
              <a:buFont typeface="Times New Roman" panose="020206030504050203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3000"/>
              </a:lnSpc>
              <a:spcBef>
                <a:spcPts val="465"/>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3000"/>
              </a:lnSpc>
              <a:spcBef>
                <a:spcPts val="240"/>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3000"/>
              </a:lnSpc>
              <a:spcBef>
                <a:spcPts val="240"/>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3000"/>
              </a:lnSpc>
              <a:spcBef>
                <a:spcPts val="240"/>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3000"/>
              </a:lnSpc>
              <a:spcBef>
                <a:spcPts val="240"/>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3000"/>
              </a:lnSpc>
              <a:spcBef>
                <a:spcPts val="240"/>
              </a:spcBef>
              <a:spcAft>
                <a:spcPts val="0"/>
              </a:spcAft>
              <a:buClr>
                <a:srgbClr val="000000"/>
              </a:buClr>
              <a:buSzPts val="1700"/>
              <a:buFont typeface="Times New Roman" panose="02020603050405020304"/>
              <a:buNone/>
              <a:defRPr sz="17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r>
              <a:t>30/09/2020</a:t>
            </a:r>
          </a:p>
        </p:txBody>
      </p:sp>
      <p:sp>
        <p:nvSpPr>
          <p:cNvPr id="15" name="Google Shape;15;p1"/>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800"/>
              <a:buFont typeface="Times New Roman" panose="02020603050405020304"/>
              <a:buNone/>
              <a:defRPr sz="18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r>
              <a:t>CSE Department, JECC</a:t>
            </a:r>
          </a:p>
        </p:txBody>
      </p:sp>
      <p:sp>
        <p:nvSpPr>
          <p:cNvPr id="16" name="Google Shape;16;p1"/>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lvl1pPr marL="0" marR="0" lvl="0"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93000"/>
              </a:lnSpc>
              <a:spcBef>
                <a:spcPts val="0"/>
              </a:spcBef>
              <a:spcAft>
                <a:spcPts val="0"/>
              </a:spcAft>
              <a:buClr>
                <a:srgbClr val="000000"/>
              </a:buClr>
              <a:buSzPts val="1400"/>
              <a:buFont typeface="Times New Roman" panose="02020603050405020304"/>
              <a:buNone/>
              <a:def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5" name="Shape 95"/>
        <p:cNvGrpSpPr/>
        <p:nvPr/>
      </p:nvGrpSpPr>
      <p:grpSpPr>
        <a:xfrm>
          <a:off x="0" y="0"/>
          <a:ext cx="0" cy="0"/>
          <a:chOff x="0" y="0"/>
          <a:chExt cx="0" cy="0"/>
        </a:xfrm>
      </p:grpSpPr>
      <p:sp>
        <p:nvSpPr>
          <p:cNvPr id="96" name="Google Shape;96;p13"/>
          <p:cNvSpPr/>
          <p:nvPr/>
        </p:nvSpPr>
        <p:spPr>
          <a:xfrm>
            <a:off x="457200" y="165100"/>
            <a:ext cx="8228013" cy="6305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97;p13"/>
          <p:cNvSpPr/>
          <p:nvPr/>
        </p:nvSpPr>
        <p:spPr>
          <a:xfrm>
            <a:off x="760413" y="1612900"/>
            <a:ext cx="8032750" cy="4525963"/>
          </a:xfrm>
          <a:prstGeom prst="rect">
            <a:avLst/>
          </a:prstGeom>
          <a:noFill/>
          <a:ln>
            <a:noFill/>
          </a:ln>
        </p:spPr>
        <p:txBody>
          <a:bodyPr spcFirstLastPara="1" wrap="square" lIns="0" tIns="25550" rIns="0" bIns="0" anchor="ctr" anchorCtr="0">
            <a:noAutofit/>
          </a:bodyPr>
          <a:lstStyle/>
          <a:p>
            <a:pPr marL="0" marR="0" lvl="0" indent="0" algn="ctr" rtl="0">
              <a:lnSpc>
                <a:spcPct val="100000"/>
              </a:lnSpc>
              <a:spcBef>
                <a:spcPts val="0"/>
              </a:spcBef>
              <a:spcAft>
                <a:spcPts val="0"/>
              </a:spcAft>
              <a:buClr>
                <a:srgbClr val="280099"/>
              </a:buClr>
              <a:buSzPts val="2900"/>
              <a:buFont typeface="Times New Roman" panose="02020603050405020304"/>
              <a:buNone/>
            </a:pPr>
            <a:r>
              <a:rPr lang="en-US" sz="2900" b="0" i="0" u="none" strike="noStrike" cap="none">
                <a:solidFill>
                  <a:srgbClr val="280099"/>
                </a:solidFill>
                <a:latin typeface="Calibri" panose="020F0502020204030204"/>
                <a:ea typeface="Calibri" panose="020F0502020204030204"/>
                <a:cs typeface="Calibri" panose="020F0502020204030204"/>
                <a:sym typeface="Calibri" panose="020F0502020204030204"/>
              </a:rPr>
              <a:t>			</a:t>
            </a:r>
            <a:endParaRPr sz="2900" b="0" i="0" u="none" strike="noStrike" cap="none">
              <a:solidFill>
                <a:srgbClr val="280099"/>
              </a:solidFill>
              <a:latin typeface="Calibri" panose="020F0502020204030204"/>
              <a:ea typeface="Calibri" panose="020F0502020204030204"/>
              <a:cs typeface="Calibri" panose="020F0502020204030204"/>
              <a:sym typeface="Calibri" panose="020F0502020204030204"/>
            </a:endParaRPr>
          </a:p>
        </p:txBody>
      </p:sp>
      <p:sp>
        <p:nvSpPr>
          <p:cNvPr id="98" name="Google Shape;98;p13"/>
          <p:cNvSpPr/>
          <p:nvPr/>
        </p:nvSpPr>
        <p:spPr>
          <a:xfrm>
            <a:off x="131763" y="0"/>
            <a:ext cx="1587" cy="1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9" name="Google Shape;99;p13"/>
          <p:cNvSpPr/>
          <p:nvPr/>
        </p:nvSpPr>
        <p:spPr>
          <a:xfrm>
            <a:off x="195263" y="1306513"/>
            <a:ext cx="1587" cy="1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0" name="Google Shape;100;p13"/>
          <p:cNvSpPr txBox="1"/>
          <p:nvPr/>
        </p:nvSpPr>
        <p:spPr>
          <a:xfrm>
            <a:off x="522288" y="1665288"/>
            <a:ext cx="7969250" cy="754062"/>
          </a:xfrm>
          <a:prstGeom prst="rect">
            <a:avLst/>
          </a:prstGeom>
          <a:noFill/>
          <a:ln>
            <a:noFill/>
          </a:ln>
        </p:spPr>
        <p:txBody>
          <a:bodyPr spcFirstLastPara="1" wrap="square" lIns="82800" tIns="41400" rIns="82800" bIns="41400" anchor="t" anchorCtr="0">
            <a:noAutofit/>
          </a:bodyPr>
          <a:lstStyle/>
          <a:p>
            <a:pPr marL="0" marR="0" lvl="0" indent="0" algn="l" rtl="0">
              <a:lnSpc>
                <a:spcPct val="100000"/>
              </a:lnSpc>
              <a:spcBef>
                <a:spcPts val="0"/>
              </a:spcBef>
              <a:spcAft>
                <a:spcPts val="0"/>
              </a:spcAft>
              <a:buClr>
                <a:schemeClr val="lt1"/>
              </a:buClr>
              <a:buSzPts val="2200"/>
              <a:buFont typeface="Times New Roman" panose="02020603050405020304"/>
              <a:buNone/>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lt1"/>
              </a:buClr>
              <a:buSzPts val="2200"/>
              <a:buFont typeface="Times New Roman" panose="02020603050405020304"/>
              <a:buNone/>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13"/>
          <p:cNvSpPr txBox="1"/>
          <p:nvPr/>
        </p:nvSpPr>
        <p:spPr>
          <a:xfrm>
            <a:off x="381000" y="4152265"/>
            <a:ext cx="8229600" cy="209613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CSE</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60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Jyothi  Engineering  College</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60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Thrissur</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600"/>
              </a:spcBef>
              <a:spcAft>
                <a:spcPts val="0"/>
              </a:spcAft>
              <a:buClr>
                <a:srgbClr val="000000"/>
              </a:buClr>
              <a:buSzPts val="1800"/>
              <a:buFont typeface="Times New Roman" panose="02020603050405020304"/>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September 30, 2020</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525"/>
              </a:spcBef>
              <a:spcAft>
                <a:spcPts val="0"/>
              </a:spcAft>
              <a:buClr>
                <a:srgbClr val="000000"/>
              </a:buClr>
              <a:buSzPts val="2100"/>
              <a:buFont typeface="Times New Roman" panose="02020603050405020304"/>
              <a:buNone/>
            </a:pPr>
            <a:r>
              <a:rPr lang="en-US" sz="21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525"/>
              </a:spcBef>
              <a:spcAft>
                <a:spcPts val="0"/>
              </a:spcAft>
              <a:buClr>
                <a:srgbClr val="000000"/>
              </a:buClr>
              <a:buSzPts val="2100"/>
              <a:buFont typeface="Times New Roman" panose="02020603050405020304"/>
              <a:buNone/>
            </a:pPr>
            <a:r>
              <a:rPr lang="en-US" sz="21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2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3"/>
          <p:cNvSpPr txBox="1"/>
          <p:nvPr/>
        </p:nvSpPr>
        <p:spPr>
          <a:xfrm>
            <a:off x="685165" y="2192020"/>
            <a:ext cx="7772400" cy="1470025"/>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0000"/>
              </a:buClr>
              <a:buSzPts val="32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QRT BOT</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1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04" name="Google Shape;104;p13"/>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
        <p:nvSpPr>
          <p:cNvPr id="3" name="Date Placeholder 2"/>
          <p:cNvSpPr>
            <a:spLocks noGrp="1"/>
          </p:cNvSpPr>
          <p:nvPr>
            <p:ph type="dt" idx="10"/>
          </p:nvPr>
        </p:nvSpPr>
        <p:spPr/>
        <p:txBody>
          <a:bodyPr/>
          <a:p>
            <a:r>
              <a:t>30/09/2020</a:t>
            </a:r>
          </a:p>
        </p:txBody>
      </p:sp>
      <p:sp>
        <p:nvSpPr>
          <p:cNvPr id="2" name="Footer Placeholder 1"/>
          <p:cNvSpPr>
            <a:spLocks noGrp="1"/>
          </p:cNvSpPr>
          <p:nvPr>
            <p:ph type="ftr" idx="11"/>
          </p:nvPr>
        </p:nvSpPr>
        <p:spPr/>
        <p:txBody>
          <a:bodyPr/>
          <a:p>
            <a:r>
              <a:t>CSE Department, JECC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2"/>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99" name="Google Shape;199;p22"/>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200" name="Google Shape;200;p22"/>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201" name="Google Shape;201;p22"/>
          <p:cNvSpPr txBox="1"/>
          <p:nvPr/>
        </p:nvSpPr>
        <p:spPr>
          <a:xfrm>
            <a:off x="457200" y="1892935"/>
            <a:ext cx="7516495" cy="9220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Skills set required for the project</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Mathematical Modelling Skills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l" rtl="0">
              <a:lnSpc>
                <a:spcPct val="100000"/>
              </a:lnSpc>
              <a:spcBef>
                <a:spcPts val="0"/>
              </a:spcBef>
              <a:spcAft>
                <a:spcPts val="0"/>
              </a:spcAft>
              <a:buClr>
                <a:srgbClr val="000000"/>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Natural Language Processing</a:t>
            </a:r>
            <a:endParaRPr sz="2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2" name="Google Shape;202;p22"/>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3"/>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208" name="Google Shape;208;p23"/>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210" name="Google Shape;210;p23"/>
          <p:cNvSpPr txBox="1"/>
          <p:nvPr/>
        </p:nvSpPr>
        <p:spPr>
          <a:xfrm>
            <a:off x="344805" y="1888490"/>
            <a:ext cx="8439785" cy="11988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Conclusion</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intend to develop a chatbot to keep them updated regarding this infectious disease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COVID 19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and report to the health department and  also help the people to stay from loneliness which further doesn't lead to depression and keep them mentally fit.</a:t>
            </a:r>
            <a:endParaRPr sz="2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p23"/>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Seminar topic 1 </a:t>
            </a:r>
            <a:endParaRPr lang="en-US" sz="3200">
              <a:solidFill>
                <a:schemeClr val="tx1"/>
              </a:solidFill>
              <a:latin typeface="Times New Roman" panose="02020603050405020304" charset="0"/>
              <a:cs typeface="Times New Roman" panose="02020603050405020304" charset="0"/>
            </a:endParaRPr>
          </a:p>
        </p:txBody>
      </p:sp>
      <p:pic>
        <p:nvPicPr>
          <p:cNvPr id="209" name="Google Shape;209;p23"/>
          <p:cNvPicPr preferRelativeResize="0"/>
          <p:nvPr/>
        </p:nvPicPr>
        <p:blipFill rotWithShape="1">
          <a:blip r:embed="rId1"/>
          <a:srcRect/>
          <a:stretch>
            <a:fillRect/>
          </a:stretch>
        </p:blipFill>
        <p:spPr>
          <a:xfrm>
            <a:off x="-317" y="-317"/>
            <a:ext cx="9126537" cy="1601787"/>
          </a:xfrm>
          <a:prstGeom prst="rect">
            <a:avLst/>
          </a:prstGeom>
          <a:noFill/>
          <a:ln>
            <a:noFill/>
          </a:ln>
        </p:spPr>
      </p:pic>
      <p:sp>
        <p:nvSpPr>
          <p:cNvPr id="100" name="Text Box 99"/>
          <p:cNvSpPr txBox="1"/>
          <p:nvPr/>
        </p:nvSpPr>
        <p:spPr>
          <a:xfrm>
            <a:off x="0" y="2818130"/>
            <a:ext cx="8952230" cy="2614930"/>
          </a:xfrm>
          <a:prstGeom prst="rect">
            <a:avLst/>
          </a:prstGeom>
          <a:noFill/>
          <a:ln w="9525">
            <a:noFill/>
          </a:ln>
        </p:spPr>
        <p:txBody>
          <a:bodyPr wrap="square">
            <a:spAutoFit/>
          </a:bodyPr>
          <a:p>
            <a:pPr marL="0" indent="0" algn="just"/>
            <a:r>
              <a:rPr lang="en-US" sz="2400" b="1" u="sng">
                <a:solidFill>
                  <a:srgbClr val="333333"/>
                </a:solidFill>
                <a:latin typeface="Times New Roman" panose="02020603050405020304" charset="0"/>
                <a:cs typeface="Times New Roman" panose="02020603050405020304" charset="0"/>
              </a:rPr>
              <a:t>REAL TIME HAND GESTURES RECOGNITION </a:t>
            </a:r>
            <a:r>
              <a:rPr lang="en-US" sz="2000">
                <a:solidFill>
                  <a:srgbClr val="333333"/>
                </a:solidFill>
                <a:latin typeface="Times New Roman" panose="02020603050405020304" charset="0"/>
                <a:cs typeface="Times New Roman" panose="02020603050405020304" charset="0"/>
              </a:rPr>
              <a:t>by Josin Geroge</a:t>
            </a:r>
            <a:endParaRPr lang="en-US" sz="2000">
              <a:solidFill>
                <a:srgbClr val="333333"/>
              </a:solidFill>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Hand gesture recognition is a natural and intuitive way to interact with the computer, since interactions with the computer can be increased through multidimensional use of hand gestures as compare to other input methods.Gesture recognition determines the user intent through the recognition of the gesture or movement of the body or body parts. Hand gesture recognition has great value in many applications such as sign language recognition, augmented reality (virtual reality), sign language interpreters for the disabled and robot contro.</a:t>
            </a:r>
            <a:endParaRPr lang="en-US" sz="2000">
              <a:latin typeface="Times New Roman" panose="02020603050405020304" charset="0"/>
              <a:cs typeface="Times New Roman" panose="02020603050405020304" charset="0"/>
            </a:endParaRPr>
          </a:p>
        </p:txBody>
      </p:sp>
      <p:sp>
        <p:nvSpPr>
          <p:cNvPr id="3" name="Date Placeholder 2"/>
          <p:cNvSpPr>
            <a:spLocks noGrp="1"/>
          </p:cNvSpPr>
          <p:nvPr>
            <p:ph type="dt" idx="10"/>
          </p:nvPr>
        </p:nvSpPr>
        <p:spPr/>
        <p:txBody>
          <a:bodyPr/>
          <a:p>
            <a:r>
              <a:t>30/09/2020</a:t>
            </a: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317" y="-317"/>
            <a:ext cx="9126537" cy="1601787"/>
          </a:xfrm>
          <a:prstGeom prst="rect">
            <a:avLst/>
          </a:prstGeom>
          <a:noFill/>
          <a:ln>
            <a:noFill/>
          </a:ln>
        </p:spPr>
      </p:pic>
      <p:sp>
        <p:nvSpPr>
          <p:cNvPr id="6" name="Title 5"/>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Base paper</a:t>
            </a:r>
            <a:endParaRPr lang="en-US" sz="3200">
              <a:solidFill>
                <a:schemeClr val="tx1"/>
              </a:solidFill>
              <a:latin typeface="Times New Roman" panose="02020603050405020304" charset="0"/>
              <a:cs typeface="Times New Roman" panose="02020603050405020304" charset="0"/>
            </a:endParaRPr>
          </a:p>
        </p:txBody>
      </p:sp>
      <p:sp>
        <p:nvSpPr>
          <p:cNvPr id="2" name="Text Box 1"/>
          <p:cNvSpPr txBox="1"/>
          <p:nvPr/>
        </p:nvSpPr>
        <p:spPr>
          <a:xfrm>
            <a:off x="635" y="2521585"/>
            <a:ext cx="9124950" cy="1322070"/>
          </a:xfrm>
          <a:prstGeom prst="rect">
            <a:avLst/>
          </a:prstGeom>
          <a:noFill/>
        </p:spPr>
        <p:txBody>
          <a:bodyPr wrap="square" rtlCol="0" anchor="t">
            <a:spAutoFit/>
          </a:bodyPr>
          <a:p>
            <a:r>
              <a:rPr lang="en-US" sz="2000">
                <a:latin typeface="Times New Roman" panose="02020603050405020304" charset="0"/>
                <a:cs typeface="Times New Roman" panose="02020603050405020304" charset="0"/>
              </a:rPr>
              <a:t>Lee, C.; Kim, J.; Cho, S.; Kim, J.; Yoo, J.; Kwon, S. ,“Development of Real-Time Hand Gesture Recognition for Tabletop Holographic Display Interaction Using Azure Kinect”. Sensors 2020, 20, 4566.</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https://doi.org/10.3390/s20164566</a:t>
            </a:r>
            <a:endParaRPr lang="en-US" sz="2000">
              <a:latin typeface="Times New Roman" panose="02020603050405020304" charset="0"/>
              <a:cs typeface="Times New Roman" panose="02020603050405020304" charset="0"/>
            </a:endParaRPr>
          </a:p>
        </p:txBody>
      </p:sp>
      <p:sp>
        <p:nvSpPr>
          <p:cNvPr id="3" name="Date Placeholder 2"/>
          <p:cNvSpPr>
            <a:spLocks noGrp="1"/>
          </p:cNvSpPr>
          <p:nvPr>
            <p:ph type="dt" idx="10"/>
          </p:nvPr>
        </p:nvSpPr>
        <p:spPr/>
        <p:txBody>
          <a:bodyPr/>
          <a:p>
            <a:r>
              <a:t>30/09/2020</a:t>
            </a: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4" name="Title 3"/>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Seminar topic 2</a:t>
            </a:r>
            <a:endParaRPr lang="en-US" sz="3200">
              <a:solidFill>
                <a:schemeClr val="tx1"/>
              </a:solidFill>
              <a:latin typeface="Times New Roman" panose="02020603050405020304" charset="0"/>
              <a:cs typeface="Times New Roman" panose="02020603050405020304" charset="0"/>
            </a:endParaRPr>
          </a:p>
        </p:txBody>
      </p:sp>
      <p:sp>
        <p:nvSpPr>
          <p:cNvPr id="100" name="Text Box 99"/>
          <p:cNvSpPr txBox="1"/>
          <p:nvPr/>
        </p:nvSpPr>
        <p:spPr>
          <a:xfrm>
            <a:off x="0" y="2557145"/>
            <a:ext cx="8952230" cy="2922905"/>
          </a:xfrm>
          <a:prstGeom prst="rect">
            <a:avLst/>
          </a:prstGeom>
          <a:noFill/>
          <a:ln w="9525">
            <a:noFill/>
          </a:ln>
        </p:spPr>
        <p:txBody>
          <a:bodyPr wrap="square">
            <a:spAutoFit/>
          </a:bodyPr>
          <a:p>
            <a:pPr marL="0" indent="0" algn="just"/>
            <a:r>
              <a:rPr lang="en-US" sz="2400" b="1" u="sng">
                <a:solidFill>
                  <a:srgbClr val="333333"/>
                </a:solidFill>
                <a:latin typeface="Times New Roman" panose="02020603050405020304" charset="0"/>
                <a:cs typeface="Times New Roman" panose="02020603050405020304" charset="0"/>
              </a:rPr>
              <a:t>EMOTION LEXICON  </a:t>
            </a:r>
            <a:r>
              <a:rPr lang="en-US" sz="2000">
                <a:solidFill>
                  <a:srgbClr val="333333"/>
                </a:solidFill>
                <a:latin typeface="Times New Roman" panose="02020603050405020304" charset="0"/>
                <a:cs typeface="Times New Roman" panose="02020603050405020304" charset="0"/>
              </a:rPr>
              <a:t>by Joshua Joseph</a:t>
            </a:r>
            <a:endParaRPr lang="en-US" sz="2000">
              <a:solidFill>
                <a:srgbClr val="333333"/>
              </a:solidFill>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Emotion lexicons are a tool used in rule based approach of identification of emotions in natural language that involves keyword lookup from text to detect underlying emotion. It can be built from scratch, or can be used off-the-shelf. The most popular of which are WordNet-Affect, DepecheMood. They involve thousands or words which have corresponding labels called A-label. The first type of A-labels are terms for concepts representing emotions such as emotion, mood, trait, physical state, hedonic signal, behaviour, sensation, etc. For example, anger would be classified as an example for emotion, aggressiveness as a trait, intolerance as an attitude, etc.</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6" name="Title 5"/>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Base paper</a:t>
            </a:r>
            <a:endParaRPr lang="en-US" sz="3200">
              <a:solidFill>
                <a:schemeClr val="tx1"/>
              </a:solidFill>
              <a:latin typeface="Times New Roman" panose="02020603050405020304" charset="0"/>
              <a:cs typeface="Times New Roman" panose="02020603050405020304" charset="0"/>
            </a:endParaRPr>
          </a:p>
        </p:txBody>
      </p:sp>
      <p:sp>
        <p:nvSpPr>
          <p:cNvPr id="100" name="Text Box 99"/>
          <p:cNvSpPr txBox="1"/>
          <p:nvPr/>
        </p:nvSpPr>
        <p:spPr>
          <a:xfrm>
            <a:off x="0" y="2557145"/>
            <a:ext cx="8952230" cy="706755"/>
          </a:xfrm>
          <a:prstGeom prst="rect">
            <a:avLst/>
          </a:prstGeom>
          <a:noFill/>
          <a:ln w="9525">
            <a:noFill/>
          </a:ln>
        </p:spPr>
        <p:txBody>
          <a:bodyPr wrap="square">
            <a:spAutoFit/>
          </a:bodyPr>
          <a:p>
            <a:pPr marL="0" indent="0" algn="just"/>
            <a:r>
              <a:rPr lang="en-US" sz="2000">
                <a:latin typeface="Times New Roman" panose="02020603050405020304" charset="0"/>
                <a:cs typeface="Times New Roman" panose="02020603050405020304" charset="0"/>
              </a:rPr>
              <a:t>EmpathicRG, Timo Spring and Jacky Casas and Karl Daher and  E. Mugellini and Omar Abou Khaled, "Empathic Response Generation in Chatbots", SwissText, 2019</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4" name="Footer Placeholder 3"/>
          <p:cNvSpPr>
            <a:spLocks noGrp="1"/>
          </p:cNvSpPr>
          <p:nvPr>
            <p:ph type="ftr" idx="11"/>
          </p:nvPr>
        </p:nvSpPr>
        <p:spPr/>
        <p:txBody>
          <a:bodyPr/>
          <a:p>
            <a:r>
              <a:t>CSE Department, JECC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4" name="Title 3"/>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Seminar topic 3</a:t>
            </a:r>
            <a:endParaRPr lang="en-US" sz="3200">
              <a:solidFill>
                <a:schemeClr val="tx1"/>
              </a:solidFill>
              <a:latin typeface="Times New Roman" panose="02020603050405020304" charset="0"/>
              <a:cs typeface="Times New Roman" panose="02020603050405020304" charset="0"/>
            </a:endParaRPr>
          </a:p>
        </p:txBody>
      </p:sp>
      <p:sp>
        <p:nvSpPr>
          <p:cNvPr id="100" name="Text Box 99"/>
          <p:cNvSpPr txBox="1"/>
          <p:nvPr/>
        </p:nvSpPr>
        <p:spPr>
          <a:xfrm>
            <a:off x="0" y="2557145"/>
            <a:ext cx="8952230" cy="2922905"/>
          </a:xfrm>
          <a:prstGeom prst="rect">
            <a:avLst/>
          </a:prstGeom>
          <a:noFill/>
          <a:ln w="9525">
            <a:noFill/>
          </a:ln>
        </p:spPr>
        <p:txBody>
          <a:bodyPr wrap="square">
            <a:spAutoFit/>
          </a:bodyPr>
          <a:p>
            <a:pPr marL="0" indent="0" algn="just"/>
            <a:r>
              <a:rPr lang="en-US" sz="2000" b="1" u="sng">
                <a:solidFill>
                  <a:srgbClr val="333333"/>
                </a:solidFill>
                <a:latin typeface="Times New Roman" panose="02020603050405020304" charset="0"/>
                <a:cs typeface="Times New Roman" panose="02020603050405020304" charset="0"/>
              </a:rPr>
              <a:t>MOOD DETECTION USING IMAGE PROCESSING</a:t>
            </a:r>
            <a:r>
              <a:rPr lang="en-US" sz="2400" b="1" u="sng">
                <a:solidFill>
                  <a:srgbClr val="333333"/>
                </a:solidFill>
                <a:latin typeface="Times New Roman" panose="02020603050405020304" charset="0"/>
                <a:cs typeface="Times New Roman" panose="02020603050405020304" charset="0"/>
              </a:rPr>
              <a:t> </a:t>
            </a:r>
            <a:r>
              <a:rPr lang="en-US" sz="2000">
                <a:solidFill>
                  <a:srgbClr val="333333"/>
                </a:solidFill>
                <a:latin typeface="Times New Roman" panose="02020603050405020304" charset="0"/>
                <a:cs typeface="Times New Roman" panose="02020603050405020304" charset="0"/>
              </a:rPr>
              <a:t>by Sangeetha C P</a:t>
            </a:r>
            <a:endParaRPr lang="en-US" sz="2000">
              <a:solidFill>
                <a:srgbClr val="333333"/>
              </a:solidFill>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The recognition of emotions is the task of recognizing the emotional state of a person as anger, sad, happy, neutral, etc. In the proposed system, The mood will be detected on facial expression basis by image processing. The image processing for mood detection is done on image captured via web cam using algorithm named Haar cascade algorithm. The algorithm trace the whole face covered in captured image and detects the expression.There were  several positive and negative images considered and feature selection is held along with the preparation of classifier using Ad boost and integral images.</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6" name="Title 5"/>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Base paper</a:t>
            </a:r>
            <a:endParaRPr lang="en-US" sz="320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0" y="2586355"/>
            <a:ext cx="9039225" cy="1322070"/>
          </a:xfrm>
          <a:prstGeom prst="rect">
            <a:avLst/>
          </a:prstGeom>
          <a:noFill/>
          <a:ln w="9525">
            <a:noFill/>
          </a:ln>
        </p:spPr>
        <p:txBody>
          <a:bodyPr wrap="square">
            <a:spAutoFit/>
          </a:bodyPr>
          <a:p>
            <a:pPr marL="0" indent="0" algn="just"/>
            <a:r>
              <a:rPr lang="en-US" sz="2000">
                <a:latin typeface="Times New Roman" panose="02020603050405020304" charset="0"/>
                <a:cs typeface="Times New Roman" panose="02020603050405020304" charset="0"/>
              </a:rPr>
              <a:t>Prof. D.S.Thosar, Varsha Gothe, Priyanka Bhorkade, Varsha Sanap, Maharashtra, India,"Review on Mood Detection using Image Processing and Chatbot using </a:t>
            </a:r>
            <a:endParaRPr lang="en-US" sz="2000">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Artificial Intelligence", International Research Journal of Engineering and Technology (IRJET),Volume: 05 Issue: 03 | Mar-2018</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4" name="Title 3"/>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Seminar topic 4</a:t>
            </a:r>
            <a:endParaRPr lang="en-US" sz="3200">
              <a:solidFill>
                <a:schemeClr val="tx1"/>
              </a:solidFill>
              <a:latin typeface="Times New Roman" panose="02020603050405020304" charset="0"/>
              <a:cs typeface="Times New Roman" panose="02020603050405020304" charset="0"/>
            </a:endParaRPr>
          </a:p>
        </p:txBody>
      </p:sp>
      <p:sp>
        <p:nvSpPr>
          <p:cNvPr id="100" name="Text Box 99"/>
          <p:cNvSpPr txBox="1"/>
          <p:nvPr/>
        </p:nvSpPr>
        <p:spPr>
          <a:xfrm>
            <a:off x="0" y="2557145"/>
            <a:ext cx="8952230" cy="2614930"/>
          </a:xfrm>
          <a:prstGeom prst="rect">
            <a:avLst/>
          </a:prstGeom>
          <a:noFill/>
          <a:ln w="9525">
            <a:noFill/>
          </a:ln>
        </p:spPr>
        <p:txBody>
          <a:bodyPr wrap="square">
            <a:spAutoFit/>
          </a:bodyPr>
          <a:p>
            <a:pPr marL="0" indent="0" algn="just"/>
            <a:r>
              <a:rPr lang="en-US" sz="2400" b="1" u="sng">
                <a:solidFill>
                  <a:srgbClr val="333333"/>
                </a:solidFill>
                <a:latin typeface="Times New Roman" panose="02020603050405020304" charset="0"/>
                <a:cs typeface="Times New Roman" panose="02020603050405020304" charset="0"/>
              </a:rPr>
              <a:t>AIML</a:t>
            </a:r>
            <a:r>
              <a:rPr lang="en-US" sz="2400" b="1">
                <a:solidFill>
                  <a:srgbClr val="333333"/>
                </a:solidFill>
                <a:latin typeface="Times New Roman" panose="02020603050405020304" charset="0"/>
                <a:cs typeface="Times New Roman" panose="02020603050405020304" charset="0"/>
              </a:rPr>
              <a:t>  </a:t>
            </a:r>
            <a:r>
              <a:rPr lang="en-US" sz="2000">
                <a:solidFill>
                  <a:srgbClr val="333333"/>
                </a:solidFill>
                <a:latin typeface="Times New Roman" panose="02020603050405020304" charset="0"/>
                <a:cs typeface="Times New Roman" panose="02020603050405020304" charset="0"/>
              </a:rPr>
              <a:t>by Shilpa Sivadas</a:t>
            </a:r>
            <a:endParaRPr lang="en-US" sz="2000">
              <a:solidFill>
                <a:srgbClr val="333333"/>
              </a:solidFill>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AIML stands for Artificial Intelligence Markup Language. It is an XML based markup language.It is one of the most widely used technologies for chatbots implementation that combines the technical and theoretical Pattern Recognition‘s infrastructure in its development.The AIML languages purpose is to make the task of dialog modeling easy, according to the stimulus-response approach.The AIML vocabulary consists of words, spaces and the special characters  “*” and “_”,known as wildcards. Wildcards are used to replace a string (words or sentences).</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3"/>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6" name="Title 5"/>
          <p:cNvSpPr/>
          <p:nvPr>
            <p:ph type="ctrTitle"/>
          </p:nvPr>
        </p:nvSpPr>
        <p:spPr>
          <a:xfrm>
            <a:off x="768350" y="1862455"/>
            <a:ext cx="6858000" cy="589915"/>
          </a:xfrm>
        </p:spPr>
        <p:txBody>
          <a:bodyPr/>
          <a:p>
            <a:pPr algn="just"/>
            <a:r>
              <a:rPr lang="en-US" sz="3200" b="1">
                <a:solidFill>
                  <a:srgbClr val="FF0000"/>
                </a:solidFill>
                <a:latin typeface="Times New Roman" panose="02020603050405020304" charset="0"/>
                <a:cs typeface="Times New Roman" panose="02020603050405020304" charset="0"/>
              </a:rPr>
              <a:t>                      Base paper</a:t>
            </a:r>
            <a:endParaRPr lang="en-US" sz="320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0" y="2586355"/>
            <a:ext cx="9039225" cy="1322070"/>
          </a:xfrm>
          <a:prstGeom prst="rect">
            <a:avLst/>
          </a:prstGeom>
          <a:noFill/>
          <a:ln w="9525">
            <a:noFill/>
          </a:ln>
        </p:spPr>
        <p:txBody>
          <a:bodyPr wrap="square">
            <a:spAutoFit/>
          </a:bodyPr>
          <a:p>
            <a:pPr marL="0" indent="0" algn="just"/>
            <a:r>
              <a:rPr lang="en-US" sz="2000">
                <a:latin typeface="Times New Roman" panose="02020603050405020304" charset="0"/>
                <a:cs typeface="Times New Roman" panose="02020603050405020304" charset="0"/>
              </a:rPr>
              <a:t>Kadek Teguh Wirawan,I Made Sukarsa,I Putu Agung Bayupati, “Balinese Historian Chatbot using Full-Text Search and Artificial Intelligence Markup Language Method”,I.J. Intelligent Systems and Applications, 2019, 8, 21-34, August 2019.</a:t>
            </a:r>
            <a:endParaRPr lang="en-US" sz="2000">
              <a:latin typeface="Times New Roman" panose="02020603050405020304" charset="0"/>
              <a:cs typeface="Times New Roman" panose="02020603050405020304" charset="0"/>
            </a:endParaRPr>
          </a:p>
          <a:p>
            <a:pPr marL="0" indent="0" algn="just"/>
            <a:r>
              <a:rPr lang="en-US" sz="2000">
                <a:latin typeface="Times New Roman" panose="02020603050405020304" charset="0"/>
                <a:cs typeface="Times New Roman" panose="02020603050405020304" charset="0"/>
              </a:rPr>
              <a:t>DOI: 10.5815/ijisa.2019.08.03 </a:t>
            </a:r>
            <a:endParaRPr lang="en-US" sz="2000">
              <a:latin typeface="Times New Roman" panose="02020603050405020304" charset="0"/>
              <a:cs typeface="Times New Roman" panose="02020603050405020304" charset="0"/>
            </a:endParaRPr>
          </a:p>
        </p:txBody>
      </p:sp>
      <p:sp>
        <p:nvSpPr>
          <p:cNvPr id="2" name="Date Placeholder 1"/>
          <p:cNvSpPr>
            <a:spLocks noGrp="1"/>
          </p:cNvSpPr>
          <p:nvPr>
            <p:ph type="dt" idx="10"/>
          </p:nvPr>
        </p:nvSpPr>
        <p:spPr/>
        <p:txBody>
          <a:bodyPr/>
          <a:p>
            <a:r>
              <a:t>30/09/2020</a:t>
            </a:r>
          </a:p>
        </p:txBody>
      </p:sp>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Footer Placeholder 4"/>
          <p:cNvSpPr>
            <a:spLocks noGrp="1"/>
          </p:cNvSpPr>
          <p:nvPr>
            <p:ph type="ftr" idx="11"/>
          </p:nvPr>
        </p:nvSpPr>
        <p:spPr/>
        <p:txBody>
          <a:bodyPr/>
          <a:p>
            <a:r>
              <a:t>CSE Department, JECC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0" name="Shape 110"/>
        <p:cNvGrpSpPr/>
        <p:nvPr/>
      </p:nvGrpSpPr>
      <p:grpSpPr>
        <a:xfrm>
          <a:off x="0" y="0"/>
          <a:ext cx="0" cy="0"/>
          <a:chOff x="0" y="0"/>
          <a:chExt cx="0" cy="0"/>
        </a:xfrm>
      </p:grpSpPr>
      <p:sp>
        <p:nvSpPr>
          <p:cNvPr id="111" name="Google Shape;111;p14"/>
          <p:cNvSpPr txBox="1"/>
          <p:nvPr/>
        </p:nvSpPr>
        <p:spPr>
          <a:xfrm>
            <a:off x="199390" y="1767840"/>
            <a:ext cx="8763000" cy="4053840"/>
          </a:xfrm>
          <a:prstGeom prst="rect">
            <a:avLst/>
          </a:prstGeom>
          <a:noFill/>
          <a:ln>
            <a:noFill/>
          </a:ln>
        </p:spPr>
        <p:txBody>
          <a:bodyPr spcFirstLastPara="1" wrap="square" lIns="90000" tIns="46800" rIns="90000" bIns="46800" anchor="t" anchorCtr="0">
            <a:noAutofit/>
          </a:bodyPr>
          <a:lstStyle/>
          <a:p>
            <a:pPr marL="342900" marR="0" lvl="0" indent="-336550" algn="l" rtl="0">
              <a:lnSpc>
                <a:spcPct val="100000"/>
              </a:lnSpc>
              <a:spcBef>
                <a:spcPts val="0"/>
              </a:spcBef>
              <a:spcAft>
                <a:spcPts val="0"/>
              </a:spcAft>
              <a:buClr>
                <a:srgbClr val="000000"/>
              </a:buClr>
              <a:buSzPts val="2400"/>
              <a:buFont typeface="Times New Roman" panose="02020603050405020304"/>
              <a:buNone/>
            </a:pPr>
            <a:r>
              <a:rPr lang="en-US"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Group Members :</a:t>
            </a:r>
            <a:endParaRPr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463550" marR="0" lvl="0" indent="-457200" algn="l" rtl="0">
              <a:lnSpc>
                <a:spcPct val="100000"/>
              </a:lnSpc>
              <a:spcBef>
                <a:spcPts val="600"/>
              </a:spcBef>
              <a:spcAft>
                <a:spcPts val="0"/>
              </a:spcAft>
              <a:buClr>
                <a:schemeClr val="dk1"/>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Joshua Joseph (JEC17CS059)</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63550" marR="0" lvl="0" indent="-457200" algn="l" rtl="0">
              <a:lnSpc>
                <a:spcPct val="100000"/>
              </a:lnSpc>
              <a:spcBef>
                <a:spcPts val="600"/>
              </a:spcBef>
              <a:spcAft>
                <a:spcPts val="0"/>
              </a:spcAft>
              <a:buClr>
                <a:schemeClr val="dk1"/>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Josin George (JEC17CS060)</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63550" marR="0" lvl="0" indent="-457200" algn="l" rtl="0">
              <a:lnSpc>
                <a:spcPct val="100000"/>
              </a:lnSpc>
              <a:spcBef>
                <a:spcPts val="600"/>
              </a:spcBef>
              <a:spcAft>
                <a:spcPts val="0"/>
              </a:spcAft>
              <a:buClr>
                <a:schemeClr val="dk1"/>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Sangeetha C P (JEC17CS086)</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63550" marR="0" lvl="0" indent="-457200" algn="l" rtl="0">
              <a:lnSpc>
                <a:spcPct val="100000"/>
              </a:lnSpc>
              <a:spcBef>
                <a:spcPts val="600"/>
              </a:spcBef>
              <a:spcAft>
                <a:spcPts val="0"/>
              </a:spcAft>
              <a:buClr>
                <a:schemeClr val="dk1"/>
              </a:buClr>
              <a:buSzPts val="240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Shilpa Sivadas ( JEC17CS093)</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 marR="0" lvl="0" indent="0" algn="l" rtl="0">
              <a:lnSpc>
                <a:spcPct val="100000"/>
              </a:lnSpc>
              <a:spcBef>
                <a:spcPts val="600"/>
              </a:spcBef>
              <a:spcAft>
                <a:spcPts val="0"/>
              </a:spcAft>
              <a:buClr>
                <a:schemeClr val="lt1"/>
              </a:buClr>
              <a:buSzPts val="2400"/>
              <a:buFont typeface="Noto Sans Symbols"/>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 marR="0" lvl="0" indent="0" algn="l" rtl="0">
              <a:lnSpc>
                <a:spcPct val="100000"/>
              </a:lnSpc>
              <a:spcBef>
                <a:spcPts val="600"/>
              </a:spcBef>
              <a:spcAft>
                <a:spcPts val="0"/>
              </a:spcAft>
              <a:buClr>
                <a:srgbClr val="FF0000"/>
              </a:buClr>
              <a:buSzPts val="2400"/>
              <a:buFont typeface="Noto Sans Symbols"/>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MENTOR </a:t>
            </a:r>
            <a:r>
              <a:rPr lang="en-US" sz="24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Mr Unnikrishnan P  (Assistant Professor)</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2" name="Google Shape;112;p14"/>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13" name="Google Shape;113;p14"/>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14" name="Google Shape;114;p14"/>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sp>
        <p:nvSpPr>
          <p:cNvPr id="115" name="Google Shape;115;p14"/>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17" name="Shape 217"/>
        <p:cNvGrpSpPr/>
        <p:nvPr/>
      </p:nvGrpSpPr>
      <p:grpSpPr>
        <a:xfrm>
          <a:off x="0" y="0"/>
          <a:ext cx="0" cy="0"/>
          <a:chOff x="0" y="0"/>
          <a:chExt cx="0" cy="0"/>
        </a:xfrm>
      </p:grpSpPr>
      <p:sp>
        <p:nvSpPr>
          <p:cNvPr id="218" name="Google Shape;218;p24"/>
          <p:cNvSpPr txBox="1"/>
          <p:nvPr/>
        </p:nvSpPr>
        <p:spPr>
          <a:xfrm>
            <a:off x="1003300" y="1600200"/>
            <a:ext cx="6629400" cy="4525963"/>
          </a:xfrm>
          <a:prstGeom prst="rect">
            <a:avLst/>
          </a:prstGeom>
          <a:noFill/>
          <a:ln>
            <a:noFill/>
          </a:ln>
        </p:spPr>
        <p:txBody>
          <a:bodyPr spcFirstLastPara="1" wrap="square" lIns="90000" tIns="46800" rIns="90000" bIns="46800" anchor="t" anchorCtr="0">
            <a:noAutofit/>
          </a:bodyPr>
          <a:lstStyle/>
          <a:p>
            <a:pPr marL="341630" marR="0" lvl="0" indent="-336550" algn="l" rtl="0">
              <a:lnSpc>
                <a:spcPct val="100000"/>
              </a:lnSpc>
              <a:spcBef>
                <a:spcPts val="0"/>
              </a:spcBef>
              <a:spcAft>
                <a:spcPts val="0"/>
              </a:spcAft>
              <a:buClr>
                <a:schemeClr val="lt1"/>
              </a:buClr>
              <a:buSzPts val="3200"/>
              <a:buFont typeface="Times New Roman" panose="02020603050405020304"/>
              <a:buNone/>
            </a:pPr>
            <a:endParaRPr sz="3200" b="0" i="0" u="none" strike="noStrike" cap="none">
              <a:solidFill>
                <a:srgbClr val="0D0D0D"/>
              </a:solidFill>
              <a:latin typeface="Calibri" panose="020F0502020204030204"/>
              <a:ea typeface="Calibri" panose="020F0502020204030204"/>
              <a:cs typeface="Calibri" panose="020F0502020204030204"/>
              <a:sym typeface="Calibri" panose="020F0502020204030204"/>
            </a:endParaRPr>
          </a:p>
          <a:p>
            <a:pPr marL="341630" marR="0" lvl="0" indent="-336550" algn="ctr" rtl="0">
              <a:lnSpc>
                <a:spcPct val="100000"/>
              </a:lnSpc>
              <a:spcBef>
                <a:spcPts val="1100"/>
              </a:spcBef>
              <a:spcAft>
                <a:spcPts val="0"/>
              </a:spcAft>
              <a:buClr>
                <a:schemeClr val="lt1"/>
              </a:buClr>
              <a:buSzPts val="4400"/>
              <a:buFont typeface="Times New Roman" panose="02020603050405020304"/>
              <a:buNone/>
            </a:pPr>
            <a:endParaRPr sz="4400" b="1" i="0" u="none" strike="noStrike" cap="none">
              <a:solidFill>
                <a:srgbClr val="0D0D0D"/>
              </a:solidFill>
              <a:latin typeface="Calibri" panose="020F0502020204030204"/>
              <a:ea typeface="Calibri" panose="020F0502020204030204"/>
              <a:cs typeface="Calibri" panose="020F0502020204030204"/>
              <a:sym typeface="Calibri" panose="020F0502020204030204"/>
            </a:endParaRPr>
          </a:p>
          <a:p>
            <a:pPr marL="341630" marR="0" lvl="0" indent="-336550" algn="ctr" rtl="0">
              <a:lnSpc>
                <a:spcPct val="100000"/>
              </a:lnSpc>
              <a:spcBef>
                <a:spcPts val="1100"/>
              </a:spcBef>
              <a:spcAft>
                <a:spcPts val="0"/>
              </a:spcAft>
              <a:buClr>
                <a:srgbClr val="C00000"/>
              </a:buClr>
              <a:buSzPts val="4400"/>
              <a:buFont typeface="Times New Roman" panose="02020603050405020304"/>
              <a:buNone/>
            </a:pPr>
            <a:r>
              <a:rPr lang="en-US" sz="4400" b="1" i="0" u="none" strike="noStrike" cap="none">
                <a:solidFill>
                  <a:srgbClr val="C00000"/>
                </a:solidFill>
                <a:latin typeface="Calibri" panose="020F0502020204030204"/>
                <a:ea typeface="Calibri" panose="020F0502020204030204"/>
                <a:cs typeface="Calibri" panose="020F0502020204030204"/>
                <a:sym typeface="Calibri" panose="020F0502020204030204"/>
              </a:rPr>
              <a:t>    </a:t>
            </a:r>
            <a:r>
              <a:rPr lang="en-US" sz="4400" b="1" i="0" u="none" strike="noStrike" cap="none">
                <a:solidFill>
                  <a:srgbClr val="FF0000"/>
                </a:solidFill>
                <a:latin typeface="Cambria" panose="02040503050406030204"/>
                <a:ea typeface="Cambria" panose="02040503050406030204"/>
                <a:cs typeface="Cambria" panose="02040503050406030204"/>
                <a:sym typeface="Cambria" panose="02040503050406030204"/>
              </a:rPr>
              <a:t>Thank You</a:t>
            </a:r>
            <a:r>
              <a:rPr lang="en-US" sz="4400" b="1" i="0" u="none" strike="noStrike" cap="none">
                <a:solidFill>
                  <a:srgbClr val="FF0000"/>
                </a:solidFill>
                <a:latin typeface="Calibri" panose="020F0502020204030204"/>
                <a:ea typeface="Calibri" panose="020F0502020204030204"/>
                <a:cs typeface="Calibri" panose="020F0502020204030204"/>
                <a:sym typeface="Calibri" panose="020F0502020204030204"/>
              </a:rPr>
              <a:t> !!!</a:t>
            </a:r>
            <a:r>
              <a:rPr lang="en-US" sz="4400" b="1" i="0" u="none" strike="noStrike" cap="none">
                <a:solidFill>
                  <a:srgbClr val="C00000"/>
                </a:solidFill>
                <a:latin typeface="Calibri" panose="020F0502020204030204"/>
                <a:ea typeface="Calibri" panose="020F0502020204030204"/>
                <a:cs typeface="Calibri" panose="020F0502020204030204"/>
                <a:sym typeface="Calibri" panose="020F0502020204030204"/>
              </a:rPr>
              <a:t> </a:t>
            </a:r>
            <a:endParaRPr sz="4400" b="1" i="0" u="none" strike="noStrike" cap="none">
              <a:solidFill>
                <a:srgbClr val="C00000"/>
              </a:solidFill>
              <a:latin typeface="Calibri" panose="020F0502020204030204"/>
              <a:ea typeface="Calibri" panose="020F0502020204030204"/>
              <a:cs typeface="Calibri" panose="020F0502020204030204"/>
              <a:sym typeface="Calibri" panose="020F0502020204030204"/>
            </a:endParaRPr>
          </a:p>
        </p:txBody>
      </p:sp>
      <p:pic>
        <p:nvPicPr>
          <p:cNvPr id="219" name="Google Shape;219;p24"/>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220" name="Google Shape;220;p24"/>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221" name="Google Shape;221;p24"/>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sp>
        <p:nvSpPr>
          <p:cNvPr id="222" name="Google Shape;222;p24"/>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1" name="Shape 121"/>
        <p:cNvGrpSpPr/>
        <p:nvPr/>
      </p:nvGrpSpPr>
      <p:grpSpPr>
        <a:xfrm>
          <a:off x="0" y="0"/>
          <a:ext cx="0" cy="0"/>
          <a:chOff x="0" y="0"/>
          <a:chExt cx="0" cy="0"/>
        </a:xfrm>
      </p:grpSpPr>
      <p:sp>
        <p:nvSpPr>
          <p:cNvPr id="122" name="Google Shape;122;p15"/>
          <p:cNvSpPr txBox="1"/>
          <p:nvPr/>
        </p:nvSpPr>
        <p:spPr>
          <a:xfrm>
            <a:off x="457200" y="1600200"/>
            <a:ext cx="8229600" cy="4525963"/>
          </a:xfrm>
          <a:prstGeom prst="rect">
            <a:avLst/>
          </a:prstGeom>
          <a:noFill/>
          <a:ln>
            <a:noFill/>
          </a:ln>
        </p:spPr>
        <p:txBody>
          <a:bodyPr spcFirstLastPara="1" wrap="square" lIns="90000" tIns="46800" rIns="90000" bIns="46800" anchor="t" anchorCtr="0">
            <a:noAutofit/>
          </a:bodyPr>
          <a:lstStyle/>
          <a:p>
            <a:pPr marL="342900" marR="0" lvl="0" indent="-336550" algn="just" rtl="0">
              <a:lnSpc>
                <a:spcPct val="100000"/>
              </a:lnSpc>
              <a:spcBef>
                <a:spcPts val="0"/>
              </a:spcBef>
              <a:spcAft>
                <a:spcPts val="0"/>
              </a:spcAft>
              <a:buClr>
                <a:srgbClr val="FF0000"/>
              </a:buClr>
              <a:buSzPts val="2000"/>
              <a:buFont typeface="Times New Roman" panose="02020603050405020304"/>
              <a:buNone/>
            </a:pPr>
            <a:r>
              <a:rPr lang="en-US" sz="20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Vision of the Department</a:t>
            </a:r>
            <a:endParaRPr sz="20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000000"/>
              </a:buClr>
              <a:buSzPts val="1800"/>
              <a:buFont typeface="Arial" panose="020B0604020202020204"/>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Creating eminent and ethical leaders in the domain of Computational Sciences through quality professional education with a focus on holistic learning and excellence.</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09550" algn="just" rtl="0">
              <a:lnSpc>
                <a:spcPct val="100000"/>
              </a:lnSpc>
              <a:spcBef>
                <a:spcPts val="500"/>
              </a:spcBef>
              <a:spcAft>
                <a:spcPts val="0"/>
              </a:spcAft>
              <a:buClr>
                <a:srgbClr val="000000"/>
              </a:buClr>
              <a:buSzPts val="2000"/>
              <a:buFont typeface="Arial" panose="020B060402020202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FF0000"/>
              </a:buClr>
              <a:buSzPts val="2000"/>
              <a:buFont typeface="Times New Roman" panose="02020603050405020304"/>
              <a:buNone/>
            </a:pPr>
            <a:r>
              <a:rPr lang="en-US" sz="20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Mission of the Department</a:t>
            </a:r>
            <a:endParaRPr sz="20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000000"/>
              </a:buClr>
              <a:buSzPts val="1800"/>
              <a:buFont typeface="Arial" panose="020B0604020202020204"/>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create technically competent and ethically conscious graduates in the field of Computer Science and Engineering by encouraging holistic learning and excellence.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000000"/>
              </a:buClr>
              <a:buSzPts val="1800"/>
              <a:buFont typeface="Arial" panose="020B0604020202020204"/>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prepare students for careers in Industry, Academia and the Government.</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000000"/>
              </a:buClr>
              <a:buSzPts val="1800"/>
              <a:buFont typeface="Arial" panose="020B0604020202020204"/>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instill Entrepreneurial Orientation and research motivation among the students of the department.</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rgbClr val="000000"/>
              </a:buClr>
              <a:buSzPts val="1800"/>
              <a:buFont typeface="Arial" panose="020B0604020202020204"/>
              <a:buChar char="•"/>
            </a:pP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To emerge as a leader in education in the region by encouraging teaching, learning, industry and societal connect.</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36550" algn="just" rtl="0">
              <a:lnSpc>
                <a:spcPct val="100000"/>
              </a:lnSpc>
              <a:spcBef>
                <a:spcPts val="500"/>
              </a:spcBef>
              <a:spcAft>
                <a:spcPts val="0"/>
              </a:spcAft>
              <a:buClr>
                <a:schemeClr val="lt1"/>
              </a:buClr>
              <a:buSzPts val="1800"/>
              <a:buFont typeface="Times New Roman" panose="020206030504050203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15"/>
          <p:cNvSpPr txBox="1"/>
          <p:nvPr/>
        </p:nvSpPr>
        <p:spPr>
          <a:xfrm>
            <a:off x="457200" y="6356350"/>
            <a:ext cx="2133600" cy="365125"/>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chemeClr val="lt1"/>
              </a:buClr>
              <a:buSzPts val="1200"/>
              <a:buFont typeface="Times New Roman" panose="02020603050405020304"/>
              <a:buNone/>
            </a:pPr>
            <a:endPara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endParaRPr>
          </a:p>
        </p:txBody>
      </p:sp>
      <p:pic>
        <p:nvPicPr>
          <p:cNvPr id="124" name="Google Shape;124;p15"/>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25" name="Google Shape;125;p15"/>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26" name="Google Shape;126;p15"/>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sp>
        <p:nvSpPr>
          <p:cNvPr id="127" name="Google Shape;127;p15"/>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7" name="Shape 137"/>
        <p:cNvGrpSpPr/>
        <p:nvPr/>
      </p:nvGrpSpPr>
      <p:grpSpPr>
        <a:xfrm>
          <a:off x="0" y="0"/>
          <a:ext cx="0" cy="0"/>
          <a:chOff x="0" y="0"/>
          <a:chExt cx="0" cy="0"/>
        </a:xfrm>
      </p:grpSpPr>
      <p:sp>
        <p:nvSpPr>
          <p:cNvPr id="138" name="Google Shape;138;p16"/>
          <p:cNvSpPr/>
          <p:nvPr/>
        </p:nvSpPr>
        <p:spPr>
          <a:xfrm>
            <a:off x="457200" y="990600"/>
            <a:ext cx="8228013" cy="548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6"/>
          <p:cNvSpPr/>
          <p:nvPr/>
        </p:nvSpPr>
        <p:spPr>
          <a:xfrm>
            <a:off x="760413" y="1612900"/>
            <a:ext cx="8032750" cy="4525963"/>
          </a:xfrm>
          <a:prstGeom prst="rect">
            <a:avLst/>
          </a:prstGeom>
          <a:noFill/>
          <a:ln>
            <a:noFill/>
          </a:ln>
        </p:spPr>
        <p:txBody>
          <a:bodyPr spcFirstLastPara="1" wrap="square" lIns="0" tIns="25550" rIns="0" bIns="0" anchor="ctr" anchorCtr="0">
            <a:noAutofit/>
          </a:bodyPr>
          <a:lstStyle/>
          <a:p>
            <a:pPr marL="0" marR="0" lvl="0" indent="0" algn="ctr" rtl="0">
              <a:lnSpc>
                <a:spcPct val="100000"/>
              </a:lnSpc>
              <a:spcBef>
                <a:spcPts val="0"/>
              </a:spcBef>
              <a:spcAft>
                <a:spcPts val="0"/>
              </a:spcAft>
              <a:buClr>
                <a:srgbClr val="280099"/>
              </a:buClr>
              <a:buSzPts val="2900"/>
              <a:buFont typeface="Times New Roman" panose="02020603050405020304"/>
              <a:buNone/>
            </a:pPr>
            <a:r>
              <a:rPr lang="en-US" sz="2900" b="0" i="0" u="none" strike="noStrike" cap="none">
                <a:solidFill>
                  <a:srgbClr val="280099"/>
                </a:solidFill>
                <a:latin typeface="Calibri" panose="020F0502020204030204"/>
                <a:ea typeface="Calibri" panose="020F0502020204030204"/>
                <a:cs typeface="Calibri" panose="020F0502020204030204"/>
                <a:sym typeface="Calibri" panose="020F0502020204030204"/>
              </a:rPr>
              <a:t>			</a:t>
            </a:r>
            <a:endParaRPr sz="2900" b="0" i="0" u="none" strike="noStrike" cap="none">
              <a:solidFill>
                <a:srgbClr val="280099"/>
              </a:solidFill>
              <a:latin typeface="Calibri" panose="020F0502020204030204"/>
              <a:ea typeface="Calibri" panose="020F0502020204030204"/>
              <a:cs typeface="Calibri" panose="020F0502020204030204"/>
              <a:sym typeface="Calibri" panose="020F0502020204030204"/>
            </a:endParaRPr>
          </a:p>
        </p:txBody>
      </p:sp>
      <p:sp>
        <p:nvSpPr>
          <p:cNvPr id="140" name="Google Shape;140;p16"/>
          <p:cNvSpPr/>
          <p:nvPr/>
        </p:nvSpPr>
        <p:spPr>
          <a:xfrm>
            <a:off x="131763" y="0"/>
            <a:ext cx="1587" cy="15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1" name="Google Shape;141;p16"/>
          <p:cNvSpPr/>
          <p:nvPr/>
        </p:nvSpPr>
        <p:spPr>
          <a:xfrm>
            <a:off x="195263" y="1306513"/>
            <a:ext cx="1587" cy="15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2" name="Google Shape;142;p16"/>
          <p:cNvSpPr txBox="1"/>
          <p:nvPr/>
        </p:nvSpPr>
        <p:spPr>
          <a:xfrm>
            <a:off x="457200" y="1981200"/>
            <a:ext cx="7969250" cy="754063"/>
          </a:xfrm>
          <a:prstGeom prst="rect">
            <a:avLst/>
          </a:prstGeom>
          <a:noFill/>
          <a:ln>
            <a:noFill/>
          </a:ln>
        </p:spPr>
        <p:txBody>
          <a:bodyPr spcFirstLastPara="1" wrap="square" lIns="82800" tIns="41400" rIns="82800" bIns="41400" anchor="t" anchorCtr="0">
            <a:noAutofit/>
          </a:bodyPr>
          <a:lstStyle/>
          <a:p>
            <a:pPr marL="0" marR="0" lvl="0" indent="0" algn="l" rtl="0">
              <a:lnSpc>
                <a:spcPct val="100000"/>
              </a:lnSpc>
              <a:spcBef>
                <a:spcPts val="0"/>
              </a:spcBef>
              <a:spcAft>
                <a:spcPts val="0"/>
              </a:spcAft>
              <a:buClr>
                <a:schemeClr val="lt1"/>
              </a:buClr>
              <a:buSzPts val="2200"/>
              <a:buFont typeface="Times New Roman" panose="02020603050405020304"/>
              <a:buNone/>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lt1"/>
              </a:buClr>
              <a:buSzPts val="2200"/>
              <a:buFont typeface="Times New Roman" panose="02020603050405020304"/>
              <a:buNone/>
            </a:pPr>
            <a:endParaRPr sz="2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16"/>
          <p:cNvSpPr txBox="1"/>
          <p:nvPr/>
        </p:nvSpPr>
        <p:spPr>
          <a:xfrm>
            <a:off x="457200" y="1524000"/>
            <a:ext cx="8229600" cy="954405"/>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0000"/>
              </a:buClr>
              <a:buSzPts val="3600"/>
              <a:buFont typeface="Times New Roman" panose="02020603050405020304"/>
              <a:buNone/>
            </a:pPr>
            <a:r>
              <a:rPr lang="en-US" sz="36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Contents</a:t>
            </a:r>
            <a:endParaRPr sz="36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6"/>
          <p:cNvSpPr txBox="1"/>
          <p:nvPr/>
        </p:nvSpPr>
        <p:spPr>
          <a:xfrm>
            <a:off x="304800" y="2349500"/>
            <a:ext cx="8229600" cy="4051300"/>
          </a:xfrm>
          <a:prstGeom prst="rect">
            <a:avLst/>
          </a:prstGeom>
          <a:noFill/>
          <a:ln>
            <a:noFill/>
          </a:ln>
        </p:spPr>
        <p:txBody>
          <a:bodyPr spcFirstLastPara="1" wrap="square" lIns="90000" tIns="46800" rIns="90000" bIns="46800" anchor="t" anchorCtr="0">
            <a:noAutofit/>
          </a:bodyPr>
          <a:lstStyle/>
          <a:p>
            <a:pPr marL="336550" marR="0" lvl="0" indent="-336550" algn="just" rtl="0">
              <a:lnSpc>
                <a:spcPct val="100000"/>
              </a:lnSpc>
              <a:spcBef>
                <a:spcPts val="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Introduction</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36550" marR="0" lvl="0" indent="-336550" algn="just" rtl="0">
              <a:lnSpc>
                <a:spcPct val="100000"/>
              </a:lnSpc>
              <a:spcBef>
                <a:spcPts val="70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Objective of the project</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36550" marR="0" lvl="0" indent="-336550" algn="just" rtl="0">
              <a:lnSpc>
                <a:spcPct val="100000"/>
              </a:lnSpc>
              <a:spcBef>
                <a:spcPts val="70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36550" marR="0" lvl="0" indent="-336550" algn="just" rtl="0">
              <a:lnSpc>
                <a:spcPct val="100000"/>
              </a:lnSpc>
              <a:spcBef>
                <a:spcPts val="70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Area of the project </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36550" marR="0" lvl="0" indent="-336550" algn="just" rtl="0">
              <a:lnSpc>
                <a:spcPct val="100000"/>
              </a:lnSpc>
              <a:spcBef>
                <a:spcPts val="70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Skills set required for the project</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36550" marR="0" lvl="0" indent="-336550" algn="just" rtl="0">
              <a:lnSpc>
                <a:spcPct val="100000"/>
              </a:lnSpc>
              <a:spcBef>
                <a:spcPts val="700"/>
              </a:spcBef>
              <a:spcAft>
                <a:spcPts val="0"/>
              </a:spcAft>
              <a:buClr>
                <a:srgbClr val="000000"/>
              </a:buClr>
              <a:buSzPts val="2400"/>
              <a:buFont typeface="Arial" panose="020B0604020202020204"/>
              <a:buChar char="•"/>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Conclusion</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70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5" name="Google Shape;145;p16"/>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46" name="Google Shape;146;p16"/>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47" name="Google Shape;147;p16"/>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sp>
        <p:nvSpPr>
          <p:cNvPr id="148" name="Google Shape;148;p16"/>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7"/>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54" name="Google Shape;154;p17"/>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155" name="Google Shape;155;p17"/>
          <p:cNvPicPr preferRelativeResize="0"/>
          <p:nvPr/>
        </p:nvPicPr>
        <p:blipFill rotWithShape="1">
          <a:blip r:embed="rId1"/>
          <a:srcRect/>
          <a:stretch>
            <a:fillRect/>
          </a:stretch>
        </p:blipFill>
        <p:spPr>
          <a:xfrm>
            <a:off x="17463" y="-317"/>
            <a:ext cx="9126537" cy="1601787"/>
          </a:xfrm>
          <a:prstGeom prst="rect">
            <a:avLst/>
          </a:prstGeom>
          <a:noFill/>
          <a:ln>
            <a:noFill/>
          </a:ln>
        </p:spPr>
      </p:pic>
      <p:sp>
        <p:nvSpPr>
          <p:cNvPr id="156" name="Google Shape;156;p17"/>
          <p:cNvSpPr txBox="1"/>
          <p:nvPr/>
        </p:nvSpPr>
        <p:spPr>
          <a:xfrm>
            <a:off x="350520" y="1793875"/>
            <a:ext cx="8442960" cy="31692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I</a:t>
            </a:r>
            <a:r>
              <a:rPr lang="en-US" sz="3200" b="1">
                <a:solidFill>
                  <a:srgbClr val="FF0000"/>
                </a:solidFill>
                <a:latin typeface="Times New Roman" panose="02020603050405020304"/>
                <a:ea typeface="Times New Roman" panose="02020603050405020304"/>
                <a:cs typeface="Times New Roman" panose="02020603050405020304"/>
                <a:sym typeface="Times New Roman" panose="02020603050405020304"/>
              </a:rPr>
              <a:t>ntroduction</a:t>
            </a: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20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World grappling with an invisible, deadly enemy</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20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Quarantine measures implemented are double edged sword</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20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 separation, isolation, boredom and sense of uncertainty</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20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Fear and anxiety - overwhelming &amp; cause strong emotions</a:t>
            </a:r>
            <a:endParaRPr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Therefore, to help people come out of this bad situation ,we have come up with a digital companion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‘QRT BOT’</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7" name="Google Shape;157;p17"/>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8"/>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63" name="Google Shape;163;p18"/>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164" name="Google Shape;164;p18"/>
          <p:cNvPicPr preferRelativeResize="0"/>
          <p:nvPr/>
        </p:nvPicPr>
        <p:blipFill rotWithShape="1">
          <a:blip r:embed="rId1"/>
          <a:srcRect/>
          <a:stretch>
            <a:fillRect/>
          </a:stretch>
        </p:blipFill>
        <p:spPr>
          <a:xfrm>
            <a:off x="17463" y="-317"/>
            <a:ext cx="9126537" cy="1601787"/>
          </a:xfrm>
          <a:prstGeom prst="rect">
            <a:avLst/>
          </a:prstGeom>
          <a:noFill/>
          <a:ln>
            <a:noFill/>
          </a:ln>
        </p:spPr>
      </p:pic>
      <p:sp>
        <p:nvSpPr>
          <p:cNvPr id="165" name="Google Shape;165;p18"/>
          <p:cNvSpPr txBox="1"/>
          <p:nvPr/>
        </p:nvSpPr>
        <p:spPr>
          <a:xfrm>
            <a:off x="228600" y="1823085"/>
            <a:ext cx="8194040" cy="25851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O</a:t>
            </a:r>
            <a:r>
              <a:rPr lang="en-US" sz="3200" b="1">
                <a:solidFill>
                  <a:srgbClr val="FF0000"/>
                </a:solidFill>
                <a:latin typeface="Times New Roman" panose="02020603050405020304"/>
                <a:ea typeface="Times New Roman" panose="02020603050405020304"/>
                <a:cs typeface="Times New Roman" panose="02020603050405020304"/>
                <a:sym typeface="Times New Roman" panose="02020603050405020304"/>
              </a:rPr>
              <a:t>bjective</a:t>
            </a:r>
            <a:endParaRPr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Interactive Chatbot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Awareness about the symptoms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Sentimental analysis - to understand user emotions</a:t>
            </a:r>
            <a:r>
              <a:rPr lang="en-US" sz="18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n</a:t>
            </a: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tertainment</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rgbClr val="000000"/>
              </a:buClr>
              <a:buSzPts val="2400"/>
              <a:buFont typeface="Times New Roman" panose="02020603050405020304"/>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Maintain connection with the health department</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800" b="0" i="0" u="none" strike="noStrike" cap="none">
                <a:solidFill>
                  <a:schemeClr val="lt1"/>
                </a:solidFill>
                <a:latin typeface="Arial" panose="020B0604020202020204"/>
                <a:ea typeface="Arial" panose="020B0604020202020204"/>
                <a:cs typeface="Arial" panose="020B0604020202020204"/>
                <a:sym typeface="Arial" panose="020B0604020202020204"/>
              </a:rPr>
              <a:t>propo help deal with the loneliness</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6" name="Google Shape;166;p18"/>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pic>
        <p:nvPicPr>
          <p:cNvPr id="171" name="Google Shape;171;p19"/>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72" name="Google Shape;172;p19"/>
          <p:cNvSpPr txBox="1"/>
          <p:nvPr/>
        </p:nvSpPr>
        <p:spPr>
          <a:xfrm>
            <a:off x="457200" y="1998345"/>
            <a:ext cx="7835265" cy="11988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develop an interactive chatbot for people who are being quarantined, staying away from family and friends and also help them to maintain positive mentality during this period.</a:t>
            </a:r>
            <a:endParaRPr sz="2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3" name="Google Shape;173;p19"/>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74" name="Google Shape;174;p19"/>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
        <p:nvSpPr>
          <p:cNvPr id="175" name="Google Shape;175;p19"/>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0"/>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81" name="Google Shape;181;p20"/>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182" name="Google Shape;182;p20"/>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83" name="Google Shape;183;p20"/>
          <p:cNvSpPr txBox="1"/>
          <p:nvPr/>
        </p:nvSpPr>
        <p:spPr>
          <a:xfrm>
            <a:off x="257175" y="1839595"/>
            <a:ext cx="8498840" cy="1476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Area of the project</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2400" b="1"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It is an application that provides the systems the ability to automatically learn and improve from experience without being explicitly programmed.</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Natural Language Processing</a:t>
            </a:r>
            <a:endParaRPr lang="en-US" sz="24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Natural Language Processing (NLP) is a branch of artificial intelligence that deals with the interaction between computers and humans using the natural language.</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4" name="Google Shape;184;p20"/>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1"/>
          <p:cNvSpPr txBox="1"/>
          <p:nvPr>
            <p:ph type="dt" idx="10"/>
          </p:nvPr>
        </p:nvSpPr>
        <p:spPr>
          <a:xfrm>
            <a:off x="457200" y="6246813"/>
            <a:ext cx="2127250" cy="46990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Clr>
                <a:srgbClr val="000000"/>
              </a:buClr>
              <a:buSzPts val="1400"/>
              <a:buNone/>
            </a:pPr>
            <a:r>
              <a:rPr lang="en-US"/>
              <a:t>30/09/2020</a:t>
            </a:r>
            <a:endParaRPr lang="en-US"/>
          </a:p>
        </p:txBody>
      </p:sp>
      <p:sp>
        <p:nvSpPr>
          <p:cNvPr id="190" name="Google Shape;190;p21"/>
          <p:cNvSpPr txBox="1"/>
          <p:nvPr>
            <p:ph type="ftr" idx="11"/>
          </p:nvPr>
        </p:nvSpPr>
        <p:spPr>
          <a:xfrm>
            <a:off x="3127375" y="6246813"/>
            <a:ext cx="2895600" cy="4699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Clr>
                <a:srgbClr val="000000"/>
              </a:buClr>
              <a:buSzPts val="1400"/>
              <a:buNone/>
            </a:pPr>
            <a:r>
              <a:rPr lang="en-US"/>
              <a:t>CSE Department, JECC</a:t>
            </a:r>
            <a:endParaRPr lang="en-US"/>
          </a:p>
        </p:txBody>
      </p:sp>
      <p:pic>
        <p:nvPicPr>
          <p:cNvPr id="191" name="Google Shape;191;p21"/>
          <p:cNvPicPr preferRelativeResize="0"/>
          <p:nvPr/>
        </p:nvPicPr>
        <p:blipFill rotWithShape="1">
          <a:blip r:embed="rId1"/>
          <a:srcRect/>
          <a:stretch>
            <a:fillRect/>
          </a:stretch>
        </p:blipFill>
        <p:spPr>
          <a:xfrm>
            <a:off x="17463" y="11113"/>
            <a:ext cx="9126537" cy="1601787"/>
          </a:xfrm>
          <a:prstGeom prst="rect">
            <a:avLst/>
          </a:prstGeom>
          <a:noFill/>
          <a:ln>
            <a:noFill/>
          </a:ln>
        </p:spPr>
      </p:pic>
      <p:sp>
        <p:nvSpPr>
          <p:cNvPr id="192" name="Google Shape;192;p21"/>
          <p:cNvSpPr txBox="1"/>
          <p:nvPr/>
        </p:nvSpPr>
        <p:spPr>
          <a:xfrm>
            <a:off x="257175" y="1839595"/>
            <a:ext cx="8498840" cy="19691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Times New Roman" panose="02020603050405020304"/>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Base Paper    </a:t>
            </a:r>
            <a:endParaRPr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Adam S. Miner ,Liliana Laranjo and A. Baki Kocaballi, "Chatbots in the fight against the COVID-19 pandemic", npj    Digital Medicine (2020) 3:65 ;</a:t>
            </a:r>
            <a:endPar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chemeClr val="dk1"/>
                </a:solidFill>
                <a:latin typeface="Arial" panose="020B0604020202020204"/>
                <a:ea typeface="Arial" panose="020B0604020202020204"/>
                <a:cs typeface="Arial" panose="020B0604020202020204"/>
                <a:sym typeface="Arial" panose="020B0604020202020204"/>
              </a:rPr>
              <a:t>https://doi.org/10.1038/s41746-020-0280-0</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3" name="Google Shape;193;p21"/>
          <p:cNvSpPr txBox="1"/>
          <p:nvPr>
            <p:ph type="sldNum" idx="12"/>
          </p:nvPr>
        </p:nvSpPr>
        <p:spPr>
          <a:xfrm>
            <a:off x="6556375" y="6246813"/>
            <a:ext cx="2127250" cy="469900"/>
          </a:xfrm>
          <a:prstGeom prst="rect">
            <a:avLst/>
          </a:prstGeom>
          <a:noFill/>
          <a:ln>
            <a:noFill/>
          </a:ln>
        </p:spPr>
        <p:txBody>
          <a:bodyPr spcFirstLastPara="1" wrap="square" lIns="0" tIns="0" rIns="0" bIns="0" anchor="t" anchorCtr="0">
            <a:noAutofit/>
          </a:bodyPr>
          <a:lstStyle/>
          <a:p>
            <a:pPr marL="0" lvl="0" indent="0" algn="r" rtl="0">
              <a:lnSpc>
                <a:spcPct val="93000"/>
              </a:lnSpc>
              <a:spcBef>
                <a:spcPts val="0"/>
              </a:spcBef>
              <a:spcAft>
                <a:spcPts val="0"/>
              </a:spcAft>
              <a:buClr>
                <a:srgbClr val="000000"/>
              </a:buClr>
              <a:buSzPts val="1400"/>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Custom">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7256</Words>
  <Application>WPS Presentation</Application>
  <PresentationFormat/>
  <Paragraphs>247</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SimSun</vt:lpstr>
      <vt:lpstr>Wingdings</vt:lpstr>
      <vt:lpstr>Arial</vt:lpstr>
      <vt:lpstr>Times New Roman</vt:lpstr>
      <vt:lpstr>Calibri</vt:lpstr>
      <vt:lpstr>Noto Sans Symbols</vt:lpstr>
      <vt:lpstr>Segoe Print</vt:lpstr>
      <vt:lpstr>Microsoft YaHei</vt:lpstr>
      <vt:lpstr>Arial Unicode MS</vt:lpstr>
      <vt:lpstr>Times New Roman</vt:lpstr>
      <vt:lpstr>Cambria</vt:lpstr>
      <vt:lpstr>Custom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Seminar topic 1 </vt:lpstr>
      <vt:lpstr>                      Base paper</vt:lpstr>
      <vt:lpstr>                      Seminar topic 2</vt:lpstr>
      <vt:lpstr>                      Base paper</vt:lpstr>
      <vt:lpstr>                      Seminar topic 3</vt:lpstr>
      <vt:lpstr>                      Base paper</vt:lpstr>
      <vt:lpstr>                      Seminar topic 4</vt:lpstr>
      <vt:lpstr>                      Base paper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Shilpa sivadas</cp:lastModifiedBy>
  <cp:revision>4</cp:revision>
  <dcterms:created xsi:type="dcterms:W3CDTF">2020-10-07T09:19:00Z</dcterms:created>
  <dcterms:modified xsi:type="dcterms:W3CDTF">2020-10-07T16:15:13Z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