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3">
          <p15:clr>
            <a:srgbClr val="000000"/>
          </p15:clr>
        </p15:guide>
        <p15:guide id="2" pos="290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3" orient="horz"/>
        <p:guide pos="290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4" name="Google Shape;4;n"/>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36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txBox="1"/>
          <p:nvPr>
            <p:ph idx="3" type="hdr"/>
          </p:nvPr>
        </p:nvSpPr>
        <p:spPr>
          <a:xfrm>
            <a:off x="0" y="0"/>
            <a:ext cx="2973388" cy="45402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800"/>
              <a:buFont typeface="Times New Roman"/>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9pPr>
          </a:lstStyle>
          <a:p/>
        </p:txBody>
      </p:sp>
      <p:sp>
        <p:nvSpPr>
          <p:cNvPr id="7" name="Google Shape;7;n"/>
          <p:cNvSpPr txBox="1"/>
          <p:nvPr>
            <p:ph idx="10" type="dt"/>
          </p:nvPr>
        </p:nvSpPr>
        <p:spPr>
          <a:xfrm>
            <a:off x="3881438" y="0"/>
            <a:ext cx="2973387" cy="45402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800"/>
              <a:buFont typeface="Times New Roman"/>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9pPr>
          </a:lstStyle>
          <a:p/>
        </p:txBody>
      </p:sp>
      <p:sp>
        <p:nvSpPr>
          <p:cNvPr id="8" name="Google Shape;8;n"/>
          <p:cNvSpPr txBox="1"/>
          <p:nvPr>
            <p:ph idx="11" type="ftr"/>
          </p:nvPr>
        </p:nvSpPr>
        <p:spPr>
          <a:xfrm>
            <a:off x="0" y="8686800"/>
            <a:ext cx="2973388" cy="4540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800"/>
              <a:buFont typeface="Times New Roman"/>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9pPr>
          </a:lstStyle>
          <a:p/>
        </p:txBody>
      </p:sp>
      <p:sp>
        <p:nvSpPr>
          <p:cNvPr id="9" name="Google Shape;9;n"/>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b="0" i="0" sz="1400" u="non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41" name="Google Shape;141;p1: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Calibri"/>
                <a:ea typeface="Calibri"/>
                <a:cs typeface="Calibri"/>
                <a:sym typeface="Calibri"/>
              </a:rPr>
              <a:t>‹#›</a:t>
            </a:fld>
            <a:endParaRPr b="0" i="0" sz="1200" u="none">
              <a:solidFill>
                <a:srgbClr val="000000"/>
              </a:solidFill>
              <a:latin typeface="Calibri"/>
              <a:ea typeface="Calibri"/>
              <a:cs typeface="Calibri"/>
              <a:sym typeface="Calibri"/>
            </a:endParaRPr>
          </a:p>
        </p:txBody>
      </p:sp>
      <p:sp>
        <p:nvSpPr>
          <p:cNvPr id="142" name="Google Shape;142;p1: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b="0" i="0" sz="1200" u="none">
              <a:solidFill>
                <a:srgbClr val="000000"/>
              </a:solidFill>
              <a:latin typeface="Times New Roman"/>
              <a:ea typeface="Times New Roman"/>
              <a:cs typeface="Times New Roman"/>
              <a:sym typeface="Times New Roman"/>
            </a:endParaRPr>
          </a:p>
        </p:txBody>
      </p:sp>
      <p:sp>
        <p:nvSpPr>
          <p:cNvPr id="143" name="Google Shape;143;p1:notes"/>
          <p:cNvSpPr txBox="1"/>
          <p:nvPr/>
        </p:nvSpPr>
        <p:spPr>
          <a:xfrm>
            <a:off x="0" y="0"/>
            <a:ext cx="1588" cy="1588"/>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Calibri"/>
                <a:ea typeface="Calibri"/>
                <a:cs typeface="Calibri"/>
                <a:sym typeface="Calibri"/>
              </a:rPr>
              <a:t>‹#›</a:t>
            </a:fld>
            <a:endParaRPr b="0" i="0" sz="1200" u="none">
              <a:solidFill>
                <a:srgbClr val="FFFFFF"/>
              </a:solidFill>
              <a:latin typeface="Calibri"/>
              <a:ea typeface="Calibri"/>
              <a:cs typeface="Calibri"/>
              <a:sym typeface="Calibri"/>
            </a:endParaRPr>
          </a:p>
        </p:txBody>
      </p:sp>
      <p:sp>
        <p:nvSpPr>
          <p:cNvPr id="144" name="Google Shape;144;p1:notes"/>
          <p:cNvSpPr/>
          <p:nvPr/>
        </p:nvSpPr>
        <p:spPr>
          <a:xfrm>
            <a:off x="3881438" y="8685213"/>
            <a:ext cx="2968625" cy="45085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b="0" i="0" sz="1200" u="none">
              <a:solidFill>
                <a:srgbClr val="000000"/>
              </a:solidFill>
              <a:latin typeface="Times New Roman"/>
              <a:ea typeface="Times New Roman"/>
              <a:cs typeface="Times New Roman"/>
              <a:sym typeface="Times New Roman"/>
            </a:endParaRPr>
          </a:p>
        </p:txBody>
      </p:sp>
      <p:sp>
        <p:nvSpPr>
          <p:cNvPr id="145" name="Google Shape;145;p1:notes"/>
          <p:cNvSpPr/>
          <p:nvPr/>
        </p:nvSpPr>
        <p:spPr>
          <a:xfrm>
            <a:off x="3881438" y="8685213"/>
            <a:ext cx="2970212" cy="452437"/>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b="0" i="0" sz="1200" u="none">
              <a:solidFill>
                <a:srgbClr val="000000"/>
              </a:solidFill>
              <a:latin typeface="Times New Roman"/>
              <a:ea typeface="Times New Roman"/>
              <a:cs typeface="Times New Roman"/>
              <a:sym typeface="Times New Roman"/>
            </a:endParaRPr>
          </a:p>
        </p:txBody>
      </p:sp>
      <p:sp>
        <p:nvSpPr>
          <p:cNvPr id="146" name="Google Shape;146;p1:notes"/>
          <p:cNvSpPr/>
          <p:nvPr>
            <p:ph idx="2" type="sldImg"/>
          </p:nvPr>
        </p:nvSpPr>
        <p:spPr>
          <a:xfrm>
            <a:off x="1143000" y="695325"/>
            <a:ext cx="4570413" cy="34274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47" name="Google Shape;147;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200"/>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47" name="Google Shape;247;p10: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Calibri"/>
                <a:ea typeface="Calibri"/>
                <a:cs typeface="Calibri"/>
                <a:sym typeface="Calibri"/>
              </a:rPr>
              <a:t>‹#›</a:t>
            </a:fld>
            <a:endParaRPr b="0" i="0" sz="1200" u="none">
              <a:solidFill>
                <a:srgbClr val="000000"/>
              </a:solidFill>
              <a:latin typeface="Calibri"/>
              <a:ea typeface="Calibri"/>
              <a:cs typeface="Calibri"/>
              <a:sym typeface="Calibri"/>
            </a:endParaRPr>
          </a:p>
        </p:txBody>
      </p:sp>
      <p:sp>
        <p:nvSpPr>
          <p:cNvPr id="248" name="Google Shape;248;p10: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b="0" i="0" sz="1200" u="none">
              <a:solidFill>
                <a:srgbClr val="000000"/>
              </a:solidFill>
              <a:latin typeface="Times New Roman"/>
              <a:ea typeface="Times New Roman"/>
              <a:cs typeface="Times New Roman"/>
              <a:sym typeface="Times New Roman"/>
            </a:endParaRPr>
          </a:p>
        </p:txBody>
      </p:sp>
      <p:sp>
        <p:nvSpPr>
          <p:cNvPr id="249" name="Google Shape;249;p10:notes"/>
          <p:cNvSpPr txBox="1"/>
          <p:nvPr/>
        </p:nvSpPr>
        <p:spPr>
          <a:xfrm>
            <a:off x="0" y="0"/>
            <a:ext cx="1588" cy="1588"/>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FFFFFF"/>
              </a:buClr>
              <a:buSzPts val="1200"/>
              <a:buFont typeface="Times New Roman"/>
              <a:buNone/>
            </a:pPr>
            <a:fld id="{00000000-1234-1234-1234-123412341234}" type="slidenum">
              <a:rPr b="0" i="0" lang="en-US" sz="1200" u="none">
                <a:solidFill>
                  <a:srgbClr val="FFFFFF"/>
                </a:solidFill>
                <a:latin typeface="Calibri"/>
                <a:ea typeface="Calibri"/>
                <a:cs typeface="Calibri"/>
                <a:sym typeface="Calibri"/>
              </a:rPr>
              <a:t>‹#›</a:t>
            </a:fld>
            <a:endParaRPr b="0" i="0" sz="1200" u="none">
              <a:solidFill>
                <a:srgbClr val="FFFFFF"/>
              </a:solidFill>
              <a:latin typeface="Calibri"/>
              <a:ea typeface="Calibri"/>
              <a:cs typeface="Calibri"/>
              <a:sym typeface="Calibri"/>
            </a:endParaRPr>
          </a:p>
        </p:txBody>
      </p:sp>
      <p:sp>
        <p:nvSpPr>
          <p:cNvPr id="250" name="Google Shape;250;p10:notes"/>
          <p:cNvSpPr/>
          <p:nvPr/>
        </p:nvSpPr>
        <p:spPr>
          <a:xfrm>
            <a:off x="3881438" y="8685213"/>
            <a:ext cx="2968625" cy="45085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b="0" i="0" sz="1200" u="none">
              <a:solidFill>
                <a:srgbClr val="000000"/>
              </a:solidFill>
              <a:latin typeface="Times New Roman"/>
              <a:ea typeface="Times New Roman"/>
              <a:cs typeface="Times New Roman"/>
              <a:sym typeface="Times New Roman"/>
            </a:endParaRPr>
          </a:p>
        </p:txBody>
      </p:sp>
      <p:sp>
        <p:nvSpPr>
          <p:cNvPr id="251" name="Google Shape;251;p10:notes"/>
          <p:cNvSpPr/>
          <p:nvPr/>
        </p:nvSpPr>
        <p:spPr>
          <a:xfrm>
            <a:off x="3881438" y="8685213"/>
            <a:ext cx="2970212" cy="452437"/>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b="0" i="0" sz="1200" u="none">
              <a:solidFill>
                <a:srgbClr val="000000"/>
              </a:solidFill>
              <a:latin typeface="Times New Roman"/>
              <a:ea typeface="Times New Roman"/>
              <a:cs typeface="Times New Roman"/>
              <a:sym typeface="Times New Roman"/>
            </a:endParaRPr>
          </a:p>
        </p:txBody>
      </p:sp>
      <p:sp>
        <p:nvSpPr>
          <p:cNvPr id="252" name="Google Shape;252;p10:notes"/>
          <p:cNvSpPr/>
          <p:nvPr>
            <p:ph idx="2" type="sldImg"/>
          </p:nvPr>
        </p:nvSpPr>
        <p:spPr>
          <a:xfrm>
            <a:off x="1143000" y="695325"/>
            <a:ext cx="4570413" cy="34274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53" name="Google Shape;253;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200"/>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68" name="Google Shape;268;p11: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78" name="Google Shape;278;p12: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88" name="Google Shape;288;p13: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7" name="Google Shape;297;p14: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07" name="Google Shape;307;p15: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7" name="Google Shape;317;p16: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7" name="Google Shape;327;p17: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39" name="Google Shape;339;p18: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49" name="Google Shape;349;p19: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62" name="Google Shape;162;p2: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163" name="Google Shape;1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64" name="Google Shape;164;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200"/>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0: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59" name="Google Shape;359;p20: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69" name="Google Shape;369;p21: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79" name="Google Shape;379;p22: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3: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89" name="Google Shape;389;p23: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99" name="Google Shape;399;p24: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5:notes"/>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409" name="Google Shape;409;p25: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Calibri"/>
                <a:ea typeface="Calibri"/>
                <a:cs typeface="Calibri"/>
                <a:sym typeface="Calibri"/>
              </a:rPr>
              <a:t>‹#›</a:t>
            </a:fld>
            <a:endParaRPr b="0" i="0" sz="1200" u="none">
              <a:solidFill>
                <a:srgbClr val="000000"/>
              </a:solidFill>
              <a:latin typeface="Calibri"/>
              <a:ea typeface="Calibri"/>
              <a:cs typeface="Calibri"/>
              <a:sym typeface="Calibri"/>
            </a:endParaRPr>
          </a:p>
        </p:txBody>
      </p:sp>
      <p:sp>
        <p:nvSpPr>
          <p:cNvPr id="410" name="Google Shape;41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411" name="Google Shape;411;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200"/>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74" name="Google Shape;174;p3: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175" name="Google Shape;1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6" name="Google Shape;176;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200"/>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86" name="Google Shape;186;p4: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Calibri"/>
                <a:ea typeface="Calibri"/>
                <a:cs typeface="Calibri"/>
                <a:sym typeface="Calibri"/>
              </a:rPr>
              <a:t>‹#›</a:t>
            </a:fld>
            <a:endParaRPr b="0" i="0" sz="1200" u="none">
              <a:solidFill>
                <a:srgbClr val="000000"/>
              </a:solidFill>
              <a:latin typeface="Calibri"/>
              <a:ea typeface="Calibri"/>
              <a:cs typeface="Calibri"/>
              <a:sym typeface="Calibri"/>
            </a:endParaRPr>
          </a:p>
        </p:txBody>
      </p:sp>
      <p:sp>
        <p:nvSpPr>
          <p:cNvPr id="187" name="Google Shape;1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88" name="Google Shape;188;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200"/>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2" type="sldNum"/>
          </p:nvPr>
        </p:nvSpPr>
        <p:spPr>
          <a:xfrm>
            <a:off x="3881438" y="8686800"/>
            <a:ext cx="2973387" cy="454025"/>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98" name="Google Shape;198;p5: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Calibri"/>
                <a:ea typeface="Calibri"/>
                <a:cs typeface="Calibri"/>
                <a:sym typeface="Calibri"/>
              </a:rPr>
              <a:t>‹#›</a:t>
            </a:fld>
            <a:endParaRPr b="0" i="0" sz="1200" u="none">
              <a:solidFill>
                <a:srgbClr val="000000"/>
              </a:solidFill>
              <a:latin typeface="Calibri"/>
              <a:ea typeface="Calibri"/>
              <a:cs typeface="Calibri"/>
              <a:sym typeface="Calibri"/>
            </a:endParaRPr>
          </a:p>
        </p:txBody>
      </p:sp>
      <p:sp>
        <p:nvSpPr>
          <p:cNvPr id="199" name="Google Shape;19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00" name="Google Shape;200;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200"/>
              <a:buNone/>
            </a:pPr>
            <a:r>
              <a:t/>
            </a:r>
            <a:endParaRPr b="0" i="0" sz="12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10" name="Google Shape;210;p6: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20" name="Google Shape;220;p7: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29" name="Google Shape;229;p8: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8" name="Google Shape;238;p9:notes"/>
          <p:cNvSpPr/>
          <p:nvPr>
            <p:ph idx="2" type="sldImg"/>
          </p:nvPr>
        </p:nvSpPr>
        <p:spPr>
          <a:xfrm>
            <a:off x="1003300" y="695325"/>
            <a:ext cx="4845050"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9" name="Google Shape;19;p2"/>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0" name="Google Shape;20;p2"/>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0" y="2124075"/>
            <a:ext cx="8226425" cy="114141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321050" y="815975"/>
            <a:ext cx="2498725" cy="82264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a:lvl1pPr>
            <a:lvl2pPr indent="-228600" lvl="1" marL="914400" algn="l">
              <a:lnSpc>
                <a:spcPct val="93000"/>
              </a:lnSpc>
              <a:spcBef>
                <a:spcPts val="940"/>
              </a:spcBef>
              <a:spcAft>
                <a:spcPts val="0"/>
              </a:spcAft>
              <a:buSzPts val="1800"/>
              <a:buNone/>
              <a:defRPr/>
            </a:lvl2pPr>
            <a:lvl3pPr indent="-228600" lvl="2" marL="1371600" algn="l">
              <a:lnSpc>
                <a:spcPct val="93000"/>
              </a:lnSpc>
              <a:spcBef>
                <a:spcPts val="700"/>
              </a:spcBef>
              <a:spcAft>
                <a:spcPts val="0"/>
              </a:spcAft>
              <a:buSzPts val="1800"/>
              <a:buNone/>
              <a:defRPr/>
            </a:lvl3pPr>
            <a:lvl4pPr indent="-228600" lvl="3" marL="1828800" algn="l">
              <a:lnSpc>
                <a:spcPct val="93000"/>
              </a:lnSpc>
              <a:spcBef>
                <a:spcPts val="465"/>
              </a:spcBef>
              <a:spcAft>
                <a:spcPts val="0"/>
              </a:spcAft>
              <a:buSzPts val="1800"/>
              <a:buNone/>
              <a:defRPr/>
            </a:lvl4pPr>
            <a:lvl5pPr indent="-228600" lvl="4" marL="2286000" algn="l">
              <a:lnSpc>
                <a:spcPct val="93000"/>
              </a:lnSpc>
              <a:spcBef>
                <a:spcPts val="240"/>
              </a:spcBef>
              <a:spcAft>
                <a:spcPts val="0"/>
              </a:spcAft>
              <a:buSzPts val="1800"/>
              <a:buNone/>
              <a:defRPr/>
            </a:lvl5pPr>
            <a:lvl6pPr indent="-228600" lvl="5" marL="2743200" algn="l">
              <a:lnSpc>
                <a:spcPct val="93000"/>
              </a:lnSpc>
              <a:spcBef>
                <a:spcPts val="240"/>
              </a:spcBef>
              <a:spcAft>
                <a:spcPts val="0"/>
              </a:spcAft>
              <a:buSzPts val="1800"/>
              <a:buNone/>
              <a:defRPr/>
            </a:lvl6pPr>
            <a:lvl7pPr indent="-228600" lvl="6" marL="3200400" algn="l">
              <a:lnSpc>
                <a:spcPct val="93000"/>
              </a:lnSpc>
              <a:spcBef>
                <a:spcPts val="240"/>
              </a:spcBef>
              <a:spcAft>
                <a:spcPts val="0"/>
              </a:spcAft>
              <a:buSzPts val="1800"/>
              <a:buNone/>
              <a:defRPr/>
            </a:lvl7pPr>
            <a:lvl8pPr indent="-228600" lvl="7" marL="3657600" algn="l">
              <a:lnSpc>
                <a:spcPct val="93000"/>
              </a:lnSpc>
              <a:spcBef>
                <a:spcPts val="240"/>
              </a:spcBef>
              <a:spcAft>
                <a:spcPts val="0"/>
              </a:spcAft>
              <a:buSzPts val="1800"/>
              <a:buNone/>
              <a:defRPr/>
            </a:lvl8pPr>
            <a:lvl9pPr indent="-228600" lvl="8" marL="4114800" algn="l">
              <a:lnSpc>
                <a:spcPct val="93000"/>
              </a:lnSpc>
              <a:spcBef>
                <a:spcPts val="240"/>
              </a:spcBef>
              <a:spcAft>
                <a:spcPts val="0"/>
              </a:spcAft>
              <a:buSzPts val="1800"/>
              <a:buNone/>
              <a:defRPr/>
            </a:lvl9pPr>
          </a:lstStyle>
          <a:p/>
        </p:txBody>
      </p:sp>
      <p:sp>
        <p:nvSpPr>
          <p:cNvPr id="77" name="Google Shape;77;p11"/>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78" name="Google Shape;78;p11"/>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79" name="Google Shape;79;p11"/>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5570934" y="3065860"/>
            <a:ext cx="4054475" cy="2170906"/>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166197" y="957878"/>
            <a:ext cx="4054475" cy="6386869"/>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a:lvl1pPr>
            <a:lvl2pPr indent="-228600" lvl="1" marL="914400" algn="l">
              <a:lnSpc>
                <a:spcPct val="93000"/>
              </a:lnSpc>
              <a:spcBef>
                <a:spcPts val="940"/>
              </a:spcBef>
              <a:spcAft>
                <a:spcPts val="0"/>
              </a:spcAft>
              <a:buSzPts val="1800"/>
              <a:buNone/>
              <a:defRPr/>
            </a:lvl2pPr>
            <a:lvl3pPr indent="-228600" lvl="2" marL="1371600" algn="l">
              <a:lnSpc>
                <a:spcPct val="93000"/>
              </a:lnSpc>
              <a:spcBef>
                <a:spcPts val="700"/>
              </a:spcBef>
              <a:spcAft>
                <a:spcPts val="0"/>
              </a:spcAft>
              <a:buSzPts val="1800"/>
              <a:buNone/>
              <a:defRPr/>
            </a:lvl3pPr>
            <a:lvl4pPr indent="-228600" lvl="3" marL="1828800" algn="l">
              <a:lnSpc>
                <a:spcPct val="93000"/>
              </a:lnSpc>
              <a:spcBef>
                <a:spcPts val="465"/>
              </a:spcBef>
              <a:spcAft>
                <a:spcPts val="0"/>
              </a:spcAft>
              <a:buSzPts val="1800"/>
              <a:buNone/>
              <a:defRPr/>
            </a:lvl4pPr>
            <a:lvl5pPr indent="-228600" lvl="4" marL="2286000" algn="l">
              <a:lnSpc>
                <a:spcPct val="93000"/>
              </a:lnSpc>
              <a:spcBef>
                <a:spcPts val="240"/>
              </a:spcBef>
              <a:spcAft>
                <a:spcPts val="0"/>
              </a:spcAft>
              <a:buSzPts val="1800"/>
              <a:buNone/>
              <a:defRPr/>
            </a:lvl5pPr>
            <a:lvl6pPr indent="-228600" lvl="5" marL="2743200" algn="l">
              <a:lnSpc>
                <a:spcPct val="93000"/>
              </a:lnSpc>
              <a:spcBef>
                <a:spcPts val="240"/>
              </a:spcBef>
              <a:spcAft>
                <a:spcPts val="0"/>
              </a:spcAft>
              <a:buSzPts val="1800"/>
              <a:buNone/>
              <a:defRPr/>
            </a:lvl6pPr>
            <a:lvl7pPr indent="-228600" lvl="6" marL="3200400" algn="l">
              <a:lnSpc>
                <a:spcPct val="93000"/>
              </a:lnSpc>
              <a:spcBef>
                <a:spcPts val="240"/>
              </a:spcBef>
              <a:spcAft>
                <a:spcPts val="0"/>
              </a:spcAft>
              <a:buSzPts val="1800"/>
              <a:buNone/>
              <a:defRPr/>
            </a:lvl7pPr>
            <a:lvl8pPr indent="-228600" lvl="7" marL="3657600" algn="l">
              <a:lnSpc>
                <a:spcPct val="93000"/>
              </a:lnSpc>
              <a:spcBef>
                <a:spcPts val="240"/>
              </a:spcBef>
              <a:spcAft>
                <a:spcPts val="0"/>
              </a:spcAft>
              <a:buSzPts val="1800"/>
              <a:buNone/>
              <a:defRPr/>
            </a:lvl8pPr>
            <a:lvl9pPr indent="-228600" lvl="8" marL="4114800" algn="l">
              <a:lnSpc>
                <a:spcPct val="93000"/>
              </a:lnSpc>
              <a:spcBef>
                <a:spcPts val="240"/>
              </a:spcBef>
              <a:spcAft>
                <a:spcPts val="0"/>
              </a:spcAft>
              <a:buSzPts val="1800"/>
              <a:buNone/>
              <a:defRPr/>
            </a:lvl9pPr>
          </a:lstStyle>
          <a:p/>
        </p:txBody>
      </p:sp>
      <p:sp>
        <p:nvSpPr>
          <p:cNvPr id="83" name="Google Shape;83;p12"/>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84" name="Google Shape;84;p12"/>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85" name="Google Shape;85;p12"/>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4"/>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4"/>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1800"/>
              <a:buNone/>
              <a:defRPr sz="1800"/>
            </a:lvl1pPr>
            <a:lvl2pPr lvl="1" algn="ctr">
              <a:lnSpc>
                <a:spcPct val="100000"/>
              </a:lnSpc>
              <a:spcBef>
                <a:spcPts val="700"/>
              </a:spcBef>
              <a:spcAft>
                <a:spcPts val="0"/>
              </a:spcAft>
              <a:buSzPts val="1500"/>
              <a:buNone/>
              <a:defRPr sz="1500"/>
            </a:lvl2pPr>
            <a:lvl3pPr lvl="2" algn="ctr">
              <a:lnSpc>
                <a:spcPct val="100000"/>
              </a:lnSpc>
              <a:spcBef>
                <a:spcPts val="600"/>
              </a:spcBef>
              <a:spcAft>
                <a:spcPts val="0"/>
              </a:spcAft>
              <a:buSzPts val="1350"/>
              <a:buNone/>
              <a:defRPr sz="1350"/>
            </a:lvl3pPr>
            <a:lvl4pPr lvl="3" algn="ctr">
              <a:lnSpc>
                <a:spcPct val="100000"/>
              </a:lnSpc>
              <a:spcBef>
                <a:spcPts val="500"/>
              </a:spcBef>
              <a:spcAft>
                <a:spcPts val="0"/>
              </a:spcAft>
              <a:buSzPts val="1200"/>
              <a:buNone/>
              <a:defRPr sz="1200"/>
            </a:lvl4pPr>
            <a:lvl5pPr lvl="4" algn="ctr">
              <a:lnSpc>
                <a:spcPct val="100000"/>
              </a:lnSpc>
              <a:spcBef>
                <a:spcPts val="500"/>
              </a:spcBef>
              <a:spcAft>
                <a:spcPts val="0"/>
              </a:spcAft>
              <a:buSzPts val="1200"/>
              <a:buNone/>
              <a:defRPr sz="1200"/>
            </a:lvl5pPr>
            <a:lvl6pPr lvl="5" algn="ctr">
              <a:lnSpc>
                <a:spcPct val="100000"/>
              </a:lnSpc>
              <a:spcBef>
                <a:spcPts val="500"/>
              </a:spcBef>
              <a:spcAft>
                <a:spcPts val="0"/>
              </a:spcAft>
              <a:buSzPts val="1200"/>
              <a:buNone/>
              <a:defRPr sz="1200"/>
            </a:lvl6pPr>
            <a:lvl7pPr lvl="6" algn="ctr">
              <a:lnSpc>
                <a:spcPct val="100000"/>
              </a:lnSpc>
              <a:spcBef>
                <a:spcPts val="500"/>
              </a:spcBef>
              <a:spcAft>
                <a:spcPts val="0"/>
              </a:spcAft>
              <a:buSzPts val="1200"/>
              <a:buNone/>
              <a:defRPr sz="1200"/>
            </a:lvl7pPr>
            <a:lvl8pPr lvl="7" algn="ctr">
              <a:lnSpc>
                <a:spcPct val="100000"/>
              </a:lnSpc>
              <a:spcBef>
                <a:spcPts val="500"/>
              </a:spcBef>
              <a:spcAft>
                <a:spcPts val="0"/>
              </a:spcAft>
              <a:buSzPts val="1200"/>
              <a:buNone/>
              <a:defRPr sz="1200"/>
            </a:lvl8pPr>
            <a:lvl9pPr lvl="8" algn="ctr">
              <a:lnSpc>
                <a:spcPct val="100000"/>
              </a:lnSpc>
              <a:spcBef>
                <a:spcPts val="500"/>
              </a:spcBef>
              <a:spcAft>
                <a:spcPts val="0"/>
              </a:spcAft>
              <a:buSzPts val="1200"/>
              <a:buNone/>
              <a:defRPr sz="1200"/>
            </a:lvl9pPr>
          </a:lstStyle>
          <a:p/>
        </p:txBody>
      </p:sp>
      <p:sp>
        <p:nvSpPr>
          <p:cNvPr id="95" name="Google Shape;95;p14"/>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3250" cy="113665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457200" y="1600200"/>
            <a:ext cx="8223250" cy="45196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a:lvl1pPr>
            <a:lvl2pPr indent="-228600" lvl="1" marL="914400" algn="l">
              <a:lnSpc>
                <a:spcPct val="100000"/>
              </a:lnSpc>
              <a:spcBef>
                <a:spcPts val="700"/>
              </a:spcBef>
              <a:spcAft>
                <a:spcPts val="0"/>
              </a:spcAft>
              <a:buSzPts val="1800"/>
              <a:buNone/>
              <a:defRPr/>
            </a:lvl2pPr>
            <a:lvl3pPr indent="-228600" lvl="2" marL="1371600" algn="l">
              <a:lnSpc>
                <a:spcPct val="100000"/>
              </a:lnSpc>
              <a:spcBef>
                <a:spcPts val="600"/>
              </a:spcBef>
              <a:spcAft>
                <a:spcPts val="0"/>
              </a:spcAft>
              <a:buSzPts val="1800"/>
              <a:buNone/>
              <a:defRPr/>
            </a:lvl3pPr>
            <a:lvl4pPr indent="-228600" lvl="3" marL="1828800" algn="l">
              <a:lnSpc>
                <a:spcPct val="100000"/>
              </a:lnSpc>
              <a:spcBef>
                <a:spcPts val="500"/>
              </a:spcBef>
              <a:spcAft>
                <a:spcPts val="0"/>
              </a:spcAft>
              <a:buSzPts val="1800"/>
              <a:buNone/>
              <a:defRPr/>
            </a:lvl4pPr>
            <a:lvl5pPr indent="-228600" lvl="4" marL="2286000" algn="l">
              <a:lnSpc>
                <a:spcPct val="100000"/>
              </a:lnSpc>
              <a:spcBef>
                <a:spcPts val="500"/>
              </a:spcBef>
              <a:spcAft>
                <a:spcPts val="0"/>
              </a:spcAft>
              <a:buSzPts val="1800"/>
              <a:buNone/>
              <a:defRPr/>
            </a:lvl5pPr>
            <a:lvl6pPr indent="-228600" lvl="5" marL="2743200" algn="l">
              <a:lnSpc>
                <a:spcPct val="100000"/>
              </a:lnSpc>
              <a:spcBef>
                <a:spcPts val="500"/>
              </a:spcBef>
              <a:spcAft>
                <a:spcPts val="0"/>
              </a:spcAft>
              <a:buSzPts val="1800"/>
              <a:buNone/>
              <a:defRPr/>
            </a:lvl6pPr>
            <a:lvl7pPr indent="-228600" lvl="6" marL="3200400" algn="l">
              <a:lnSpc>
                <a:spcPct val="100000"/>
              </a:lnSpc>
              <a:spcBef>
                <a:spcPts val="500"/>
              </a:spcBef>
              <a:spcAft>
                <a:spcPts val="0"/>
              </a:spcAft>
              <a:buSzPts val="1800"/>
              <a:buNone/>
              <a:defRPr/>
            </a:lvl7pPr>
            <a:lvl8pPr indent="-228600" lvl="7" marL="3657600" algn="l">
              <a:lnSpc>
                <a:spcPct val="100000"/>
              </a:lnSpc>
              <a:spcBef>
                <a:spcPts val="500"/>
              </a:spcBef>
              <a:spcAft>
                <a:spcPts val="0"/>
              </a:spcAft>
              <a:buSzPts val="1800"/>
              <a:buNone/>
              <a:defRPr/>
            </a:lvl8pPr>
            <a:lvl9pPr indent="-228600" lvl="8" marL="4114800" algn="l">
              <a:lnSpc>
                <a:spcPct val="100000"/>
              </a:lnSpc>
              <a:spcBef>
                <a:spcPts val="500"/>
              </a:spcBef>
              <a:spcAft>
                <a:spcPts val="0"/>
              </a:spcAft>
              <a:buSzPts val="1800"/>
              <a:buNone/>
              <a:defRPr/>
            </a:lvl9pPr>
          </a:lstStyle>
          <a:p/>
        </p:txBody>
      </p:sp>
      <p:sp>
        <p:nvSpPr>
          <p:cNvPr id="99" name="Google Shape;99;p15"/>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6"/>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sz="1800">
                <a:solidFill>
                  <a:srgbClr val="888888"/>
                </a:solidFill>
              </a:defRPr>
            </a:lvl1pPr>
            <a:lvl2pPr indent="-228600" lvl="1" marL="914400" algn="l">
              <a:lnSpc>
                <a:spcPct val="100000"/>
              </a:lnSpc>
              <a:spcBef>
                <a:spcPts val="700"/>
              </a:spcBef>
              <a:spcAft>
                <a:spcPts val="0"/>
              </a:spcAft>
              <a:buSzPts val="1500"/>
              <a:buNone/>
              <a:defRPr sz="1500">
                <a:solidFill>
                  <a:srgbClr val="888888"/>
                </a:solidFill>
              </a:defRPr>
            </a:lvl2pPr>
            <a:lvl3pPr indent="-228600" lvl="2" marL="1371600" algn="l">
              <a:lnSpc>
                <a:spcPct val="100000"/>
              </a:lnSpc>
              <a:spcBef>
                <a:spcPts val="600"/>
              </a:spcBef>
              <a:spcAft>
                <a:spcPts val="0"/>
              </a:spcAft>
              <a:buSzPts val="1350"/>
              <a:buNone/>
              <a:defRPr sz="1350">
                <a:solidFill>
                  <a:srgbClr val="888888"/>
                </a:solidFill>
              </a:defRPr>
            </a:lvl3pPr>
            <a:lvl4pPr indent="-228600" lvl="3" marL="1828800" algn="l">
              <a:lnSpc>
                <a:spcPct val="100000"/>
              </a:lnSpc>
              <a:spcBef>
                <a:spcPts val="500"/>
              </a:spcBef>
              <a:spcAft>
                <a:spcPts val="0"/>
              </a:spcAft>
              <a:buSzPts val="1200"/>
              <a:buNone/>
              <a:defRPr sz="1200">
                <a:solidFill>
                  <a:srgbClr val="888888"/>
                </a:solidFill>
              </a:defRPr>
            </a:lvl4pPr>
            <a:lvl5pPr indent="-228600" lvl="4" marL="2286000" algn="l">
              <a:lnSpc>
                <a:spcPct val="100000"/>
              </a:lnSpc>
              <a:spcBef>
                <a:spcPts val="500"/>
              </a:spcBef>
              <a:spcAft>
                <a:spcPts val="0"/>
              </a:spcAft>
              <a:buSzPts val="1200"/>
              <a:buNone/>
              <a:defRPr sz="1200">
                <a:solidFill>
                  <a:srgbClr val="888888"/>
                </a:solidFill>
              </a:defRPr>
            </a:lvl5pPr>
            <a:lvl6pPr indent="-228600" lvl="5" marL="2743200" algn="l">
              <a:lnSpc>
                <a:spcPct val="100000"/>
              </a:lnSpc>
              <a:spcBef>
                <a:spcPts val="500"/>
              </a:spcBef>
              <a:spcAft>
                <a:spcPts val="0"/>
              </a:spcAft>
              <a:buSzPts val="1200"/>
              <a:buNone/>
              <a:defRPr sz="1200">
                <a:solidFill>
                  <a:srgbClr val="888888"/>
                </a:solidFill>
              </a:defRPr>
            </a:lvl6pPr>
            <a:lvl7pPr indent="-228600" lvl="6" marL="3200400" algn="l">
              <a:lnSpc>
                <a:spcPct val="100000"/>
              </a:lnSpc>
              <a:spcBef>
                <a:spcPts val="500"/>
              </a:spcBef>
              <a:spcAft>
                <a:spcPts val="0"/>
              </a:spcAft>
              <a:buSzPts val="1200"/>
              <a:buNone/>
              <a:defRPr sz="1200">
                <a:solidFill>
                  <a:srgbClr val="888888"/>
                </a:solidFill>
              </a:defRPr>
            </a:lvl7pPr>
            <a:lvl8pPr indent="-228600" lvl="7" marL="3657600" algn="l">
              <a:lnSpc>
                <a:spcPct val="100000"/>
              </a:lnSpc>
              <a:spcBef>
                <a:spcPts val="500"/>
              </a:spcBef>
              <a:spcAft>
                <a:spcPts val="0"/>
              </a:spcAft>
              <a:buSzPts val="1200"/>
              <a:buNone/>
              <a:defRPr sz="1200">
                <a:solidFill>
                  <a:srgbClr val="888888"/>
                </a:solidFill>
              </a:defRPr>
            </a:lvl8pPr>
            <a:lvl9pPr indent="-228600" lvl="8" marL="4114800" algn="l">
              <a:lnSpc>
                <a:spcPct val="100000"/>
              </a:lnSpc>
              <a:spcBef>
                <a:spcPts val="500"/>
              </a:spcBef>
              <a:spcAft>
                <a:spcPts val="0"/>
              </a:spcAft>
              <a:buSzPts val="1200"/>
              <a:buNone/>
              <a:defRPr sz="1200">
                <a:solidFill>
                  <a:srgbClr val="888888"/>
                </a:solidFill>
              </a:defRPr>
            </a:lvl9pPr>
          </a:lstStyle>
          <a:p/>
        </p:txBody>
      </p:sp>
      <p:sp>
        <p:nvSpPr>
          <p:cNvPr id="103" name="Google Shape;103;p16"/>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3250" cy="113665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1" type="body"/>
          </p:nvPr>
        </p:nvSpPr>
        <p:spPr>
          <a:xfrm>
            <a:off x="457200" y="1600200"/>
            <a:ext cx="4029393" cy="45196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a:lvl1pPr>
            <a:lvl2pPr indent="-228600" lvl="1" marL="914400" algn="l">
              <a:lnSpc>
                <a:spcPct val="100000"/>
              </a:lnSpc>
              <a:spcBef>
                <a:spcPts val="700"/>
              </a:spcBef>
              <a:spcAft>
                <a:spcPts val="0"/>
              </a:spcAft>
              <a:buSzPts val="1800"/>
              <a:buNone/>
              <a:defRPr/>
            </a:lvl2pPr>
            <a:lvl3pPr indent="-228600" lvl="2" marL="1371600" algn="l">
              <a:lnSpc>
                <a:spcPct val="100000"/>
              </a:lnSpc>
              <a:spcBef>
                <a:spcPts val="600"/>
              </a:spcBef>
              <a:spcAft>
                <a:spcPts val="0"/>
              </a:spcAft>
              <a:buSzPts val="1800"/>
              <a:buNone/>
              <a:defRPr/>
            </a:lvl3pPr>
            <a:lvl4pPr indent="-228600" lvl="3" marL="1828800" algn="l">
              <a:lnSpc>
                <a:spcPct val="100000"/>
              </a:lnSpc>
              <a:spcBef>
                <a:spcPts val="500"/>
              </a:spcBef>
              <a:spcAft>
                <a:spcPts val="0"/>
              </a:spcAft>
              <a:buSzPts val="1800"/>
              <a:buNone/>
              <a:defRPr/>
            </a:lvl4pPr>
            <a:lvl5pPr indent="-228600" lvl="4" marL="2286000" algn="l">
              <a:lnSpc>
                <a:spcPct val="100000"/>
              </a:lnSpc>
              <a:spcBef>
                <a:spcPts val="500"/>
              </a:spcBef>
              <a:spcAft>
                <a:spcPts val="0"/>
              </a:spcAft>
              <a:buSzPts val="1800"/>
              <a:buNone/>
              <a:defRPr/>
            </a:lvl5pPr>
            <a:lvl6pPr indent="-228600" lvl="5" marL="2743200" algn="l">
              <a:lnSpc>
                <a:spcPct val="100000"/>
              </a:lnSpc>
              <a:spcBef>
                <a:spcPts val="500"/>
              </a:spcBef>
              <a:spcAft>
                <a:spcPts val="0"/>
              </a:spcAft>
              <a:buSzPts val="1800"/>
              <a:buNone/>
              <a:defRPr/>
            </a:lvl6pPr>
            <a:lvl7pPr indent="-228600" lvl="6" marL="3200400" algn="l">
              <a:lnSpc>
                <a:spcPct val="100000"/>
              </a:lnSpc>
              <a:spcBef>
                <a:spcPts val="500"/>
              </a:spcBef>
              <a:spcAft>
                <a:spcPts val="0"/>
              </a:spcAft>
              <a:buSzPts val="1800"/>
              <a:buNone/>
              <a:defRPr/>
            </a:lvl7pPr>
            <a:lvl8pPr indent="-228600" lvl="7" marL="3657600" algn="l">
              <a:lnSpc>
                <a:spcPct val="100000"/>
              </a:lnSpc>
              <a:spcBef>
                <a:spcPts val="500"/>
              </a:spcBef>
              <a:spcAft>
                <a:spcPts val="0"/>
              </a:spcAft>
              <a:buSzPts val="1800"/>
              <a:buNone/>
              <a:defRPr/>
            </a:lvl8pPr>
            <a:lvl9pPr indent="-228600" lvl="8" marL="4114800" algn="l">
              <a:lnSpc>
                <a:spcPct val="100000"/>
              </a:lnSpc>
              <a:spcBef>
                <a:spcPts val="500"/>
              </a:spcBef>
              <a:spcAft>
                <a:spcPts val="0"/>
              </a:spcAft>
              <a:buSzPts val="1800"/>
              <a:buNone/>
              <a:defRPr/>
            </a:lvl9pPr>
          </a:lstStyle>
          <a:p/>
        </p:txBody>
      </p:sp>
      <p:sp>
        <p:nvSpPr>
          <p:cNvPr id="107" name="Google Shape;107;p17"/>
          <p:cNvSpPr txBox="1"/>
          <p:nvPr>
            <p:ph idx="2" type="body"/>
          </p:nvPr>
        </p:nvSpPr>
        <p:spPr>
          <a:xfrm>
            <a:off x="4651058" y="1600200"/>
            <a:ext cx="4029393" cy="45196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a:lvl1pPr>
            <a:lvl2pPr indent="-228600" lvl="1" marL="914400" algn="l">
              <a:lnSpc>
                <a:spcPct val="100000"/>
              </a:lnSpc>
              <a:spcBef>
                <a:spcPts val="700"/>
              </a:spcBef>
              <a:spcAft>
                <a:spcPts val="0"/>
              </a:spcAft>
              <a:buSzPts val="1800"/>
              <a:buNone/>
              <a:defRPr/>
            </a:lvl2pPr>
            <a:lvl3pPr indent="-228600" lvl="2" marL="1371600" algn="l">
              <a:lnSpc>
                <a:spcPct val="100000"/>
              </a:lnSpc>
              <a:spcBef>
                <a:spcPts val="600"/>
              </a:spcBef>
              <a:spcAft>
                <a:spcPts val="0"/>
              </a:spcAft>
              <a:buSzPts val="1800"/>
              <a:buNone/>
              <a:defRPr/>
            </a:lvl3pPr>
            <a:lvl4pPr indent="-228600" lvl="3" marL="1828800" algn="l">
              <a:lnSpc>
                <a:spcPct val="100000"/>
              </a:lnSpc>
              <a:spcBef>
                <a:spcPts val="500"/>
              </a:spcBef>
              <a:spcAft>
                <a:spcPts val="0"/>
              </a:spcAft>
              <a:buSzPts val="1800"/>
              <a:buNone/>
              <a:defRPr/>
            </a:lvl4pPr>
            <a:lvl5pPr indent="-228600" lvl="4" marL="2286000" algn="l">
              <a:lnSpc>
                <a:spcPct val="100000"/>
              </a:lnSpc>
              <a:spcBef>
                <a:spcPts val="500"/>
              </a:spcBef>
              <a:spcAft>
                <a:spcPts val="0"/>
              </a:spcAft>
              <a:buSzPts val="1800"/>
              <a:buNone/>
              <a:defRPr/>
            </a:lvl5pPr>
            <a:lvl6pPr indent="-228600" lvl="5" marL="2743200" algn="l">
              <a:lnSpc>
                <a:spcPct val="100000"/>
              </a:lnSpc>
              <a:spcBef>
                <a:spcPts val="500"/>
              </a:spcBef>
              <a:spcAft>
                <a:spcPts val="0"/>
              </a:spcAft>
              <a:buSzPts val="1800"/>
              <a:buNone/>
              <a:defRPr/>
            </a:lvl6pPr>
            <a:lvl7pPr indent="-228600" lvl="6" marL="3200400" algn="l">
              <a:lnSpc>
                <a:spcPct val="100000"/>
              </a:lnSpc>
              <a:spcBef>
                <a:spcPts val="500"/>
              </a:spcBef>
              <a:spcAft>
                <a:spcPts val="0"/>
              </a:spcAft>
              <a:buSzPts val="1800"/>
              <a:buNone/>
              <a:defRPr/>
            </a:lvl7pPr>
            <a:lvl8pPr indent="-228600" lvl="7" marL="3657600" algn="l">
              <a:lnSpc>
                <a:spcPct val="100000"/>
              </a:lnSpc>
              <a:spcBef>
                <a:spcPts val="500"/>
              </a:spcBef>
              <a:spcAft>
                <a:spcPts val="0"/>
              </a:spcAft>
              <a:buSzPts val="1800"/>
              <a:buNone/>
              <a:defRPr/>
            </a:lvl8pPr>
            <a:lvl9pPr indent="-228600" lvl="8" marL="4114800" algn="l">
              <a:lnSpc>
                <a:spcPct val="100000"/>
              </a:lnSpc>
              <a:spcBef>
                <a:spcPts val="500"/>
              </a:spcBef>
              <a:spcAft>
                <a:spcPts val="0"/>
              </a:spcAft>
              <a:buSzPts val="1800"/>
              <a:buNone/>
              <a:defRPr/>
            </a:lvl9pPr>
          </a:lstStyle>
          <a:p/>
        </p:txBody>
      </p:sp>
      <p:sp>
        <p:nvSpPr>
          <p:cNvPr id="108" name="Google Shape;108;p17"/>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18"/>
          <p:cNvSpPr txBox="1"/>
          <p:nvPr>
            <p:ph type="title"/>
          </p:nvPr>
        </p:nvSpPr>
        <p:spPr>
          <a:xfrm>
            <a:off x="629841" y="365125"/>
            <a:ext cx="7886700" cy="1325563"/>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8"/>
          <p:cNvSpPr txBox="1"/>
          <p:nvPr>
            <p:ph idx="1" type="body"/>
          </p:nvPr>
        </p:nvSpPr>
        <p:spPr>
          <a:xfrm>
            <a:off x="629841" y="1681163"/>
            <a:ext cx="3868340"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1800"/>
              <a:buNone/>
              <a:defRPr b="1" sz="1800"/>
            </a:lvl1pPr>
            <a:lvl2pPr indent="-228600" lvl="1" marL="914400" algn="l">
              <a:lnSpc>
                <a:spcPct val="100000"/>
              </a:lnSpc>
              <a:spcBef>
                <a:spcPts val="700"/>
              </a:spcBef>
              <a:spcAft>
                <a:spcPts val="0"/>
              </a:spcAft>
              <a:buSzPts val="1500"/>
              <a:buNone/>
              <a:defRPr b="1" sz="1500"/>
            </a:lvl2pPr>
            <a:lvl3pPr indent="-228600" lvl="2" marL="1371600" algn="l">
              <a:lnSpc>
                <a:spcPct val="100000"/>
              </a:lnSpc>
              <a:spcBef>
                <a:spcPts val="600"/>
              </a:spcBef>
              <a:spcAft>
                <a:spcPts val="0"/>
              </a:spcAft>
              <a:buSzPts val="1350"/>
              <a:buNone/>
              <a:defRPr b="1" sz="1350"/>
            </a:lvl3pPr>
            <a:lvl4pPr indent="-228600" lvl="3" marL="1828800" algn="l">
              <a:lnSpc>
                <a:spcPct val="100000"/>
              </a:lnSpc>
              <a:spcBef>
                <a:spcPts val="500"/>
              </a:spcBef>
              <a:spcAft>
                <a:spcPts val="0"/>
              </a:spcAft>
              <a:buSzPts val="1200"/>
              <a:buNone/>
              <a:defRPr b="1" sz="1200"/>
            </a:lvl4pPr>
            <a:lvl5pPr indent="-228600" lvl="4" marL="2286000" algn="l">
              <a:lnSpc>
                <a:spcPct val="100000"/>
              </a:lnSpc>
              <a:spcBef>
                <a:spcPts val="500"/>
              </a:spcBef>
              <a:spcAft>
                <a:spcPts val="0"/>
              </a:spcAft>
              <a:buSzPts val="1200"/>
              <a:buNone/>
              <a:defRPr b="1" sz="1200"/>
            </a:lvl5pPr>
            <a:lvl6pPr indent="-228600" lvl="5" marL="2743200" algn="l">
              <a:lnSpc>
                <a:spcPct val="100000"/>
              </a:lnSpc>
              <a:spcBef>
                <a:spcPts val="500"/>
              </a:spcBef>
              <a:spcAft>
                <a:spcPts val="0"/>
              </a:spcAft>
              <a:buSzPts val="1200"/>
              <a:buNone/>
              <a:defRPr b="1" sz="1200"/>
            </a:lvl6pPr>
            <a:lvl7pPr indent="-228600" lvl="6" marL="3200400" algn="l">
              <a:lnSpc>
                <a:spcPct val="100000"/>
              </a:lnSpc>
              <a:spcBef>
                <a:spcPts val="500"/>
              </a:spcBef>
              <a:spcAft>
                <a:spcPts val="0"/>
              </a:spcAft>
              <a:buSzPts val="1200"/>
              <a:buNone/>
              <a:defRPr b="1" sz="1200"/>
            </a:lvl7pPr>
            <a:lvl8pPr indent="-228600" lvl="7" marL="3657600" algn="l">
              <a:lnSpc>
                <a:spcPct val="100000"/>
              </a:lnSpc>
              <a:spcBef>
                <a:spcPts val="500"/>
              </a:spcBef>
              <a:spcAft>
                <a:spcPts val="0"/>
              </a:spcAft>
              <a:buSzPts val="1200"/>
              <a:buNone/>
              <a:defRPr b="1" sz="1200"/>
            </a:lvl8pPr>
            <a:lvl9pPr indent="-228600" lvl="8" marL="4114800" algn="l">
              <a:lnSpc>
                <a:spcPct val="100000"/>
              </a:lnSpc>
              <a:spcBef>
                <a:spcPts val="500"/>
              </a:spcBef>
              <a:spcAft>
                <a:spcPts val="0"/>
              </a:spcAft>
              <a:buSzPts val="1200"/>
              <a:buNone/>
              <a:defRPr b="1" sz="1200"/>
            </a:lvl9pPr>
          </a:lstStyle>
          <a:p/>
        </p:txBody>
      </p:sp>
      <p:sp>
        <p:nvSpPr>
          <p:cNvPr id="112" name="Google Shape;112;p18"/>
          <p:cNvSpPr txBox="1"/>
          <p:nvPr>
            <p:ph idx="2" type="body"/>
          </p:nvPr>
        </p:nvSpPr>
        <p:spPr>
          <a:xfrm>
            <a:off x="629841" y="2505075"/>
            <a:ext cx="3868340"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a:lvl1pPr>
            <a:lvl2pPr indent="-228600" lvl="1" marL="914400" algn="l">
              <a:lnSpc>
                <a:spcPct val="100000"/>
              </a:lnSpc>
              <a:spcBef>
                <a:spcPts val="700"/>
              </a:spcBef>
              <a:spcAft>
                <a:spcPts val="0"/>
              </a:spcAft>
              <a:buSzPts val="1800"/>
              <a:buNone/>
              <a:defRPr/>
            </a:lvl2pPr>
            <a:lvl3pPr indent="-228600" lvl="2" marL="1371600" algn="l">
              <a:lnSpc>
                <a:spcPct val="100000"/>
              </a:lnSpc>
              <a:spcBef>
                <a:spcPts val="600"/>
              </a:spcBef>
              <a:spcAft>
                <a:spcPts val="0"/>
              </a:spcAft>
              <a:buSzPts val="1800"/>
              <a:buNone/>
              <a:defRPr/>
            </a:lvl3pPr>
            <a:lvl4pPr indent="-228600" lvl="3" marL="1828800" algn="l">
              <a:lnSpc>
                <a:spcPct val="100000"/>
              </a:lnSpc>
              <a:spcBef>
                <a:spcPts val="500"/>
              </a:spcBef>
              <a:spcAft>
                <a:spcPts val="0"/>
              </a:spcAft>
              <a:buSzPts val="1800"/>
              <a:buNone/>
              <a:defRPr/>
            </a:lvl4pPr>
            <a:lvl5pPr indent="-228600" lvl="4" marL="2286000" algn="l">
              <a:lnSpc>
                <a:spcPct val="100000"/>
              </a:lnSpc>
              <a:spcBef>
                <a:spcPts val="500"/>
              </a:spcBef>
              <a:spcAft>
                <a:spcPts val="0"/>
              </a:spcAft>
              <a:buSzPts val="1800"/>
              <a:buNone/>
              <a:defRPr/>
            </a:lvl5pPr>
            <a:lvl6pPr indent="-228600" lvl="5" marL="2743200" algn="l">
              <a:lnSpc>
                <a:spcPct val="100000"/>
              </a:lnSpc>
              <a:spcBef>
                <a:spcPts val="500"/>
              </a:spcBef>
              <a:spcAft>
                <a:spcPts val="0"/>
              </a:spcAft>
              <a:buSzPts val="1800"/>
              <a:buNone/>
              <a:defRPr/>
            </a:lvl6pPr>
            <a:lvl7pPr indent="-228600" lvl="6" marL="3200400" algn="l">
              <a:lnSpc>
                <a:spcPct val="100000"/>
              </a:lnSpc>
              <a:spcBef>
                <a:spcPts val="500"/>
              </a:spcBef>
              <a:spcAft>
                <a:spcPts val="0"/>
              </a:spcAft>
              <a:buSzPts val="1800"/>
              <a:buNone/>
              <a:defRPr/>
            </a:lvl7pPr>
            <a:lvl8pPr indent="-228600" lvl="7" marL="3657600" algn="l">
              <a:lnSpc>
                <a:spcPct val="100000"/>
              </a:lnSpc>
              <a:spcBef>
                <a:spcPts val="500"/>
              </a:spcBef>
              <a:spcAft>
                <a:spcPts val="0"/>
              </a:spcAft>
              <a:buSzPts val="1800"/>
              <a:buNone/>
              <a:defRPr/>
            </a:lvl8pPr>
            <a:lvl9pPr indent="-228600" lvl="8" marL="4114800" algn="l">
              <a:lnSpc>
                <a:spcPct val="100000"/>
              </a:lnSpc>
              <a:spcBef>
                <a:spcPts val="500"/>
              </a:spcBef>
              <a:spcAft>
                <a:spcPts val="0"/>
              </a:spcAft>
              <a:buSzPts val="1800"/>
              <a:buNone/>
              <a:defRPr/>
            </a:lvl9pPr>
          </a:lstStyle>
          <a:p/>
        </p:txBody>
      </p:sp>
      <p:sp>
        <p:nvSpPr>
          <p:cNvPr id="113" name="Google Shape;113;p18"/>
          <p:cNvSpPr txBox="1"/>
          <p:nvPr>
            <p:ph idx="3" type="body"/>
          </p:nvPr>
        </p:nvSpPr>
        <p:spPr>
          <a:xfrm>
            <a:off x="4629150" y="1681163"/>
            <a:ext cx="3887391"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1800"/>
              <a:buNone/>
              <a:defRPr b="1" sz="1800"/>
            </a:lvl1pPr>
            <a:lvl2pPr indent="-228600" lvl="1" marL="914400" algn="l">
              <a:lnSpc>
                <a:spcPct val="100000"/>
              </a:lnSpc>
              <a:spcBef>
                <a:spcPts val="700"/>
              </a:spcBef>
              <a:spcAft>
                <a:spcPts val="0"/>
              </a:spcAft>
              <a:buSzPts val="1500"/>
              <a:buNone/>
              <a:defRPr b="1" sz="1500"/>
            </a:lvl2pPr>
            <a:lvl3pPr indent="-228600" lvl="2" marL="1371600" algn="l">
              <a:lnSpc>
                <a:spcPct val="100000"/>
              </a:lnSpc>
              <a:spcBef>
                <a:spcPts val="600"/>
              </a:spcBef>
              <a:spcAft>
                <a:spcPts val="0"/>
              </a:spcAft>
              <a:buSzPts val="1350"/>
              <a:buNone/>
              <a:defRPr b="1" sz="1350"/>
            </a:lvl3pPr>
            <a:lvl4pPr indent="-228600" lvl="3" marL="1828800" algn="l">
              <a:lnSpc>
                <a:spcPct val="100000"/>
              </a:lnSpc>
              <a:spcBef>
                <a:spcPts val="500"/>
              </a:spcBef>
              <a:spcAft>
                <a:spcPts val="0"/>
              </a:spcAft>
              <a:buSzPts val="1200"/>
              <a:buNone/>
              <a:defRPr b="1" sz="1200"/>
            </a:lvl4pPr>
            <a:lvl5pPr indent="-228600" lvl="4" marL="2286000" algn="l">
              <a:lnSpc>
                <a:spcPct val="100000"/>
              </a:lnSpc>
              <a:spcBef>
                <a:spcPts val="500"/>
              </a:spcBef>
              <a:spcAft>
                <a:spcPts val="0"/>
              </a:spcAft>
              <a:buSzPts val="1200"/>
              <a:buNone/>
              <a:defRPr b="1" sz="1200"/>
            </a:lvl5pPr>
            <a:lvl6pPr indent="-228600" lvl="5" marL="2743200" algn="l">
              <a:lnSpc>
                <a:spcPct val="100000"/>
              </a:lnSpc>
              <a:spcBef>
                <a:spcPts val="500"/>
              </a:spcBef>
              <a:spcAft>
                <a:spcPts val="0"/>
              </a:spcAft>
              <a:buSzPts val="1200"/>
              <a:buNone/>
              <a:defRPr b="1" sz="1200"/>
            </a:lvl6pPr>
            <a:lvl7pPr indent="-228600" lvl="6" marL="3200400" algn="l">
              <a:lnSpc>
                <a:spcPct val="100000"/>
              </a:lnSpc>
              <a:spcBef>
                <a:spcPts val="500"/>
              </a:spcBef>
              <a:spcAft>
                <a:spcPts val="0"/>
              </a:spcAft>
              <a:buSzPts val="1200"/>
              <a:buNone/>
              <a:defRPr b="1" sz="1200"/>
            </a:lvl7pPr>
            <a:lvl8pPr indent="-228600" lvl="7" marL="3657600" algn="l">
              <a:lnSpc>
                <a:spcPct val="100000"/>
              </a:lnSpc>
              <a:spcBef>
                <a:spcPts val="500"/>
              </a:spcBef>
              <a:spcAft>
                <a:spcPts val="0"/>
              </a:spcAft>
              <a:buSzPts val="1200"/>
              <a:buNone/>
              <a:defRPr b="1" sz="1200"/>
            </a:lvl8pPr>
            <a:lvl9pPr indent="-228600" lvl="8" marL="4114800" algn="l">
              <a:lnSpc>
                <a:spcPct val="100000"/>
              </a:lnSpc>
              <a:spcBef>
                <a:spcPts val="500"/>
              </a:spcBef>
              <a:spcAft>
                <a:spcPts val="0"/>
              </a:spcAft>
              <a:buSzPts val="1200"/>
              <a:buNone/>
              <a:defRPr b="1" sz="1200"/>
            </a:lvl9pPr>
          </a:lstStyle>
          <a:p/>
        </p:txBody>
      </p:sp>
      <p:sp>
        <p:nvSpPr>
          <p:cNvPr id="114" name="Google Shape;114;p18"/>
          <p:cNvSpPr txBox="1"/>
          <p:nvPr>
            <p:ph idx="4" type="body"/>
          </p:nvPr>
        </p:nvSpPr>
        <p:spPr>
          <a:xfrm>
            <a:off x="4629150" y="2505075"/>
            <a:ext cx="3887391"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a:lvl1pPr>
            <a:lvl2pPr indent="-228600" lvl="1" marL="914400" algn="l">
              <a:lnSpc>
                <a:spcPct val="100000"/>
              </a:lnSpc>
              <a:spcBef>
                <a:spcPts val="700"/>
              </a:spcBef>
              <a:spcAft>
                <a:spcPts val="0"/>
              </a:spcAft>
              <a:buSzPts val="1800"/>
              <a:buNone/>
              <a:defRPr/>
            </a:lvl2pPr>
            <a:lvl3pPr indent="-228600" lvl="2" marL="1371600" algn="l">
              <a:lnSpc>
                <a:spcPct val="100000"/>
              </a:lnSpc>
              <a:spcBef>
                <a:spcPts val="600"/>
              </a:spcBef>
              <a:spcAft>
                <a:spcPts val="0"/>
              </a:spcAft>
              <a:buSzPts val="1800"/>
              <a:buNone/>
              <a:defRPr/>
            </a:lvl3pPr>
            <a:lvl4pPr indent="-228600" lvl="3" marL="1828800" algn="l">
              <a:lnSpc>
                <a:spcPct val="100000"/>
              </a:lnSpc>
              <a:spcBef>
                <a:spcPts val="500"/>
              </a:spcBef>
              <a:spcAft>
                <a:spcPts val="0"/>
              </a:spcAft>
              <a:buSzPts val="1800"/>
              <a:buNone/>
              <a:defRPr/>
            </a:lvl4pPr>
            <a:lvl5pPr indent="-228600" lvl="4" marL="2286000" algn="l">
              <a:lnSpc>
                <a:spcPct val="100000"/>
              </a:lnSpc>
              <a:spcBef>
                <a:spcPts val="500"/>
              </a:spcBef>
              <a:spcAft>
                <a:spcPts val="0"/>
              </a:spcAft>
              <a:buSzPts val="1800"/>
              <a:buNone/>
              <a:defRPr/>
            </a:lvl5pPr>
            <a:lvl6pPr indent="-228600" lvl="5" marL="2743200" algn="l">
              <a:lnSpc>
                <a:spcPct val="100000"/>
              </a:lnSpc>
              <a:spcBef>
                <a:spcPts val="500"/>
              </a:spcBef>
              <a:spcAft>
                <a:spcPts val="0"/>
              </a:spcAft>
              <a:buSzPts val="1800"/>
              <a:buNone/>
              <a:defRPr/>
            </a:lvl6pPr>
            <a:lvl7pPr indent="-228600" lvl="6" marL="3200400" algn="l">
              <a:lnSpc>
                <a:spcPct val="100000"/>
              </a:lnSpc>
              <a:spcBef>
                <a:spcPts val="500"/>
              </a:spcBef>
              <a:spcAft>
                <a:spcPts val="0"/>
              </a:spcAft>
              <a:buSzPts val="1800"/>
              <a:buNone/>
              <a:defRPr/>
            </a:lvl7pPr>
            <a:lvl8pPr indent="-228600" lvl="7" marL="3657600" algn="l">
              <a:lnSpc>
                <a:spcPct val="100000"/>
              </a:lnSpc>
              <a:spcBef>
                <a:spcPts val="500"/>
              </a:spcBef>
              <a:spcAft>
                <a:spcPts val="0"/>
              </a:spcAft>
              <a:buSzPts val="1800"/>
              <a:buNone/>
              <a:defRPr/>
            </a:lvl8pPr>
            <a:lvl9pPr indent="-228600" lvl="8" marL="4114800" algn="l">
              <a:lnSpc>
                <a:spcPct val="100000"/>
              </a:lnSpc>
              <a:spcBef>
                <a:spcPts val="500"/>
              </a:spcBef>
              <a:spcAft>
                <a:spcPts val="0"/>
              </a:spcAft>
              <a:buSzPts val="1800"/>
              <a:buNone/>
              <a:defRPr/>
            </a:lvl9pPr>
          </a:lstStyle>
          <a:p/>
        </p:txBody>
      </p:sp>
      <p:sp>
        <p:nvSpPr>
          <p:cNvPr id="115" name="Google Shape;115;p18"/>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19"/>
          <p:cNvSpPr txBox="1"/>
          <p:nvPr>
            <p:ph type="title"/>
          </p:nvPr>
        </p:nvSpPr>
        <p:spPr>
          <a:xfrm>
            <a:off x="457200" y="274638"/>
            <a:ext cx="8223250" cy="113665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9"/>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1"/>
          <p:cNvSpPr txBox="1"/>
          <p:nvPr>
            <p:ph type="title"/>
          </p:nvPr>
        </p:nvSpPr>
        <p:spPr>
          <a:xfrm>
            <a:off x="629841" y="457200"/>
            <a:ext cx="2949178"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1"/>
          <p:cNvSpPr txBox="1"/>
          <p:nvPr>
            <p:ph idx="1" type="body"/>
          </p:nvPr>
        </p:nvSpPr>
        <p:spPr>
          <a:xfrm>
            <a:off x="3887391"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2400"/>
              <a:buNone/>
              <a:defRPr sz="2400"/>
            </a:lvl1pPr>
            <a:lvl2pPr indent="-228600" lvl="1" marL="914400" algn="l">
              <a:lnSpc>
                <a:spcPct val="100000"/>
              </a:lnSpc>
              <a:spcBef>
                <a:spcPts val="700"/>
              </a:spcBef>
              <a:spcAft>
                <a:spcPts val="0"/>
              </a:spcAft>
              <a:buSzPts val="2100"/>
              <a:buNone/>
              <a:defRPr sz="2100"/>
            </a:lvl2pPr>
            <a:lvl3pPr indent="-228600" lvl="2" marL="1371600" algn="l">
              <a:lnSpc>
                <a:spcPct val="100000"/>
              </a:lnSpc>
              <a:spcBef>
                <a:spcPts val="600"/>
              </a:spcBef>
              <a:spcAft>
                <a:spcPts val="0"/>
              </a:spcAft>
              <a:buSzPts val="1800"/>
              <a:buNone/>
              <a:defRPr sz="1800"/>
            </a:lvl3pPr>
            <a:lvl4pPr indent="-228600" lvl="3" marL="1828800" algn="l">
              <a:lnSpc>
                <a:spcPct val="100000"/>
              </a:lnSpc>
              <a:spcBef>
                <a:spcPts val="500"/>
              </a:spcBef>
              <a:spcAft>
                <a:spcPts val="0"/>
              </a:spcAft>
              <a:buSzPts val="1500"/>
              <a:buNone/>
              <a:defRPr sz="1500"/>
            </a:lvl4pPr>
            <a:lvl5pPr indent="-228600" lvl="4" marL="2286000" algn="l">
              <a:lnSpc>
                <a:spcPct val="100000"/>
              </a:lnSpc>
              <a:spcBef>
                <a:spcPts val="500"/>
              </a:spcBef>
              <a:spcAft>
                <a:spcPts val="0"/>
              </a:spcAft>
              <a:buSzPts val="1500"/>
              <a:buNone/>
              <a:defRPr sz="1500"/>
            </a:lvl5pPr>
            <a:lvl6pPr indent="-228600" lvl="5" marL="2743200" algn="l">
              <a:lnSpc>
                <a:spcPct val="100000"/>
              </a:lnSpc>
              <a:spcBef>
                <a:spcPts val="500"/>
              </a:spcBef>
              <a:spcAft>
                <a:spcPts val="0"/>
              </a:spcAft>
              <a:buSzPts val="1500"/>
              <a:buNone/>
              <a:defRPr sz="1500"/>
            </a:lvl6pPr>
            <a:lvl7pPr indent="-228600" lvl="6" marL="3200400" algn="l">
              <a:lnSpc>
                <a:spcPct val="100000"/>
              </a:lnSpc>
              <a:spcBef>
                <a:spcPts val="500"/>
              </a:spcBef>
              <a:spcAft>
                <a:spcPts val="0"/>
              </a:spcAft>
              <a:buSzPts val="1500"/>
              <a:buNone/>
              <a:defRPr sz="1500"/>
            </a:lvl7pPr>
            <a:lvl8pPr indent="-228600" lvl="7" marL="3657600" algn="l">
              <a:lnSpc>
                <a:spcPct val="100000"/>
              </a:lnSpc>
              <a:spcBef>
                <a:spcPts val="500"/>
              </a:spcBef>
              <a:spcAft>
                <a:spcPts val="0"/>
              </a:spcAft>
              <a:buSzPts val="1500"/>
              <a:buNone/>
              <a:defRPr sz="1500"/>
            </a:lvl8pPr>
            <a:lvl9pPr indent="-228600" lvl="8" marL="4114800" algn="l">
              <a:lnSpc>
                <a:spcPct val="100000"/>
              </a:lnSpc>
              <a:spcBef>
                <a:spcPts val="500"/>
              </a:spcBef>
              <a:spcAft>
                <a:spcPts val="0"/>
              </a:spcAft>
              <a:buSzPts val="1500"/>
              <a:buNone/>
              <a:defRPr sz="1500"/>
            </a:lvl9pPr>
          </a:lstStyle>
          <a:p/>
        </p:txBody>
      </p:sp>
      <p:sp>
        <p:nvSpPr>
          <p:cNvPr id="124" name="Google Shape;124;p21"/>
          <p:cNvSpPr txBox="1"/>
          <p:nvPr>
            <p:ph idx="2" type="body"/>
          </p:nvPr>
        </p:nvSpPr>
        <p:spPr>
          <a:xfrm>
            <a:off x="629841" y="2057400"/>
            <a:ext cx="2949178"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200"/>
              <a:buNone/>
              <a:defRPr sz="1200"/>
            </a:lvl1pPr>
            <a:lvl2pPr indent="-228600" lvl="1" marL="914400" algn="l">
              <a:lnSpc>
                <a:spcPct val="100000"/>
              </a:lnSpc>
              <a:spcBef>
                <a:spcPts val="700"/>
              </a:spcBef>
              <a:spcAft>
                <a:spcPts val="0"/>
              </a:spcAft>
              <a:buSzPts val="1050"/>
              <a:buNone/>
              <a:defRPr sz="1050"/>
            </a:lvl2pPr>
            <a:lvl3pPr indent="-228600" lvl="2" marL="1371600" algn="l">
              <a:lnSpc>
                <a:spcPct val="100000"/>
              </a:lnSpc>
              <a:spcBef>
                <a:spcPts val="600"/>
              </a:spcBef>
              <a:spcAft>
                <a:spcPts val="0"/>
              </a:spcAft>
              <a:buSzPts val="900"/>
              <a:buNone/>
              <a:defRPr sz="900"/>
            </a:lvl3pPr>
            <a:lvl4pPr indent="-228600" lvl="3" marL="1828800" algn="l">
              <a:lnSpc>
                <a:spcPct val="100000"/>
              </a:lnSpc>
              <a:spcBef>
                <a:spcPts val="500"/>
              </a:spcBef>
              <a:spcAft>
                <a:spcPts val="0"/>
              </a:spcAft>
              <a:buSzPts val="750"/>
              <a:buNone/>
              <a:defRPr sz="750"/>
            </a:lvl4pPr>
            <a:lvl5pPr indent="-228600" lvl="4" marL="2286000" algn="l">
              <a:lnSpc>
                <a:spcPct val="100000"/>
              </a:lnSpc>
              <a:spcBef>
                <a:spcPts val="500"/>
              </a:spcBef>
              <a:spcAft>
                <a:spcPts val="0"/>
              </a:spcAft>
              <a:buSzPts val="750"/>
              <a:buNone/>
              <a:defRPr sz="750"/>
            </a:lvl5pPr>
            <a:lvl6pPr indent="-228600" lvl="5" marL="2743200" algn="l">
              <a:lnSpc>
                <a:spcPct val="100000"/>
              </a:lnSpc>
              <a:spcBef>
                <a:spcPts val="500"/>
              </a:spcBef>
              <a:spcAft>
                <a:spcPts val="0"/>
              </a:spcAft>
              <a:buSzPts val="750"/>
              <a:buNone/>
              <a:defRPr sz="750"/>
            </a:lvl6pPr>
            <a:lvl7pPr indent="-228600" lvl="6" marL="3200400" algn="l">
              <a:lnSpc>
                <a:spcPct val="100000"/>
              </a:lnSpc>
              <a:spcBef>
                <a:spcPts val="500"/>
              </a:spcBef>
              <a:spcAft>
                <a:spcPts val="0"/>
              </a:spcAft>
              <a:buSzPts val="750"/>
              <a:buNone/>
              <a:defRPr sz="750"/>
            </a:lvl7pPr>
            <a:lvl8pPr indent="-228600" lvl="7" marL="3657600" algn="l">
              <a:lnSpc>
                <a:spcPct val="100000"/>
              </a:lnSpc>
              <a:spcBef>
                <a:spcPts val="500"/>
              </a:spcBef>
              <a:spcAft>
                <a:spcPts val="0"/>
              </a:spcAft>
              <a:buSzPts val="750"/>
              <a:buNone/>
              <a:defRPr sz="750"/>
            </a:lvl8pPr>
            <a:lvl9pPr indent="-228600" lvl="8" marL="4114800" algn="l">
              <a:lnSpc>
                <a:spcPct val="100000"/>
              </a:lnSpc>
              <a:spcBef>
                <a:spcPts val="500"/>
              </a:spcBef>
              <a:spcAft>
                <a:spcPts val="0"/>
              </a:spcAft>
              <a:buSzPts val="750"/>
              <a:buNone/>
              <a:defRPr sz="750"/>
            </a:lvl9pPr>
          </a:lstStyle>
          <a:p/>
        </p:txBody>
      </p:sp>
      <p:sp>
        <p:nvSpPr>
          <p:cNvPr id="125" name="Google Shape;125;p21"/>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143000" y="1122363"/>
            <a:ext cx="6858000" cy="2387600"/>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4500"/>
              <a:buNone/>
              <a:defRPr sz="45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143000" y="3602038"/>
            <a:ext cx="6858000" cy="1655762"/>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lvl="0" algn="ctr">
              <a:lnSpc>
                <a:spcPct val="93000"/>
              </a:lnSpc>
              <a:spcBef>
                <a:spcPts val="1165"/>
              </a:spcBef>
              <a:spcAft>
                <a:spcPts val="0"/>
              </a:spcAft>
              <a:buSzPts val="1800"/>
              <a:buNone/>
              <a:defRPr sz="1800"/>
            </a:lvl1pPr>
            <a:lvl2pPr lvl="1" algn="ctr">
              <a:lnSpc>
                <a:spcPct val="93000"/>
              </a:lnSpc>
              <a:spcBef>
                <a:spcPts val="940"/>
              </a:spcBef>
              <a:spcAft>
                <a:spcPts val="0"/>
              </a:spcAft>
              <a:buSzPts val="1500"/>
              <a:buNone/>
              <a:defRPr sz="1500"/>
            </a:lvl2pPr>
            <a:lvl3pPr lvl="2" algn="ctr">
              <a:lnSpc>
                <a:spcPct val="93000"/>
              </a:lnSpc>
              <a:spcBef>
                <a:spcPts val="700"/>
              </a:spcBef>
              <a:spcAft>
                <a:spcPts val="0"/>
              </a:spcAft>
              <a:buSzPts val="1350"/>
              <a:buNone/>
              <a:defRPr sz="1350"/>
            </a:lvl3pPr>
            <a:lvl4pPr lvl="3" algn="ctr">
              <a:lnSpc>
                <a:spcPct val="93000"/>
              </a:lnSpc>
              <a:spcBef>
                <a:spcPts val="465"/>
              </a:spcBef>
              <a:spcAft>
                <a:spcPts val="0"/>
              </a:spcAft>
              <a:buSzPts val="1200"/>
              <a:buNone/>
              <a:defRPr sz="1200"/>
            </a:lvl4pPr>
            <a:lvl5pPr lvl="4" algn="ctr">
              <a:lnSpc>
                <a:spcPct val="93000"/>
              </a:lnSpc>
              <a:spcBef>
                <a:spcPts val="240"/>
              </a:spcBef>
              <a:spcAft>
                <a:spcPts val="0"/>
              </a:spcAft>
              <a:buSzPts val="1200"/>
              <a:buNone/>
              <a:defRPr sz="1200"/>
            </a:lvl5pPr>
            <a:lvl6pPr lvl="5" algn="ctr">
              <a:lnSpc>
                <a:spcPct val="93000"/>
              </a:lnSpc>
              <a:spcBef>
                <a:spcPts val="240"/>
              </a:spcBef>
              <a:spcAft>
                <a:spcPts val="0"/>
              </a:spcAft>
              <a:buSzPts val="1200"/>
              <a:buNone/>
              <a:defRPr sz="1200"/>
            </a:lvl6pPr>
            <a:lvl7pPr lvl="6" algn="ctr">
              <a:lnSpc>
                <a:spcPct val="93000"/>
              </a:lnSpc>
              <a:spcBef>
                <a:spcPts val="240"/>
              </a:spcBef>
              <a:spcAft>
                <a:spcPts val="0"/>
              </a:spcAft>
              <a:buSzPts val="1200"/>
              <a:buNone/>
              <a:defRPr sz="1200"/>
            </a:lvl7pPr>
            <a:lvl8pPr lvl="7" algn="ctr">
              <a:lnSpc>
                <a:spcPct val="93000"/>
              </a:lnSpc>
              <a:spcBef>
                <a:spcPts val="240"/>
              </a:spcBef>
              <a:spcAft>
                <a:spcPts val="0"/>
              </a:spcAft>
              <a:buSzPts val="1200"/>
              <a:buNone/>
              <a:defRPr sz="1200"/>
            </a:lvl8pPr>
            <a:lvl9pPr lvl="8" algn="ctr">
              <a:lnSpc>
                <a:spcPct val="93000"/>
              </a:lnSpc>
              <a:spcBef>
                <a:spcPts val="240"/>
              </a:spcBef>
              <a:spcAft>
                <a:spcPts val="0"/>
              </a:spcAft>
              <a:buSzPts val="1200"/>
              <a:buNone/>
              <a:defRPr sz="1200"/>
            </a:lvl9pPr>
          </a:lstStyle>
          <a:p/>
        </p:txBody>
      </p:sp>
      <p:sp>
        <p:nvSpPr>
          <p:cNvPr id="24" name="Google Shape;24;p3"/>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5" name="Google Shape;25;p3"/>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6" name="Google Shape;26;p3"/>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22"/>
          <p:cNvSpPr txBox="1"/>
          <p:nvPr>
            <p:ph type="title"/>
          </p:nvPr>
        </p:nvSpPr>
        <p:spPr>
          <a:xfrm>
            <a:off x="629841" y="457200"/>
            <a:ext cx="2949178"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2" type="pic"/>
          </p:nvPr>
        </p:nvSpPr>
        <p:spPr>
          <a:xfrm>
            <a:off x="3887391" y="987425"/>
            <a:ext cx="4629150" cy="48736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1pPr>
            <a:lvl2pPr lvl="1" marR="0" rtl="0" algn="l">
              <a:lnSpc>
                <a:spcPct val="100000"/>
              </a:lnSpc>
              <a:spcBef>
                <a:spcPts val="700"/>
              </a:spcBef>
              <a:spcAft>
                <a:spcPts val="0"/>
              </a:spcAft>
              <a:buClr>
                <a:srgbClr val="000000"/>
              </a:buClr>
              <a:buSzPts val="2100"/>
              <a:buFont typeface="Times New Roman"/>
              <a:buNone/>
              <a:defRPr b="0" i="0" sz="2100" u="none" cap="none" strike="noStrike">
                <a:solidFill>
                  <a:srgbClr val="000000"/>
                </a:solidFill>
                <a:latin typeface="Calibri"/>
                <a:ea typeface="Calibri"/>
                <a:cs typeface="Calibri"/>
                <a:sym typeface="Calibri"/>
              </a:defRPr>
            </a:lvl2pPr>
            <a:lvl3pPr lvl="2" marR="0" rtl="0" algn="l">
              <a:lnSpc>
                <a:spcPct val="100000"/>
              </a:lnSpc>
              <a:spcBef>
                <a:spcPts val="600"/>
              </a:spcBef>
              <a:spcAft>
                <a:spcPts val="0"/>
              </a:spcAft>
              <a:buClr>
                <a:srgbClr val="000000"/>
              </a:buClr>
              <a:buSzPts val="1800"/>
              <a:buFont typeface="Times New Roman"/>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000000"/>
              </a:buClr>
              <a:buSzPts val="1500"/>
              <a:buFont typeface="Times New Roman"/>
              <a:buNone/>
              <a:defRPr b="0" i="0" sz="1500" u="none" cap="none" strike="noStrike">
                <a:solidFill>
                  <a:srgbClr val="000000"/>
                </a:solidFill>
                <a:latin typeface="Calibri"/>
                <a:ea typeface="Calibri"/>
                <a:cs typeface="Calibri"/>
                <a:sym typeface="Calibri"/>
              </a:defRPr>
            </a:lvl4pPr>
            <a:lvl5pPr lvl="4" marR="0" rtl="0" algn="l">
              <a:lnSpc>
                <a:spcPct val="100000"/>
              </a:lnSpc>
              <a:spcBef>
                <a:spcPts val="500"/>
              </a:spcBef>
              <a:spcAft>
                <a:spcPts val="0"/>
              </a:spcAft>
              <a:buClr>
                <a:srgbClr val="000000"/>
              </a:buClr>
              <a:buSzPts val="1500"/>
              <a:buFont typeface="Times New Roman"/>
              <a:buNone/>
              <a:defRPr b="0" i="0" sz="1500" u="none" cap="none" strike="noStrike">
                <a:solidFill>
                  <a:srgbClr val="000000"/>
                </a:solidFill>
                <a:latin typeface="Calibri"/>
                <a:ea typeface="Calibri"/>
                <a:cs typeface="Calibri"/>
                <a:sym typeface="Calibri"/>
              </a:defRPr>
            </a:lvl5pPr>
            <a:lvl6pPr lvl="5" marR="0" rtl="0" algn="l">
              <a:lnSpc>
                <a:spcPct val="100000"/>
              </a:lnSpc>
              <a:spcBef>
                <a:spcPts val="500"/>
              </a:spcBef>
              <a:spcAft>
                <a:spcPts val="0"/>
              </a:spcAft>
              <a:buClr>
                <a:srgbClr val="000000"/>
              </a:buClr>
              <a:buSzPts val="1500"/>
              <a:buFont typeface="Times New Roman"/>
              <a:buNone/>
              <a:defRPr b="0" i="0" sz="1500" u="none" cap="none" strike="noStrike">
                <a:solidFill>
                  <a:srgbClr val="000000"/>
                </a:solidFill>
                <a:latin typeface="Calibri"/>
                <a:ea typeface="Calibri"/>
                <a:cs typeface="Calibri"/>
                <a:sym typeface="Calibri"/>
              </a:defRPr>
            </a:lvl6pPr>
            <a:lvl7pPr lvl="6" marR="0" rtl="0" algn="l">
              <a:lnSpc>
                <a:spcPct val="100000"/>
              </a:lnSpc>
              <a:spcBef>
                <a:spcPts val="500"/>
              </a:spcBef>
              <a:spcAft>
                <a:spcPts val="0"/>
              </a:spcAft>
              <a:buClr>
                <a:srgbClr val="000000"/>
              </a:buClr>
              <a:buSzPts val="1500"/>
              <a:buFont typeface="Times New Roman"/>
              <a:buNone/>
              <a:defRPr b="0" i="0" sz="1500" u="none" cap="none" strike="noStrike">
                <a:solidFill>
                  <a:srgbClr val="000000"/>
                </a:solidFill>
                <a:latin typeface="Calibri"/>
                <a:ea typeface="Calibri"/>
                <a:cs typeface="Calibri"/>
                <a:sym typeface="Calibri"/>
              </a:defRPr>
            </a:lvl7pPr>
            <a:lvl8pPr lvl="7" marR="0" rtl="0" algn="l">
              <a:lnSpc>
                <a:spcPct val="100000"/>
              </a:lnSpc>
              <a:spcBef>
                <a:spcPts val="500"/>
              </a:spcBef>
              <a:spcAft>
                <a:spcPts val="0"/>
              </a:spcAft>
              <a:buClr>
                <a:srgbClr val="000000"/>
              </a:buClr>
              <a:buSzPts val="1500"/>
              <a:buFont typeface="Times New Roman"/>
              <a:buNone/>
              <a:defRPr b="0" i="0" sz="1500" u="none" cap="none" strike="noStrike">
                <a:solidFill>
                  <a:srgbClr val="000000"/>
                </a:solidFill>
                <a:latin typeface="Calibri"/>
                <a:ea typeface="Calibri"/>
                <a:cs typeface="Calibri"/>
                <a:sym typeface="Calibri"/>
              </a:defRPr>
            </a:lvl8pPr>
            <a:lvl9pPr lvl="8" marR="0" rtl="0" algn="l">
              <a:lnSpc>
                <a:spcPct val="100000"/>
              </a:lnSpc>
              <a:spcBef>
                <a:spcPts val="500"/>
              </a:spcBef>
              <a:spcAft>
                <a:spcPts val="0"/>
              </a:spcAft>
              <a:buClr>
                <a:srgbClr val="000000"/>
              </a:buClr>
              <a:buSzPts val="1500"/>
              <a:buFont typeface="Times New Roman"/>
              <a:buNone/>
              <a:defRPr b="0" i="0" sz="1500" u="none" cap="none" strike="noStrike">
                <a:solidFill>
                  <a:srgbClr val="000000"/>
                </a:solidFill>
                <a:latin typeface="Calibri"/>
                <a:ea typeface="Calibri"/>
                <a:cs typeface="Calibri"/>
                <a:sym typeface="Calibri"/>
              </a:defRPr>
            </a:lvl9pPr>
          </a:lstStyle>
          <a:p/>
        </p:txBody>
      </p:sp>
      <p:sp>
        <p:nvSpPr>
          <p:cNvPr id="129" name="Google Shape;129;p22"/>
          <p:cNvSpPr txBox="1"/>
          <p:nvPr>
            <p:ph idx="1" type="body"/>
          </p:nvPr>
        </p:nvSpPr>
        <p:spPr>
          <a:xfrm>
            <a:off x="629841" y="2057400"/>
            <a:ext cx="2949178"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200"/>
              <a:buNone/>
              <a:defRPr sz="1200"/>
            </a:lvl1pPr>
            <a:lvl2pPr indent="-228600" lvl="1" marL="914400" algn="l">
              <a:lnSpc>
                <a:spcPct val="100000"/>
              </a:lnSpc>
              <a:spcBef>
                <a:spcPts val="700"/>
              </a:spcBef>
              <a:spcAft>
                <a:spcPts val="0"/>
              </a:spcAft>
              <a:buSzPts val="1050"/>
              <a:buNone/>
              <a:defRPr sz="1050"/>
            </a:lvl2pPr>
            <a:lvl3pPr indent="-228600" lvl="2" marL="1371600" algn="l">
              <a:lnSpc>
                <a:spcPct val="100000"/>
              </a:lnSpc>
              <a:spcBef>
                <a:spcPts val="600"/>
              </a:spcBef>
              <a:spcAft>
                <a:spcPts val="0"/>
              </a:spcAft>
              <a:buSzPts val="900"/>
              <a:buNone/>
              <a:defRPr sz="900"/>
            </a:lvl3pPr>
            <a:lvl4pPr indent="-228600" lvl="3" marL="1828800" algn="l">
              <a:lnSpc>
                <a:spcPct val="100000"/>
              </a:lnSpc>
              <a:spcBef>
                <a:spcPts val="500"/>
              </a:spcBef>
              <a:spcAft>
                <a:spcPts val="0"/>
              </a:spcAft>
              <a:buSzPts val="750"/>
              <a:buNone/>
              <a:defRPr sz="750"/>
            </a:lvl4pPr>
            <a:lvl5pPr indent="-228600" lvl="4" marL="2286000" algn="l">
              <a:lnSpc>
                <a:spcPct val="100000"/>
              </a:lnSpc>
              <a:spcBef>
                <a:spcPts val="500"/>
              </a:spcBef>
              <a:spcAft>
                <a:spcPts val="0"/>
              </a:spcAft>
              <a:buSzPts val="750"/>
              <a:buNone/>
              <a:defRPr sz="750"/>
            </a:lvl5pPr>
            <a:lvl6pPr indent="-228600" lvl="5" marL="2743200" algn="l">
              <a:lnSpc>
                <a:spcPct val="100000"/>
              </a:lnSpc>
              <a:spcBef>
                <a:spcPts val="500"/>
              </a:spcBef>
              <a:spcAft>
                <a:spcPts val="0"/>
              </a:spcAft>
              <a:buSzPts val="750"/>
              <a:buNone/>
              <a:defRPr sz="750"/>
            </a:lvl6pPr>
            <a:lvl7pPr indent="-228600" lvl="6" marL="3200400" algn="l">
              <a:lnSpc>
                <a:spcPct val="100000"/>
              </a:lnSpc>
              <a:spcBef>
                <a:spcPts val="500"/>
              </a:spcBef>
              <a:spcAft>
                <a:spcPts val="0"/>
              </a:spcAft>
              <a:buSzPts val="750"/>
              <a:buNone/>
              <a:defRPr sz="750"/>
            </a:lvl7pPr>
            <a:lvl8pPr indent="-228600" lvl="7" marL="3657600" algn="l">
              <a:lnSpc>
                <a:spcPct val="100000"/>
              </a:lnSpc>
              <a:spcBef>
                <a:spcPts val="500"/>
              </a:spcBef>
              <a:spcAft>
                <a:spcPts val="0"/>
              </a:spcAft>
              <a:buSzPts val="750"/>
              <a:buNone/>
              <a:defRPr sz="750"/>
            </a:lvl8pPr>
            <a:lvl9pPr indent="-228600" lvl="8" marL="4114800" algn="l">
              <a:lnSpc>
                <a:spcPct val="100000"/>
              </a:lnSpc>
              <a:spcBef>
                <a:spcPts val="500"/>
              </a:spcBef>
              <a:spcAft>
                <a:spcPts val="0"/>
              </a:spcAft>
              <a:buSzPts val="750"/>
              <a:buNone/>
              <a:defRPr sz="750"/>
            </a:lvl9pPr>
          </a:lstStyle>
          <a:p/>
        </p:txBody>
      </p:sp>
      <p:sp>
        <p:nvSpPr>
          <p:cNvPr id="130" name="Google Shape;130;p22"/>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a:off x="457200" y="274638"/>
            <a:ext cx="8223250" cy="113665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3"/>
          <p:cNvSpPr txBox="1"/>
          <p:nvPr>
            <p:ph idx="1" type="body"/>
          </p:nvPr>
        </p:nvSpPr>
        <p:spPr>
          <a:xfrm rot="5400000">
            <a:off x="2309018" y="-251619"/>
            <a:ext cx="4519613" cy="822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a:lvl1pPr>
            <a:lvl2pPr indent="-228600" lvl="1" marL="914400" algn="l">
              <a:lnSpc>
                <a:spcPct val="100000"/>
              </a:lnSpc>
              <a:spcBef>
                <a:spcPts val="700"/>
              </a:spcBef>
              <a:spcAft>
                <a:spcPts val="0"/>
              </a:spcAft>
              <a:buSzPts val="1800"/>
              <a:buNone/>
              <a:defRPr/>
            </a:lvl2pPr>
            <a:lvl3pPr indent="-228600" lvl="2" marL="1371600" algn="l">
              <a:lnSpc>
                <a:spcPct val="100000"/>
              </a:lnSpc>
              <a:spcBef>
                <a:spcPts val="600"/>
              </a:spcBef>
              <a:spcAft>
                <a:spcPts val="0"/>
              </a:spcAft>
              <a:buSzPts val="1800"/>
              <a:buNone/>
              <a:defRPr/>
            </a:lvl3pPr>
            <a:lvl4pPr indent="-228600" lvl="3" marL="1828800" algn="l">
              <a:lnSpc>
                <a:spcPct val="100000"/>
              </a:lnSpc>
              <a:spcBef>
                <a:spcPts val="500"/>
              </a:spcBef>
              <a:spcAft>
                <a:spcPts val="0"/>
              </a:spcAft>
              <a:buSzPts val="1800"/>
              <a:buNone/>
              <a:defRPr/>
            </a:lvl4pPr>
            <a:lvl5pPr indent="-228600" lvl="4" marL="2286000" algn="l">
              <a:lnSpc>
                <a:spcPct val="100000"/>
              </a:lnSpc>
              <a:spcBef>
                <a:spcPts val="500"/>
              </a:spcBef>
              <a:spcAft>
                <a:spcPts val="0"/>
              </a:spcAft>
              <a:buSzPts val="1800"/>
              <a:buNone/>
              <a:defRPr/>
            </a:lvl5pPr>
            <a:lvl6pPr indent="-228600" lvl="5" marL="2743200" algn="l">
              <a:lnSpc>
                <a:spcPct val="100000"/>
              </a:lnSpc>
              <a:spcBef>
                <a:spcPts val="500"/>
              </a:spcBef>
              <a:spcAft>
                <a:spcPts val="0"/>
              </a:spcAft>
              <a:buSzPts val="1800"/>
              <a:buNone/>
              <a:defRPr/>
            </a:lvl6pPr>
            <a:lvl7pPr indent="-228600" lvl="6" marL="3200400" algn="l">
              <a:lnSpc>
                <a:spcPct val="100000"/>
              </a:lnSpc>
              <a:spcBef>
                <a:spcPts val="500"/>
              </a:spcBef>
              <a:spcAft>
                <a:spcPts val="0"/>
              </a:spcAft>
              <a:buSzPts val="1800"/>
              <a:buNone/>
              <a:defRPr/>
            </a:lvl7pPr>
            <a:lvl8pPr indent="-228600" lvl="7" marL="3657600" algn="l">
              <a:lnSpc>
                <a:spcPct val="100000"/>
              </a:lnSpc>
              <a:spcBef>
                <a:spcPts val="500"/>
              </a:spcBef>
              <a:spcAft>
                <a:spcPts val="0"/>
              </a:spcAft>
              <a:buSzPts val="1800"/>
              <a:buNone/>
              <a:defRPr/>
            </a:lvl8pPr>
            <a:lvl9pPr indent="-228600" lvl="8" marL="4114800" algn="l">
              <a:lnSpc>
                <a:spcPct val="100000"/>
              </a:lnSpc>
              <a:spcBef>
                <a:spcPts val="500"/>
              </a:spcBef>
              <a:spcAft>
                <a:spcPts val="0"/>
              </a:spcAft>
              <a:buSzPts val="1800"/>
              <a:buNone/>
              <a:defRPr/>
            </a:lvl9pPr>
          </a:lstStyle>
          <a:p/>
        </p:txBody>
      </p:sp>
      <p:sp>
        <p:nvSpPr>
          <p:cNvPr id="134" name="Google Shape;134;p23"/>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4"/>
          <p:cNvSpPr txBox="1"/>
          <p:nvPr>
            <p:ph type="title"/>
          </p:nvPr>
        </p:nvSpPr>
        <p:spPr>
          <a:xfrm rot="5400000">
            <a:off x="4729957" y="2169319"/>
            <a:ext cx="5845175" cy="2055813"/>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rot="5400000">
            <a:off x="558743" y="173096"/>
            <a:ext cx="5845175" cy="604826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800"/>
              <a:buNone/>
              <a:defRPr/>
            </a:lvl1pPr>
            <a:lvl2pPr indent="-228600" lvl="1" marL="914400" algn="l">
              <a:lnSpc>
                <a:spcPct val="100000"/>
              </a:lnSpc>
              <a:spcBef>
                <a:spcPts val="700"/>
              </a:spcBef>
              <a:spcAft>
                <a:spcPts val="0"/>
              </a:spcAft>
              <a:buSzPts val="1800"/>
              <a:buNone/>
              <a:defRPr/>
            </a:lvl2pPr>
            <a:lvl3pPr indent="-228600" lvl="2" marL="1371600" algn="l">
              <a:lnSpc>
                <a:spcPct val="100000"/>
              </a:lnSpc>
              <a:spcBef>
                <a:spcPts val="600"/>
              </a:spcBef>
              <a:spcAft>
                <a:spcPts val="0"/>
              </a:spcAft>
              <a:buSzPts val="1800"/>
              <a:buNone/>
              <a:defRPr/>
            </a:lvl3pPr>
            <a:lvl4pPr indent="-228600" lvl="3" marL="1828800" algn="l">
              <a:lnSpc>
                <a:spcPct val="100000"/>
              </a:lnSpc>
              <a:spcBef>
                <a:spcPts val="500"/>
              </a:spcBef>
              <a:spcAft>
                <a:spcPts val="0"/>
              </a:spcAft>
              <a:buSzPts val="1800"/>
              <a:buNone/>
              <a:defRPr/>
            </a:lvl4pPr>
            <a:lvl5pPr indent="-228600" lvl="4" marL="2286000" algn="l">
              <a:lnSpc>
                <a:spcPct val="100000"/>
              </a:lnSpc>
              <a:spcBef>
                <a:spcPts val="500"/>
              </a:spcBef>
              <a:spcAft>
                <a:spcPts val="0"/>
              </a:spcAft>
              <a:buSzPts val="1800"/>
              <a:buNone/>
              <a:defRPr/>
            </a:lvl5pPr>
            <a:lvl6pPr indent="-228600" lvl="5" marL="2743200" algn="l">
              <a:lnSpc>
                <a:spcPct val="100000"/>
              </a:lnSpc>
              <a:spcBef>
                <a:spcPts val="500"/>
              </a:spcBef>
              <a:spcAft>
                <a:spcPts val="0"/>
              </a:spcAft>
              <a:buSzPts val="1800"/>
              <a:buNone/>
              <a:defRPr/>
            </a:lvl6pPr>
            <a:lvl7pPr indent="-228600" lvl="6" marL="3200400" algn="l">
              <a:lnSpc>
                <a:spcPct val="100000"/>
              </a:lnSpc>
              <a:spcBef>
                <a:spcPts val="500"/>
              </a:spcBef>
              <a:spcAft>
                <a:spcPts val="0"/>
              </a:spcAft>
              <a:buSzPts val="1800"/>
              <a:buNone/>
              <a:defRPr/>
            </a:lvl7pPr>
            <a:lvl8pPr indent="-228600" lvl="7" marL="3657600" algn="l">
              <a:lnSpc>
                <a:spcPct val="100000"/>
              </a:lnSpc>
              <a:spcBef>
                <a:spcPts val="500"/>
              </a:spcBef>
              <a:spcAft>
                <a:spcPts val="0"/>
              </a:spcAft>
              <a:buSzPts val="1800"/>
              <a:buNone/>
              <a:defRPr/>
            </a:lvl8pPr>
            <a:lvl9pPr indent="-228600" lvl="8" marL="4114800" algn="l">
              <a:lnSpc>
                <a:spcPct val="100000"/>
              </a:lnSpc>
              <a:spcBef>
                <a:spcPts val="500"/>
              </a:spcBef>
              <a:spcAft>
                <a:spcPts val="0"/>
              </a:spcAft>
              <a:buSzPts val="1800"/>
              <a:buNone/>
              <a:defRPr/>
            </a:lvl9pPr>
          </a:lstStyle>
          <a:p/>
        </p:txBody>
      </p:sp>
      <p:sp>
        <p:nvSpPr>
          <p:cNvPr id="138" name="Google Shape;138;p24"/>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algn="r">
              <a:lnSpc>
                <a:spcPct val="100000"/>
              </a:lnSpc>
              <a:spcBef>
                <a:spcPts val="0"/>
              </a:spcBef>
              <a:spcAft>
                <a:spcPts val="0"/>
              </a:spcAft>
              <a:buClr>
                <a:srgbClr val="898989"/>
              </a:buClr>
              <a:buSzPts val="1200"/>
              <a:buNone/>
              <a:defRPr/>
            </a:lvl1pPr>
            <a:lvl2pPr indent="0" lvl="1" marL="0" algn="r">
              <a:lnSpc>
                <a:spcPct val="100000"/>
              </a:lnSpc>
              <a:spcBef>
                <a:spcPts val="0"/>
              </a:spcBef>
              <a:spcAft>
                <a:spcPts val="0"/>
              </a:spcAft>
              <a:buClr>
                <a:srgbClr val="898989"/>
              </a:buClr>
              <a:buSzPts val="1200"/>
              <a:buNone/>
              <a:defRPr/>
            </a:lvl2pPr>
            <a:lvl3pPr indent="0" lvl="2" marL="0" algn="r">
              <a:lnSpc>
                <a:spcPct val="100000"/>
              </a:lnSpc>
              <a:spcBef>
                <a:spcPts val="0"/>
              </a:spcBef>
              <a:spcAft>
                <a:spcPts val="0"/>
              </a:spcAft>
              <a:buClr>
                <a:srgbClr val="898989"/>
              </a:buClr>
              <a:buSzPts val="1200"/>
              <a:buNone/>
              <a:defRPr/>
            </a:lvl3pPr>
            <a:lvl4pPr indent="0" lvl="3" marL="0" algn="r">
              <a:lnSpc>
                <a:spcPct val="100000"/>
              </a:lnSpc>
              <a:spcBef>
                <a:spcPts val="0"/>
              </a:spcBef>
              <a:spcAft>
                <a:spcPts val="0"/>
              </a:spcAft>
              <a:buClr>
                <a:srgbClr val="898989"/>
              </a:buClr>
              <a:buSzPts val="1200"/>
              <a:buNone/>
              <a:defRPr/>
            </a:lvl4pPr>
            <a:lvl5pPr indent="0" lvl="4" marL="0" algn="r">
              <a:lnSpc>
                <a:spcPct val="100000"/>
              </a:lnSpc>
              <a:spcBef>
                <a:spcPts val="0"/>
              </a:spcBef>
              <a:spcAft>
                <a:spcPts val="0"/>
              </a:spcAft>
              <a:buClr>
                <a:srgbClr val="898989"/>
              </a:buClr>
              <a:buSzPts val="1200"/>
              <a:buNone/>
              <a:defRPr/>
            </a:lvl5pPr>
            <a:lvl6pPr indent="0" lvl="5" marL="0" algn="r">
              <a:lnSpc>
                <a:spcPct val="100000"/>
              </a:lnSpc>
              <a:spcBef>
                <a:spcPts val="0"/>
              </a:spcBef>
              <a:spcAft>
                <a:spcPts val="0"/>
              </a:spcAft>
              <a:buClr>
                <a:srgbClr val="898989"/>
              </a:buClr>
              <a:buSzPts val="1200"/>
              <a:buNone/>
              <a:defRPr/>
            </a:lvl6pPr>
            <a:lvl7pPr indent="0" lvl="6" marL="0" algn="r">
              <a:lnSpc>
                <a:spcPct val="100000"/>
              </a:lnSpc>
              <a:spcBef>
                <a:spcPts val="0"/>
              </a:spcBef>
              <a:spcAft>
                <a:spcPts val="0"/>
              </a:spcAft>
              <a:buClr>
                <a:srgbClr val="898989"/>
              </a:buClr>
              <a:buSzPts val="1200"/>
              <a:buNone/>
              <a:defRPr/>
            </a:lvl7pPr>
            <a:lvl8pPr indent="0" lvl="7" marL="0" algn="r">
              <a:lnSpc>
                <a:spcPct val="100000"/>
              </a:lnSpc>
              <a:spcBef>
                <a:spcPts val="0"/>
              </a:spcBef>
              <a:spcAft>
                <a:spcPts val="0"/>
              </a:spcAft>
              <a:buClr>
                <a:srgbClr val="898989"/>
              </a:buClr>
              <a:buSzPts val="1200"/>
              <a:buNone/>
              <a:defRPr/>
            </a:lvl8pPr>
            <a:lvl9pPr indent="0" lvl="8" marL="0" algn="r">
              <a:lnSpc>
                <a:spcPct val="100000"/>
              </a:lnSpc>
              <a:spcBef>
                <a:spcPts val="0"/>
              </a:spcBef>
              <a:spcAft>
                <a:spcPts val="0"/>
              </a:spcAft>
              <a:buClr>
                <a:srgbClr val="898989"/>
              </a:buClr>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0" y="2124075"/>
            <a:ext cx="8226425" cy="114141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457200" y="3679825"/>
            <a:ext cx="8226425" cy="24987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a:lvl1pPr>
            <a:lvl2pPr indent="-228600" lvl="1" marL="914400" algn="l">
              <a:lnSpc>
                <a:spcPct val="93000"/>
              </a:lnSpc>
              <a:spcBef>
                <a:spcPts val="940"/>
              </a:spcBef>
              <a:spcAft>
                <a:spcPts val="0"/>
              </a:spcAft>
              <a:buSzPts val="1800"/>
              <a:buNone/>
              <a:defRPr/>
            </a:lvl2pPr>
            <a:lvl3pPr indent="-228600" lvl="2" marL="1371600" algn="l">
              <a:lnSpc>
                <a:spcPct val="93000"/>
              </a:lnSpc>
              <a:spcBef>
                <a:spcPts val="700"/>
              </a:spcBef>
              <a:spcAft>
                <a:spcPts val="0"/>
              </a:spcAft>
              <a:buSzPts val="1800"/>
              <a:buNone/>
              <a:defRPr/>
            </a:lvl3pPr>
            <a:lvl4pPr indent="-228600" lvl="3" marL="1828800" algn="l">
              <a:lnSpc>
                <a:spcPct val="93000"/>
              </a:lnSpc>
              <a:spcBef>
                <a:spcPts val="465"/>
              </a:spcBef>
              <a:spcAft>
                <a:spcPts val="0"/>
              </a:spcAft>
              <a:buSzPts val="1800"/>
              <a:buNone/>
              <a:defRPr/>
            </a:lvl4pPr>
            <a:lvl5pPr indent="-228600" lvl="4" marL="2286000" algn="l">
              <a:lnSpc>
                <a:spcPct val="93000"/>
              </a:lnSpc>
              <a:spcBef>
                <a:spcPts val="240"/>
              </a:spcBef>
              <a:spcAft>
                <a:spcPts val="0"/>
              </a:spcAft>
              <a:buSzPts val="1800"/>
              <a:buNone/>
              <a:defRPr/>
            </a:lvl5pPr>
            <a:lvl6pPr indent="-228600" lvl="5" marL="2743200" algn="l">
              <a:lnSpc>
                <a:spcPct val="93000"/>
              </a:lnSpc>
              <a:spcBef>
                <a:spcPts val="240"/>
              </a:spcBef>
              <a:spcAft>
                <a:spcPts val="0"/>
              </a:spcAft>
              <a:buSzPts val="1800"/>
              <a:buNone/>
              <a:defRPr/>
            </a:lvl6pPr>
            <a:lvl7pPr indent="-228600" lvl="6" marL="3200400" algn="l">
              <a:lnSpc>
                <a:spcPct val="93000"/>
              </a:lnSpc>
              <a:spcBef>
                <a:spcPts val="240"/>
              </a:spcBef>
              <a:spcAft>
                <a:spcPts val="0"/>
              </a:spcAft>
              <a:buSzPts val="1800"/>
              <a:buNone/>
              <a:defRPr/>
            </a:lvl7pPr>
            <a:lvl8pPr indent="-228600" lvl="7" marL="3657600" algn="l">
              <a:lnSpc>
                <a:spcPct val="93000"/>
              </a:lnSpc>
              <a:spcBef>
                <a:spcPts val="240"/>
              </a:spcBef>
              <a:spcAft>
                <a:spcPts val="0"/>
              </a:spcAft>
              <a:buSzPts val="1800"/>
              <a:buNone/>
              <a:defRPr/>
            </a:lvl8pPr>
            <a:lvl9pPr indent="-228600" lvl="8" marL="4114800" algn="l">
              <a:lnSpc>
                <a:spcPct val="93000"/>
              </a:lnSpc>
              <a:spcBef>
                <a:spcPts val="240"/>
              </a:spcBef>
              <a:spcAft>
                <a:spcPts val="0"/>
              </a:spcAft>
              <a:buSzPts val="1800"/>
              <a:buNone/>
              <a:defRPr/>
            </a:lvl9pPr>
          </a:lstStyle>
          <a:p/>
        </p:txBody>
      </p:sp>
      <p:sp>
        <p:nvSpPr>
          <p:cNvPr id="30" name="Google Shape;30;p4"/>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1" name="Google Shape;31;p4"/>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2" name="Google Shape;32;p4"/>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623888" y="1709738"/>
            <a:ext cx="7886700" cy="2852737"/>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4500"/>
              <a:buNone/>
              <a:defRPr sz="45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3888" y="4589463"/>
            <a:ext cx="7886700" cy="1500187"/>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sz="1800">
                <a:solidFill>
                  <a:srgbClr val="888888"/>
                </a:solidFill>
              </a:defRPr>
            </a:lvl1pPr>
            <a:lvl2pPr indent="-228600" lvl="1" marL="914400" algn="l">
              <a:lnSpc>
                <a:spcPct val="93000"/>
              </a:lnSpc>
              <a:spcBef>
                <a:spcPts val="940"/>
              </a:spcBef>
              <a:spcAft>
                <a:spcPts val="0"/>
              </a:spcAft>
              <a:buSzPts val="1500"/>
              <a:buNone/>
              <a:defRPr sz="1500">
                <a:solidFill>
                  <a:srgbClr val="888888"/>
                </a:solidFill>
              </a:defRPr>
            </a:lvl2pPr>
            <a:lvl3pPr indent="-228600" lvl="2" marL="1371600" algn="l">
              <a:lnSpc>
                <a:spcPct val="93000"/>
              </a:lnSpc>
              <a:spcBef>
                <a:spcPts val="700"/>
              </a:spcBef>
              <a:spcAft>
                <a:spcPts val="0"/>
              </a:spcAft>
              <a:buSzPts val="1350"/>
              <a:buNone/>
              <a:defRPr sz="1350">
                <a:solidFill>
                  <a:srgbClr val="888888"/>
                </a:solidFill>
              </a:defRPr>
            </a:lvl3pPr>
            <a:lvl4pPr indent="-228600" lvl="3" marL="1828800" algn="l">
              <a:lnSpc>
                <a:spcPct val="93000"/>
              </a:lnSpc>
              <a:spcBef>
                <a:spcPts val="465"/>
              </a:spcBef>
              <a:spcAft>
                <a:spcPts val="0"/>
              </a:spcAft>
              <a:buSzPts val="1200"/>
              <a:buNone/>
              <a:defRPr sz="1200">
                <a:solidFill>
                  <a:srgbClr val="888888"/>
                </a:solidFill>
              </a:defRPr>
            </a:lvl4pPr>
            <a:lvl5pPr indent="-228600" lvl="4" marL="2286000" algn="l">
              <a:lnSpc>
                <a:spcPct val="93000"/>
              </a:lnSpc>
              <a:spcBef>
                <a:spcPts val="240"/>
              </a:spcBef>
              <a:spcAft>
                <a:spcPts val="0"/>
              </a:spcAft>
              <a:buSzPts val="1200"/>
              <a:buNone/>
              <a:defRPr sz="1200">
                <a:solidFill>
                  <a:srgbClr val="888888"/>
                </a:solidFill>
              </a:defRPr>
            </a:lvl5pPr>
            <a:lvl6pPr indent="-228600" lvl="5" marL="2743200" algn="l">
              <a:lnSpc>
                <a:spcPct val="93000"/>
              </a:lnSpc>
              <a:spcBef>
                <a:spcPts val="240"/>
              </a:spcBef>
              <a:spcAft>
                <a:spcPts val="0"/>
              </a:spcAft>
              <a:buSzPts val="1200"/>
              <a:buNone/>
              <a:defRPr sz="1200">
                <a:solidFill>
                  <a:srgbClr val="888888"/>
                </a:solidFill>
              </a:defRPr>
            </a:lvl6pPr>
            <a:lvl7pPr indent="-228600" lvl="6" marL="3200400" algn="l">
              <a:lnSpc>
                <a:spcPct val="93000"/>
              </a:lnSpc>
              <a:spcBef>
                <a:spcPts val="240"/>
              </a:spcBef>
              <a:spcAft>
                <a:spcPts val="0"/>
              </a:spcAft>
              <a:buSzPts val="1200"/>
              <a:buNone/>
              <a:defRPr sz="1200">
                <a:solidFill>
                  <a:srgbClr val="888888"/>
                </a:solidFill>
              </a:defRPr>
            </a:lvl7pPr>
            <a:lvl8pPr indent="-228600" lvl="7" marL="3657600" algn="l">
              <a:lnSpc>
                <a:spcPct val="93000"/>
              </a:lnSpc>
              <a:spcBef>
                <a:spcPts val="240"/>
              </a:spcBef>
              <a:spcAft>
                <a:spcPts val="0"/>
              </a:spcAft>
              <a:buSzPts val="1200"/>
              <a:buNone/>
              <a:defRPr sz="1200">
                <a:solidFill>
                  <a:srgbClr val="888888"/>
                </a:solidFill>
              </a:defRPr>
            </a:lvl8pPr>
            <a:lvl9pPr indent="-228600" lvl="8" marL="4114800" algn="l">
              <a:lnSpc>
                <a:spcPct val="93000"/>
              </a:lnSpc>
              <a:spcBef>
                <a:spcPts val="240"/>
              </a:spcBef>
              <a:spcAft>
                <a:spcPts val="0"/>
              </a:spcAft>
              <a:buSzPts val="1200"/>
              <a:buNone/>
              <a:defRPr sz="1200">
                <a:solidFill>
                  <a:srgbClr val="888888"/>
                </a:solidFill>
              </a:defRPr>
            </a:lvl9pPr>
          </a:lstStyle>
          <a:p/>
        </p:txBody>
      </p:sp>
      <p:sp>
        <p:nvSpPr>
          <p:cNvPr id="36" name="Google Shape;36;p5"/>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7" name="Google Shape;37;p5"/>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8" name="Google Shape;38;p5"/>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0" y="2124075"/>
            <a:ext cx="8226425" cy="114141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457200" y="3679825"/>
            <a:ext cx="4030948" cy="24987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a:lvl1pPr>
            <a:lvl2pPr indent="-228600" lvl="1" marL="914400" algn="l">
              <a:lnSpc>
                <a:spcPct val="93000"/>
              </a:lnSpc>
              <a:spcBef>
                <a:spcPts val="940"/>
              </a:spcBef>
              <a:spcAft>
                <a:spcPts val="0"/>
              </a:spcAft>
              <a:buSzPts val="1800"/>
              <a:buNone/>
              <a:defRPr/>
            </a:lvl2pPr>
            <a:lvl3pPr indent="-228600" lvl="2" marL="1371600" algn="l">
              <a:lnSpc>
                <a:spcPct val="93000"/>
              </a:lnSpc>
              <a:spcBef>
                <a:spcPts val="700"/>
              </a:spcBef>
              <a:spcAft>
                <a:spcPts val="0"/>
              </a:spcAft>
              <a:buSzPts val="1800"/>
              <a:buNone/>
              <a:defRPr/>
            </a:lvl3pPr>
            <a:lvl4pPr indent="-228600" lvl="3" marL="1828800" algn="l">
              <a:lnSpc>
                <a:spcPct val="93000"/>
              </a:lnSpc>
              <a:spcBef>
                <a:spcPts val="465"/>
              </a:spcBef>
              <a:spcAft>
                <a:spcPts val="0"/>
              </a:spcAft>
              <a:buSzPts val="1800"/>
              <a:buNone/>
              <a:defRPr/>
            </a:lvl4pPr>
            <a:lvl5pPr indent="-228600" lvl="4" marL="2286000" algn="l">
              <a:lnSpc>
                <a:spcPct val="93000"/>
              </a:lnSpc>
              <a:spcBef>
                <a:spcPts val="240"/>
              </a:spcBef>
              <a:spcAft>
                <a:spcPts val="0"/>
              </a:spcAft>
              <a:buSzPts val="1800"/>
              <a:buNone/>
              <a:defRPr/>
            </a:lvl5pPr>
            <a:lvl6pPr indent="-228600" lvl="5" marL="2743200" algn="l">
              <a:lnSpc>
                <a:spcPct val="93000"/>
              </a:lnSpc>
              <a:spcBef>
                <a:spcPts val="240"/>
              </a:spcBef>
              <a:spcAft>
                <a:spcPts val="0"/>
              </a:spcAft>
              <a:buSzPts val="1800"/>
              <a:buNone/>
              <a:defRPr/>
            </a:lvl6pPr>
            <a:lvl7pPr indent="-228600" lvl="6" marL="3200400" algn="l">
              <a:lnSpc>
                <a:spcPct val="93000"/>
              </a:lnSpc>
              <a:spcBef>
                <a:spcPts val="240"/>
              </a:spcBef>
              <a:spcAft>
                <a:spcPts val="0"/>
              </a:spcAft>
              <a:buSzPts val="1800"/>
              <a:buNone/>
              <a:defRPr/>
            </a:lvl7pPr>
            <a:lvl8pPr indent="-228600" lvl="7" marL="3657600" algn="l">
              <a:lnSpc>
                <a:spcPct val="93000"/>
              </a:lnSpc>
              <a:spcBef>
                <a:spcPts val="240"/>
              </a:spcBef>
              <a:spcAft>
                <a:spcPts val="0"/>
              </a:spcAft>
              <a:buSzPts val="1800"/>
              <a:buNone/>
              <a:defRPr/>
            </a:lvl8pPr>
            <a:lvl9pPr indent="-228600" lvl="8" marL="4114800" algn="l">
              <a:lnSpc>
                <a:spcPct val="93000"/>
              </a:lnSpc>
              <a:spcBef>
                <a:spcPts val="240"/>
              </a:spcBef>
              <a:spcAft>
                <a:spcPts val="0"/>
              </a:spcAft>
              <a:buSzPts val="1800"/>
              <a:buNone/>
              <a:defRPr/>
            </a:lvl9pPr>
          </a:lstStyle>
          <a:p/>
        </p:txBody>
      </p:sp>
      <p:sp>
        <p:nvSpPr>
          <p:cNvPr id="42" name="Google Shape;42;p6"/>
          <p:cNvSpPr txBox="1"/>
          <p:nvPr>
            <p:ph idx="2" type="body"/>
          </p:nvPr>
        </p:nvSpPr>
        <p:spPr>
          <a:xfrm>
            <a:off x="4652677" y="3679825"/>
            <a:ext cx="4030948" cy="24987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a:lvl1pPr>
            <a:lvl2pPr indent="-228600" lvl="1" marL="914400" algn="l">
              <a:lnSpc>
                <a:spcPct val="93000"/>
              </a:lnSpc>
              <a:spcBef>
                <a:spcPts val="940"/>
              </a:spcBef>
              <a:spcAft>
                <a:spcPts val="0"/>
              </a:spcAft>
              <a:buSzPts val="1800"/>
              <a:buNone/>
              <a:defRPr/>
            </a:lvl2pPr>
            <a:lvl3pPr indent="-228600" lvl="2" marL="1371600" algn="l">
              <a:lnSpc>
                <a:spcPct val="93000"/>
              </a:lnSpc>
              <a:spcBef>
                <a:spcPts val="700"/>
              </a:spcBef>
              <a:spcAft>
                <a:spcPts val="0"/>
              </a:spcAft>
              <a:buSzPts val="1800"/>
              <a:buNone/>
              <a:defRPr/>
            </a:lvl3pPr>
            <a:lvl4pPr indent="-228600" lvl="3" marL="1828800" algn="l">
              <a:lnSpc>
                <a:spcPct val="93000"/>
              </a:lnSpc>
              <a:spcBef>
                <a:spcPts val="465"/>
              </a:spcBef>
              <a:spcAft>
                <a:spcPts val="0"/>
              </a:spcAft>
              <a:buSzPts val="1800"/>
              <a:buNone/>
              <a:defRPr/>
            </a:lvl4pPr>
            <a:lvl5pPr indent="-228600" lvl="4" marL="2286000" algn="l">
              <a:lnSpc>
                <a:spcPct val="93000"/>
              </a:lnSpc>
              <a:spcBef>
                <a:spcPts val="240"/>
              </a:spcBef>
              <a:spcAft>
                <a:spcPts val="0"/>
              </a:spcAft>
              <a:buSzPts val="1800"/>
              <a:buNone/>
              <a:defRPr/>
            </a:lvl5pPr>
            <a:lvl6pPr indent="-228600" lvl="5" marL="2743200" algn="l">
              <a:lnSpc>
                <a:spcPct val="93000"/>
              </a:lnSpc>
              <a:spcBef>
                <a:spcPts val="240"/>
              </a:spcBef>
              <a:spcAft>
                <a:spcPts val="0"/>
              </a:spcAft>
              <a:buSzPts val="1800"/>
              <a:buNone/>
              <a:defRPr/>
            </a:lvl6pPr>
            <a:lvl7pPr indent="-228600" lvl="6" marL="3200400" algn="l">
              <a:lnSpc>
                <a:spcPct val="93000"/>
              </a:lnSpc>
              <a:spcBef>
                <a:spcPts val="240"/>
              </a:spcBef>
              <a:spcAft>
                <a:spcPts val="0"/>
              </a:spcAft>
              <a:buSzPts val="1800"/>
              <a:buNone/>
              <a:defRPr/>
            </a:lvl7pPr>
            <a:lvl8pPr indent="-228600" lvl="7" marL="3657600" algn="l">
              <a:lnSpc>
                <a:spcPct val="93000"/>
              </a:lnSpc>
              <a:spcBef>
                <a:spcPts val="240"/>
              </a:spcBef>
              <a:spcAft>
                <a:spcPts val="0"/>
              </a:spcAft>
              <a:buSzPts val="1800"/>
              <a:buNone/>
              <a:defRPr/>
            </a:lvl8pPr>
            <a:lvl9pPr indent="-228600" lvl="8" marL="4114800" algn="l">
              <a:lnSpc>
                <a:spcPct val="93000"/>
              </a:lnSpc>
              <a:spcBef>
                <a:spcPts val="240"/>
              </a:spcBef>
              <a:spcAft>
                <a:spcPts val="0"/>
              </a:spcAft>
              <a:buSzPts val="1800"/>
              <a:buNone/>
              <a:defRPr/>
            </a:lvl9pPr>
          </a:lstStyle>
          <a:p/>
        </p:txBody>
      </p:sp>
      <p:sp>
        <p:nvSpPr>
          <p:cNvPr id="43" name="Google Shape;43;p6"/>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44" name="Google Shape;44;p6"/>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45" name="Google Shape;45;p6"/>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629841" y="365125"/>
            <a:ext cx="7886700" cy="132556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629841" y="1681163"/>
            <a:ext cx="3868340" cy="823912"/>
          </a:xfrm>
          <a:prstGeom prst="rect">
            <a:avLst/>
          </a:prstGeom>
          <a:solidFill>
            <a:srgbClr val="729FCF"/>
          </a:solidFill>
          <a:ln cap="flat" cmpd="sng" w="9525">
            <a:solidFill>
              <a:srgbClr val="3465A4"/>
            </a:solidFill>
            <a:prstDash val="solid"/>
            <a:round/>
            <a:headEnd len="sm" w="sm" type="none"/>
            <a:tailEnd len="sm" w="sm" type="none"/>
          </a:ln>
        </p:spPr>
        <p:txBody>
          <a:bodyPr anchorCtr="0" anchor="b" bIns="0" lIns="0" spcFirstLastPara="1" rIns="0" wrap="square" tIns="23025">
            <a:noAutofit/>
          </a:bodyPr>
          <a:lstStyle>
            <a:lvl1pPr indent="-228600" lvl="0" marL="457200" algn="l">
              <a:lnSpc>
                <a:spcPct val="93000"/>
              </a:lnSpc>
              <a:spcBef>
                <a:spcPts val="1165"/>
              </a:spcBef>
              <a:spcAft>
                <a:spcPts val="0"/>
              </a:spcAft>
              <a:buSzPts val="1800"/>
              <a:buNone/>
              <a:defRPr b="1" sz="1800"/>
            </a:lvl1pPr>
            <a:lvl2pPr indent="-228600" lvl="1" marL="914400" algn="l">
              <a:lnSpc>
                <a:spcPct val="93000"/>
              </a:lnSpc>
              <a:spcBef>
                <a:spcPts val="940"/>
              </a:spcBef>
              <a:spcAft>
                <a:spcPts val="0"/>
              </a:spcAft>
              <a:buSzPts val="1500"/>
              <a:buNone/>
              <a:defRPr b="1" sz="1500"/>
            </a:lvl2pPr>
            <a:lvl3pPr indent="-228600" lvl="2" marL="1371600" algn="l">
              <a:lnSpc>
                <a:spcPct val="93000"/>
              </a:lnSpc>
              <a:spcBef>
                <a:spcPts val="700"/>
              </a:spcBef>
              <a:spcAft>
                <a:spcPts val="0"/>
              </a:spcAft>
              <a:buSzPts val="1350"/>
              <a:buNone/>
              <a:defRPr b="1" sz="1350"/>
            </a:lvl3pPr>
            <a:lvl4pPr indent="-228600" lvl="3" marL="1828800" algn="l">
              <a:lnSpc>
                <a:spcPct val="93000"/>
              </a:lnSpc>
              <a:spcBef>
                <a:spcPts val="465"/>
              </a:spcBef>
              <a:spcAft>
                <a:spcPts val="0"/>
              </a:spcAft>
              <a:buSzPts val="1200"/>
              <a:buNone/>
              <a:defRPr b="1" sz="1200"/>
            </a:lvl4pPr>
            <a:lvl5pPr indent="-228600" lvl="4" marL="2286000" algn="l">
              <a:lnSpc>
                <a:spcPct val="93000"/>
              </a:lnSpc>
              <a:spcBef>
                <a:spcPts val="240"/>
              </a:spcBef>
              <a:spcAft>
                <a:spcPts val="0"/>
              </a:spcAft>
              <a:buSzPts val="1200"/>
              <a:buNone/>
              <a:defRPr b="1" sz="1200"/>
            </a:lvl5pPr>
            <a:lvl6pPr indent="-228600" lvl="5" marL="2743200" algn="l">
              <a:lnSpc>
                <a:spcPct val="93000"/>
              </a:lnSpc>
              <a:spcBef>
                <a:spcPts val="240"/>
              </a:spcBef>
              <a:spcAft>
                <a:spcPts val="0"/>
              </a:spcAft>
              <a:buSzPts val="1200"/>
              <a:buNone/>
              <a:defRPr b="1" sz="1200"/>
            </a:lvl6pPr>
            <a:lvl7pPr indent="-228600" lvl="6" marL="3200400" algn="l">
              <a:lnSpc>
                <a:spcPct val="93000"/>
              </a:lnSpc>
              <a:spcBef>
                <a:spcPts val="240"/>
              </a:spcBef>
              <a:spcAft>
                <a:spcPts val="0"/>
              </a:spcAft>
              <a:buSzPts val="1200"/>
              <a:buNone/>
              <a:defRPr b="1" sz="1200"/>
            </a:lvl7pPr>
            <a:lvl8pPr indent="-228600" lvl="7" marL="3657600" algn="l">
              <a:lnSpc>
                <a:spcPct val="93000"/>
              </a:lnSpc>
              <a:spcBef>
                <a:spcPts val="240"/>
              </a:spcBef>
              <a:spcAft>
                <a:spcPts val="0"/>
              </a:spcAft>
              <a:buSzPts val="1200"/>
              <a:buNone/>
              <a:defRPr b="1" sz="1200"/>
            </a:lvl8pPr>
            <a:lvl9pPr indent="-228600" lvl="8" marL="4114800" algn="l">
              <a:lnSpc>
                <a:spcPct val="93000"/>
              </a:lnSpc>
              <a:spcBef>
                <a:spcPts val="240"/>
              </a:spcBef>
              <a:spcAft>
                <a:spcPts val="0"/>
              </a:spcAft>
              <a:buSzPts val="1200"/>
              <a:buNone/>
              <a:defRPr b="1" sz="1200"/>
            </a:lvl9pPr>
          </a:lstStyle>
          <a:p/>
        </p:txBody>
      </p:sp>
      <p:sp>
        <p:nvSpPr>
          <p:cNvPr id="49" name="Google Shape;49;p7"/>
          <p:cNvSpPr txBox="1"/>
          <p:nvPr>
            <p:ph idx="2" type="body"/>
          </p:nvPr>
        </p:nvSpPr>
        <p:spPr>
          <a:xfrm>
            <a:off x="629841" y="2505075"/>
            <a:ext cx="3868340" cy="3684588"/>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a:lvl1pPr>
            <a:lvl2pPr indent="-228600" lvl="1" marL="914400" algn="l">
              <a:lnSpc>
                <a:spcPct val="93000"/>
              </a:lnSpc>
              <a:spcBef>
                <a:spcPts val="940"/>
              </a:spcBef>
              <a:spcAft>
                <a:spcPts val="0"/>
              </a:spcAft>
              <a:buSzPts val="1800"/>
              <a:buNone/>
              <a:defRPr/>
            </a:lvl2pPr>
            <a:lvl3pPr indent="-228600" lvl="2" marL="1371600" algn="l">
              <a:lnSpc>
                <a:spcPct val="93000"/>
              </a:lnSpc>
              <a:spcBef>
                <a:spcPts val="700"/>
              </a:spcBef>
              <a:spcAft>
                <a:spcPts val="0"/>
              </a:spcAft>
              <a:buSzPts val="1800"/>
              <a:buNone/>
              <a:defRPr/>
            </a:lvl3pPr>
            <a:lvl4pPr indent="-228600" lvl="3" marL="1828800" algn="l">
              <a:lnSpc>
                <a:spcPct val="93000"/>
              </a:lnSpc>
              <a:spcBef>
                <a:spcPts val="465"/>
              </a:spcBef>
              <a:spcAft>
                <a:spcPts val="0"/>
              </a:spcAft>
              <a:buSzPts val="1800"/>
              <a:buNone/>
              <a:defRPr/>
            </a:lvl4pPr>
            <a:lvl5pPr indent="-228600" lvl="4" marL="2286000" algn="l">
              <a:lnSpc>
                <a:spcPct val="93000"/>
              </a:lnSpc>
              <a:spcBef>
                <a:spcPts val="240"/>
              </a:spcBef>
              <a:spcAft>
                <a:spcPts val="0"/>
              </a:spcAft>
              <a:buSzPts val="1800"/>
              <a:buNone/>
              <a:defRPr/>
            </a:lvl5pPr>
            <a:lvl6pPr indent="-228600" lvl="5" marL="2743200" algn="l">
              <a:lnSpc>
                <a:spcPct val="93000"/>
              </a:lnSpc>
              <a:spcBef>
                <a:spcPts val="240"/>
              </a:spcBef>
              <a:spcAft>
                <a:spcPts val="0"/>
              </a:spcAft>
              <a:buSzPts val="1800"/>
              <a:buNone/>
              <a:defRPr/>
            </a:lvl6pPr>
            <a:lvl7pPr indent="-228600" lvl="6" marL="3200400" algn="l">
              <a:lnSpc>
                <a:spcPct val="93000"/>
              </a:lnSpc>
              <a:spcBef>
                <a:spcPts val="240"/>
              </a:spcBef>
              <a:spcAft>
                <a:spcPts val="0"/>
              </a:spcAft>
              <a:buSzPts val="1800"/>
              <a:buNone/>
              <a:defRPr/>
            </a:lvl7pPr>
            <a:lvl8pPr indent="-228600" lvl="7" marL="3657600" algn="l">
              <a:lnSpc>
                <a:spcPct val="93000"/>
              </a:lnSpc>
              <a:spcBef>
                <a:spcPts val="240"/>
              </a:spcBef>
              <a:spcAft>
                <a:spcPts val="0"/>
              </a:spcAft>
              <a:buSzPts val="1800"/>
              <a:buNone/>
              <a:defRPr/>
            </a:lvl8pPr>
            <a:lvl9pPr indent="-228600" lvl="8" marL="4114800" algn="l">
              <a:lnSpc>
                <a:spcPct val="93000"/>
              </a:lnSpc>
              <a:spcBef>
                <a:spcPts val="240"/>
              </a:spcBef>
              <a:spcAft>
                <a:spcPts val="0"/>
              </a:spcAft>
              <a:buSzPts val="1800"/>
              <a:buNone/>
              <a:defRPr/>
            </a:lvl9pPr>
          </a:lstStyle>
          <a:p/>
        </p:txBody>
      </p:sp>
      <p:sp>
        <p:nvSpPr>
          <p:cNvPr id="50" name="Google Shape;50;p7"/>
          <p:cNvSpPr txBox="1"/>
          <p:nvPr>
            <p:ph idx="3" type="body"/>
          </p:nvPr>
        </p:nvSpPr>
        <p:spPr>
          <a:xfrm>
            <a:off x="4629150" y="1681163"/>
            <a:ext cx="3887391" cy="823912"/>
          </a:xfrm>
          <a:prstGeom prst="rect">
            <a:avLst/>
          </a:prstGeom>
          <a:solidFill>
            <a:srgbClr val="729FCF"/>
          </a:solidFill>
          <a:ln cap="flat" cmpd="sng" w="9525">
            <a:solidFill>
              <a:srgbClr val="3465A4"/>
            </a:solidFill>
            <a:prstDash val="solid"/>
            <a:round/>
            <a:headEnd len="sm" w="sm" type="none"/>
            <a:tailEnd len="sm" w="sm" type="none"/>
          </a:ln>
        </p:spPr>
        <p:txBody>
          <a:bodyPr anchorCtr="0" anchor="b" bIns="0" lIns="0" spcFirstLastPara="1" rIns="0" wrap="square" tIns="23025">
            <a:noAutofit/>
          </a:bodyPr>
          <a:lstStyle>
            <a:lvl1pPr indent="-228600" lvl="0" marL="457200" algn="l">
              <a:lnSpc>
                <a:spcPct val="93000"/>
              </a:lnSpc>
              <a:spcBef>
                <a:spcPts val="1165"/>
              </a:spcBef>
              <a:spcAft>
                <a:spcPts val="0"/>
              </a:spcAft>
              <a:buSzPts val="1800"/>
              <a:buNone/>
              <a:defRPr b="1" sz="1800"/>
            </a:lvl1pPr>
            <a:lvl2pPr indent="-228600" lvl="1" marL="914400" algn="l">
              <a:lnSpc>
                <a:spcPct val="93000"/>
              </a:lnSpc>
              <a:spcBef>
                <a:spcPts val="940"/>
              </a:spcBef>
              <a:spcAft>
                <a:spcPts val="0"/>
              </a:spcAft>
              <a:buSzPts val="1500"/>
              <a:buNone/>
              <a:defRPr b="1" sz="1500"/>
            </a:lvl2pPr>
            <a:lvl3pPr indent="-228600" lvl="2" marL="1371600" algn="l">
              <a:lnSpc>
                <a:spcPct val="93000"/>
              </a:lnSpc>
              <a:spcBef>
                <a:spcPts val="700"/>
              </a:spcBef>
              <a:spcAft>
                <a:spcPts val="0"/>
              </a:spcAft>
              <a:buSzPts val="1350"/>
              <a:buNone/>
              <a:defRPr b="1" sz="1350"/>
            </a:lvl3pPr>
            <a:lvl4pPr indent="-228600" lvl="3" marL="1828800" algn="l">
              <a:lnSpc>
                <a:spcPct val="93000"/>
              </a:lnSpc>
              <a:spcBef>
                <a:spcPts val="465"/>
              </a:spcBef>
              <a:spcAft>
                <a:spcPts val="0"/>
              </a:spcAft>
              <a:buSzPts val="1200"/>
              <a:buNone/>
              <a:defRPr b="1" sz="1200"/>
            </a:lvl4pPr>
            <a:lvl5pPr indent="-228600" lvl="4" marL="2286000" algn="l">
              <a:lnSpc>
                <a:spcPct val="93000"/>
              </a:lnSpc>
              <a:spcBef>
                <a:spcPts val="240"/>
              </a:spcBef>
              <a:spcAft>
                <a:spcPts val="0"/>
              </a:spcAft>
              <a:buSzPts val="1200"/>
              <a:buNone/>
              <a:defRPr b="1" sz="1200"/>
            </a:lvl5pPr>
            <a:lvl6pPr indent="-228600" lvl="5" marL="2743200" algn="l">
              <a:lnSpc>
                <a:spcPct val="93000"/>
              </a:lnSpc>
              <a:spcBef>
                <a:spcPts val="240"/>
              </a:spcBef>
              <a:spcAft>
                <a:spcPts val="0"/>
              </a:spcAft>
              <a:buSzPts val="1200"/>
              <a:buNone/>
              <a:defRPr b="1" sz="1200"/>
            </a:lvl6pPr>
            <a:lvl7pPr indent="-228600" lvl="6" marL="3200400" algn="l">
              <a:lnSpc>
                <a:spcPct val="93000"/>
              </a:lnSpc>
              <a:spcBef>
                <a:spcPts val="240"/>
              </a:spcBef>
              <a:spcAft>
                <a:spcPts val="0"/>
              </a:spcAft>
              <a:buSzPts val="1200"/>
              <a:buNone/>
              <a:defRPr b="1" sz="1200"/>
            </a:lvl7pPr>
            <a:lvl8pPr indent="-228600" lvl="7" marL="3657600" algn="l">
              <a:lnSpc>
                <a:spcPct val="93000"/>
              </a:lnSpc>
              <a:spcBef>
                <a:spcPts val="240"/>
              </a:spcBef>
              <a:spcAft>
                <a:spcPts val="0"/>
              </a:spcAft>
              <a:buSzPts val="1200"/>
              <a:buNone/>
              <a:defRPr b="1" sz="1200"/>
            </a:lvl8pPr>
            <a:lvl9pPr indent="-228600" lvl="8" marL="4114800" algn="l">
              <a:lnSpc>
                <a:spcPct val="93000"/>
              </a:lnSpc>
              <a:spcBef>
                <a:spcPts val="240"/>
              </a:spcBef>
              <a:spcAft>
                <a:spcPts val="0"/>
              </a:spcAft>
              <a:buSzPts val="1200"/>
              <a:buNone/>
              <a:defRPr b="1" sz="1200"/>
            </a:lvl9pPr>
          </a:lstStyle>
          <a:p/>
        </p:txBody>
      </p:sp>
      <p:sp>
        <p:nvSpPr>
          <p:cNvPr id="51" name="Google Shape;51;p7"/>
          <p:cNvSpPr txBox="1"/>
          <p:nvPr>
            <p:ph idx="4" type="body"/>
          </p:nvPr>
        </p:nvSpPr>
        <p:spPr>
          <a:xfrm>
            <a:off x="4629150" y="2505075"/>
            <a:ext cx="3887391" cy="3684588"/>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800"/>
              <a:buNone/>
              <a:defRPr/>
            </a:lvl1pPr>
            <a:lvl2pPr indent="-228600" lvl="1" marL="914400" algn="l">
              <a:lnSpc>
                <a:spcPct val="93000"/>
              </a:lnSpc>
              <a:spcBef>
                <a:spcPts val="940"/>
              </a:spcBef>
              <a:spcAft>
                <a:spcPts val="0"/>
              </a:spcAft>
              <a:buSzPts val="1800"/>
              <a:buNone/>
              <a:defRPr/>
            </a:lvl2pPr>
            <a:lvl3pPr indent="-228600" lvl="2" marL="1371600" algn="l">
              <a:lnSpc>
                <a:spcPct val="93000"/>
              </a:lnSpc>
              <a:spcBef>
                <a:spcPts val="700"/>
              </a:spcBef>
              <a:spcAft>
                <a:spcPts val="0"/>
              </a:spcAft>
              <a:buSzPts val="1800"/>
              <a:buNone/>
              <a:defRPr/>
            </a:lvl3pPr>
            <a:lvl4pPr indent="-228600" lvl="3" marL="1828800" algn="l">
              <a:lnSpc>
                <a:spcPct val="93000"/>
              </a:lnSpc>
              <a:spcBef>
                <a:spcPts val="465"/>
              </a:spcBef>
              <a:spcAft>
                <a:spcPts val="0"/>
              </a:spcAft>
              <a:buSzPts val="1800"/>
              <a:buNone/>
              <a:defRPr/>
            </a:lvl4pPr>
            <a:lvl5pPr indent="-228600" lvl="4" marL="2286000" algn="l">
              <a:lnSpc>
                <a:spcPct val="93000"/>
              </a:lnSpc>
              <a:spcBef>
                <a:spcPts val="240"/>
              </a:spcBef>
              <a:spcAft>
                <a:spcPts val="0"/>
              </a:spcAft>
              <a:buSzPts val="1800"/>
              <a:buNone/>
              <a:defRPr/>
            </a:lvl5pPr>
            <a:lvl6pPr indent="-228600" lvl="5" marL="2743200" algn="l">
              <a:lnSpc>
                <a:spcPct val="93000"/>
              </a:lnSpc>
              <a:spcBef>
                <a:spcPts val="240"/>
              </a:spcBef>
              <a:spcAft>
                <a:spcPts val="0"/>
              </a:spcAft>
              <a:buSzPts val="1800"/>
              <a:buNone/>
              <a:defRPr/>
            </a:lvl6pPr>
            <a:lvl7pPr indent="-228600" lvl="6" marL="3200400" algn="l">
              <a:lnSpc>
                <a:spcPct val="93000"/>
              </a:lnSpc>
              <a:spcBef>
                <a:spcPts val="240"/>
              </a:spcBef>
              <a:spcAft>
                <a:spcPts val="0"/>
              </a:spcAft>
              <a:buSzPts val="1800"/>
              <a:buNone/>
              <a:defRPr/>
            </a:lvl7pPr>
            <a:lvl8pPr indent="-228600" lvl="7" marL="3657600" algn="l">
              <a:lnSpc>
                <a:spcPct val="93000"/>
              </a:lnSpc>
              <a:spcBef>
                <a:spcPts val="240"/>
              </a:spcBef>
              <a:spcAft>
                <a:spcPts val="0"/>
              </a:spcAft>
              <a:buSzPts val="1800"/>
              <a:buNone/>
              <a:defRPr/>
            </a:lvl8pPr>
            <a:lvl9pPr indent="-228600" lvl="8" marL="4114800" algn="l">
              <a:lnSpc>
                <a:spcPct val="93000"/>
              </a:lnSpc>
              <a:spcBef>
                <a:spcPts val="240"/>
              </a:spcBef>
              <a:spcAft>
                <a:spcPts val="0"/>
              </a:spcAft>
              <a:buSzPts val="1800"/>
              <a:buNone/>
              <a:defRPr/>
            </a:lvl9pPr>
          </a:lstStyle>
          <a:p/>
        </p:txBody>
      </p:sp>
      <p:sp>
        <p:nvSpPr>
          <p:cNvPr id="52" name="Google Shape;52;p7"/>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3" name="Google Shape;53;p7"/>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4" name="Google Shape;54;p7"/>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0" y="2124075"/>
            <a:ext cx="8226425" cy="114141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8" name="Google Shape;58;p8"/>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9" name="Google Shape;59;p8"/>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629841" y="457200"/>
            <a:ext cx="2949178" cy="1600200"/>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2400"/>
              <a:buNone/>
              <a:defRPr sz="24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887391" y="987425"/>
            <a:ext cx="4629150" cy="48736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2400"/>
              <a:buNone/>
              <a:defRPr sz="2400"/>
            </a:lvl1pPr>
            <a:lvl2pPr indent="-228600" lvl="1" marL="914400" algn="l">
              <a:lnSpc>
                <a:spcPct val="93000"/>
              </a:lnSpc>
              <a:spcBef>
                <a:spcPts val="940"/>
              </a:spcBef>
              <a:spcAft>
                <a:spcPts val="0"/>
              </a:spcAft>
              <a:buSzPts val="2100"/>
              <a:buNone/>
              <a:defRPr sz="2100"/>
            </a:lvl2pPr>
            <a:lvl3pPr indent="-228600" lvl="2" marL="1371600" algn="l">
              <a:lnSpc>
                <a:spcPct val="93000"/>
              </a:lnSpc>
              <a:spcBef>
                <a:spcPts val="700"/>
              </a:spcBef>
              <a:spcAft>
                <a:spcPts val="0"/>
              </a:spcAft>
              <a:buSzPts val="1800"/>
              <a:buNone/>
              <a:defRPr sz="1800"/>
            </a:lvl3pPr>
            <a:lvl4pPr indent="-228600" lvl="3" marL="1828800" algn="l">
              <a:lnSpc>
                <a:spcPct val="93000"/>
              </a:lnSpc>
              <a:spcBef>
                <a:spcPts val="465"/>
              </a:spcBef>
              <a:spcAft>
                <a:spcPts val="0"/>
              </a:spcAft>
              <a:buSzPts val="1500"/>
              <a:buNone/>
              <a:defRPr sz="1500"/>
            </a:lvl4pPr>
            <a:lvl5pPr indent="-228600" lvl="4" marL="2286000" algn="l">
              <a:lnSpc>
                <a:spcPct val="93000"/>
              </a:lnSpc>
              <a:spcBef>
                <a:spcPts val="240"/>
              </a:spcBef>
              <a:spcAft>
                <a:spcPts val="0"/>
              </a:spcAft>
              <a:buSzPts val="1500"/>
              <a:buNone/>
              <a:defRPr sz="1500"/>
            </a:lvl5pPr>
            <a:lvl6pPr indent="-228600" lvl="5" marL="2743200" algn="l">
              <a:lnSpc>
                <a:spcPct val="93000"/>
              </a:lnSpc>
              <a:spcBef>
                <a:spcPts val="240"/>
              </a:spcBef>
              <a:spcAft>
                <a:spcPts val="0"/>
              </a:spcAft>
              <a:buSzPts val="1500"/>
              <a:buNone/>
              <a:defRPr sz="1500"/>
            </a:lvl6pPr>
            <a:lvl7pPr indent="-228600" lvl="6" marL="3200400" algn="l">
              <a:lnSpc>
                <a:spcPct val="93000"/>
              </a:lnSpc>
              <a:spcBef>
                <a:spcPts val="240"/>
              </a:spcBef>
              <a:spcAft>
                <a:spcPts val="0"/>
              </a:spcAft>
              <a:buSzPts val="1500"/>
              <a:buNone/>
              <a:defRPr sz="1500"/>
            </a:lvl7pPr>
            <a:lvl8pPr indent="-228600" lvl="7" marL="3657600" algn="l">
              <a:lnSpc>
                <a:spcPct val="93000"/>
              </a:lnSpc>
              <a:spcBef>
                <a:spcPts val="240"/>
              </a:spcBef>
              <a:spcAft>
                <a:spcPts val="0"/>
              </a:spcAft>
              <a:buSzPts val="1500"/>
              <a:buNone/>
              <a:defRPr sz="1500"/>
            </a:lvl8pPr>
            <a:lvl9pPr indent="-228600" lvl="8" marL="4114800" algn="l">
              <a:lnSpc>
                <a:spcPct val="93000"/>
              </a:lnSpc>
              <a:spcBef>
                <a:spcPts val="240"/>
              </a:spcBef>
              <a:spcAft>
                <a:spcPts val="0"/>
              </a:spcAft>
              <a:buSzPts val="1500"/>
              <a:buNone/>
              <a:defRPr sz="1500"/>
            </a:lvl9pPr>
          </a:lstStyle>
          <a:p/>
        </p:txBody>
      </p:sp>
      <p:sp>
        <p:nvSpPr>
          <p:cNvPr id="63" name="Google Shape;63;p9"/>
          <p:cNvSpPr txBox="1"/>
          <p:nvPr>
            <p:ph idx="2" type="body"/>
          </p:nvPr>
        </p:nvSpPr>
        <p:spPr>
          <a:xfrm>
            <a:off x="629841" y="2057400"/>
            <a:ext cx="2949178" cy="3811588"/>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200"/>
              <a:buNone/>
              <a:defRPr sz="1200"/>
            </a:lvl1pPr>
            <a:lvl2pPr indent="-228600" lvl="1" marL="914400" algn="l">
              <a:lnSpc>
                <a:spcPct val="93000"/>
              </a:lnSpc>
              <a:spcBef>
                <a:spcPts val="940"/>
              </a:spcBef>
              <a:spcAft>
                <a:spcPts val="0"/>
              </a:spcAft>
              <a:buSzPts val="1050"/>
              <a:buNone/>
              <a:defRPr sz="1050"/>
            </a:lvl2pPr>
            <a:lvl3pPr indent="-228600" lvl="2" marL="1371600" algn="l">
              <a:lnSpc>
                <a:spcPct val="93000"/>
              </a:lnSpc>
              <a:spcBef>
                <a:spcPts val="700"/>
              </a:spcBef>
              <a:spcAft>
                <a:spcPts val="0"/>
              </a:spcAft>
              <a:buSzPts val="900"/>
              <a:buNone/>
              <a:defRPr sz="900"/>
            </a:lvl3pPr>
            <a:lvl4pPr indent="-228600" lvl="3" marL="1828800" algn="l">
              <a:lnSpc>
                <a:spcPct val="93000"/>
              </a:lnSpc>
              <a:spcBef>
                <a:spcPts val="465"/>
              </a:spcBef>
              <a:spcAft>
                <a:spcPts val="0"/>
              </a:spcAft>
              <a:buSzPts val="750"/>
              <a:buNone/>
              <a:defRPr sz="750"/>
            </a:lvl4pPr>
            <a:lvl5pPr indent="-228600" lvl="4" marL="2286000" algn="l">
              <a:lnSpc>
                <a:spcPct val="93000"/>
              </a:lnSpc>
              <a:spcBef>
                <a:spcPts val="240"/>
              </a:spcBef>
              <a:spcAft>
                <a:spcPts val="0"/>
              </a:spcAft>
              <a:buSzPts val="750"/>
              <a:buNone/>
              <a:defRPr sz="750"/>
            </a:lvl5pPr>
            <a:lvl6pPr indent="-228600" lvl="5" marL="2743200" algn="l">
              <a:lnSpc>
                <a:spcPct val="93000"/>
              </a:lnSpc>
              <a:spcBef>
                <a:spcPts val="240"/>
              </a:spcBef>
              <a:spcAft>
                <a:spcPts val="0"/>
              </a:spcAft>
              <a:buSzPts val="750"/>
              <a:buNone/>
              <a:defRPr sz="750"/>
            </a:lvl6pPr>
            <a:lvl7pPr indent="-228600" lvl="6" marL="3200400" algn="l">
              <a:lnSpc>
                <a:spcPct val="93000"/>
              </a:lnSpc>
              <a:spcBef>
                <a:spcPts val="240"/>
              </a:spcBef>
              <a:spcAft>
                <a:spcPts val="0"/>
              </a:spcAft>
              <a:buSzPts val="750"/>
              <a:buNone/>
              <a:defRPr sz="750"/>
            </a:lvl7pPr>
            <a:lvl8pPr indent="-228600" lvl="7" marL="3657600" algn="l">
              <a:lnSpc>
                <a:spcPct val="93000"/>
              </a:lnSpc>
              <a:spcBef>
                <a:spcPts val="240"/>
              </a:spcBef>
              <a:spcAft>
                <a:spcPts val="0"/>
              </a:spcAft>
              <a:buSzPts val="750"/>
              <a:buNone/>
              <a:defRPr sz="750"/>
            </a:lvl8pPr>
            <a:lvl9pPr indent="-228600" lvl="8" marL="4114800" algn="l">
              <a:lnSpc>
                <a:spcPct val="93000"/>
              </a:lnSpc>
              <a:spcBef>
                <a:spcPts val="240"/>
              </a:spcBef>
              <a:spcAft>
                <a:spcPts val="0"/>
              </a:spcAft>
              <a:buSzPts val="750"/>
              <a:buNone/>
              <a:defRPr sz="750"/>
            </a:lvl9pPr>
          </a:lstStyle>
          <a:p/>
        </p:txBody>
      </p:sp>
      <p:sp>
        <p:nvSpPr>
          <p:cNvPr id="64" name="Google Shape;64;p9"/>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5" name="Google Shape;65;p9"/>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6" name="Google Shape;66;p9"/>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629841" y="457200"/>
            <a:ext cx="2949178" cy="1600200"/>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2400"/>
              <a:buNone/>
              <a:defRPr sz="24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3887391" y="987425"/>
            <a:ext cx="4629150" cy="48736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lvl="0" marR="0" rtl="0" algn="l">
              <a:lnSpc>
                <a:spcPct val="93000"/>
              </a:lnSpc>
              <a:spcBef>
                <a:spcPts val="1165"/>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1pPr>
            <a:lvl2pPr lvl="1" marR="0" rtl="0" algn="l">
              <a:lnSpc>
                <a:spcPct val="93000"/>
              </a:lnSpc>
              <a:spcBef>
                <a:spcPts val="940"/>
              </a:spcBef>
              <a:spcAft>
                <a:spcPts val="0"/>
              </a:spcAft>
              <a:buClr>
                <a:srgbClr val="000000"/>
              </a:buClr>
              <a:buSzPts val="2100"/>
              <a:buFont typeface="Times New Roman"/>
              <a:buNone/>
              <a:defRPr b="0" i="0" sz="2100" u="none" cap="none" strike="noStrike">
                <a:solidFill>
                  <a:srgbClr val="000000"/>
                </a:solidFill>
                <a:latin typeface="Arial"/>
                <a:ea typeface="Arial"/>
                <a:cs typeface="Arial"/>
                <a:sym typeface="Arial"/>
              </a:defRPr>
            </a:lvl2pPr>
            <a:lvl3pPr lvl="2" marR="0" rtl="0" algn="l">
              <a:lnSpc>
                <a:spcPct val="93000"/>
              </a:lnSpc>
              <a:spcBef>
                <a:spcPts val="700"/>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3pPr>
            <a:lvl4pPr lvl="3" marR="0" rtl="0" algn="l">
              <a:lnSpc>
                <a:spcPct val="93000"/>
              </a:lnSpc>
              <a:spcBef>
                <a:spcPts val="465"/>
              </a:spcBef>
              <a:spcAft>
                <a:spcPts val="0"/>
              </a:spcAft>
              <a:buClr>
                <a:srgbClr val="000000"/>
              </a:buClr>
              <a:buSzPts val="1500"/>
              <a:buFont typeface="Times New Roman"/>
              <a:buNone/>
              <a:defRPr b="0" i="0" sz="1500" u="none" cap="none" strike="noStrike">
                <a:solidFill>
                  <a:srgbClr val="000000"/>
                </a:solidFill>
                <a:latin typeface="Arial"/>
                <a:ea typeface="Arial"/>
                <a:cs typeface="Arial"/>
                <a:sym typeface="Arial"/>
              </a:defRPr>
            </a:lvl4pPr>
            <a:lvl5pPr lvl="4" marR="0" rtl="0" algn="l">
              <a:lnSpc>
                <a:spcPct val="93000"/>
              </a:lnSpc>
              <a:spcBef>
                <a:spcPts val="240"/>
              </a:spcBef>
              <a:spcAft>
                <a:spcPts val="0"/>
              </a:spcAft>
              <a:buClr>
                <a:srgbClr val="000000"/>
              </a:buClr>
              <a:buSzPts val="1500"/>
              <a:buFont typeface="Times New Roman"/>
              <a:buNone/>
              <a:defRPr b="0" i="0" sz="1500" u="none" cap="none" strike="noStrike">
                <a:solidFill>
                  <a:srgbClr val="000000"/>
                </a:solidFill>
                <a:latin typeface="Arial"/>
                <a:ea typeface="Arial"/>
                <a:cs typeface="Arial"/>
                <a:sym typeface="Arial"/>
              </a:defRPr>
            </a:lvl5pPr>
            <a:lvl6pPr lvl="5" marR="0" rtl="0" algn="l">
              <a:lnSpc>
                <a:spcPct val="93000"/>
              </a:lnSpc>
              <a:spcBef>
                <a:spcPts val="240"/>
              </a:spcBef>
              <a:spcAft>
                <a:spcPts val="0"/>
              </a:spcAft>
              <a:buClr>
                <a:srgbClr val="000000"/>
              </a:buClr>
              <a:buSzPts val="1500"/>
              <a:buFont typeface="Times New Roman"/>
              <a:buNone/>
              <a:defRPr b="0" i="0" sz="1500" u="none" cap="none" strike="noStrike">
                <a:solidFill>
                  <a:srgbClr val="000000"/>
                </a:solidFill>
                <a:latin typeface="Arial"/>
                <a:ea typeface="Arial"/>
                <a:cs typeface="Arial"/>
                <a:sym typeface="Arial"/>
              </a:defRPr>
            </a:lvl6pPr>
            <a:lvl7pPr lvl="6" marR="0" rtl="0" algn="l">
              <a:lnSpc>
                <a:spcPct val="93000"/>
              </a:lnSpc>
              <a:spcBef>
                <a:spcPts val="240"/>
              </a:spcBef>
              <a:spcAft>
                <a:spcPts val="0"/>
              </a:spcAft>
              <a:buClr>
                <a:srgbClr val="000000"/>
              </a:buClr>
              <a:buSzPts val="1500"/>
              <a:buFont typeface="Times New Roman"/>
              <a:buNone/>
              <a:defRPr b="0" i="0" sz="1500" u="none" cap="none" strike="noStrike">
                <a:solidFill>
                  <a:srgbClr val="000000"/>
                </a:solidFill>
                <a:latin typeface="Arial"/>
                <a:ea typeface="Arial"/>
                <a:cs typeface="Arial"/>
                <a:sym typeface="Arial"/>
              </a:defRPr>
            </a:lvl7pPr>
            <a:lvl8pPr lvl="7" marR="0" rtl="0" algn="l">
              <a:lnSpc>
                <a:spcPct val="93000"/>
              </a:lnSpc>
              <a:spcBef>
                <a:spcPts val="240"/>
              </a:spcBef>
              <a:spcAft>
                <a:spcPts val="0"/>
              </a:spcAft>
              <a:buClr>
                <a:srgbClr val="000000"/>
              </a:buClr>
              <a:buSzPts val="1500"/>
              <a:buFont typeface="Times New Roman"/>
              <a:buNone/>
              <a:defRPr b="0" i="0" sz="1500" u="none" cap="none" strike="noStrike">
                <a:solidFill>
                  <a:srgbClr val="000000"/>
                </a:solidFill>
                <a:latin typeface="Arial"/>
                <a:ea typeface="Arial"/>
                <a:cs typeface="Arial"/>
                <a:sym typeface="Arial"/>
              </a:defRPr>
            </a:lvl8pPr>
            <a:lvl9pPr lvl="8" marR="0" rtl="0" algn="l">
              <a:lnSpc>
                <a:spcPct val="93000"/>
              </a:lnSpc>
              <a:spcBef>
                <a:spcPts val="240"/>
              </a:spcBef>
              <a:spcAft>
                <a:spcPts val="0"/>
              </a:spcAft>
              <a:buClr>
                <a:srgbClr val="000000"/>
              </a:buClr>
              <a:buSzPts val="1500"/>
              <a:buFont typeface="Times New Roman"/>
              <a:buNone/>
              <a:defRPr b="0" i="0" sz="1500" u="none" cap="none" strike="noStrike">
                <a:solidFill>
                  <a:srgbClr val="000000"/>
                </a:solidFill>
                <a:latin typeface="Arial"/>
                <a:ea typeface="Arial"/>
                <a:cs typeface="Arial"/>
                <a:sym typeface="Arial"/>
              </a:defRPr>
            </a:lvl9pPr>
          </a:lstStyle>
          <a:p/>
        </p:txBody>
      </p:sp>
      <p:sp>
        <p:nvSpPr>
          <p:cNvPr id="70" name="Google Shape;70;p10"/>
          <p:cNvSpPr txBox="1"/>
          <p:nvPr>
            <p:ph idx="1" type="body"/>
          </p:nvPr>
        </p:nvSpPr>
        <p:spPr>
          <a:xfrm>
            <a:off x="629841" y="2057400"/>
            <a:ext cx="2949178" cy="3811588"/>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algn="l">
              <a:lnSpc>
                <a:spcPct val="93000"/>
              </a:lnSpc>
              <a:spcBef>
                <a:spcPts val="1165"/>
              </a:spcBef>
              <a:spcAft>
                <a:spcPts val="0"/>
              </a:spcAft>
              <a:buSzPts val="1200"/>
              <a:buNone/>
              <a:defRPr sz="1200"/>
            </a:lvl1pPr>
            <a:lvl2pPr indent="-228600" lvl="1" marL="914400" algn="l">
              <a:lnSpc>
                <a:spcPct val="93000"/>
              </a:lnSpc>
              <a:spcBef>
                <a:spcPts val="940"/>
              </a:spcBef>
              <a:spcAft>
                <a:spcPts val="0"/>
              </a:spcAft>
              <a:buSzPts val="1050"/>
              <a:buNone/>
              <a:defRPr sz="1050"/>
            </a:lvl2pPr>
            <a:lvl3pPr indent="-228600" lvl="2" marL="1371600" algn="l">
              <a:lnSpc>
                <a:spcPct val="93000"/>
              </a:lnSpc>
              <a:spcBef>
                <a:spcPts val="700"/>
              </a:spcBef>
              <a:spcAft>
                <a:spcPts val="0"/>
              </a:spcAft>
              <a:buSzPts val="900"/>
              <a:buNone/>
              <a:defRPr sz="900"/>
            </a:lvl3pPr>
            <a:lvl4pPr indent="-228600" lvl="3" marL="1828800" algn="l">
              <a:lnSpc>
                <a:spcPct val="93000"/>
              </a:lnSpc>
              <a:spcBef>
                <a:spcPts val="465"/>
              </a:spcBef>
              <a:spcAft>
                <a:spcPts val="0"/>
              </a:spcAft>
              <a:buSzPts val="750"/>
              <a:buNone/>
              <a:defRPr sz="750"/>
            </a:lvl4pPr>
            <a:lvl5pPr indent="-228600" lvl="4" marL="2286000" algn="l">
              <a:lnSpc>
                <a:spcPct val="93000"/>
              </a:lnSpc>
              <a:spcBef>
                <a:spcPts val="240"/>
              </a:spcBef>
              <a:spcAft>
                <a:spcPts val="0"/>
              </a:spcAft>
              <a:buSzPts val="750"/>
              <a:buNone/>
              <a:defRPr sz="750"/>
            </a:lvl5pPr>
            <a:lvl6pPr indent="-228600" lvl="5" marL="2743200" algn="l">
              <a:lnSpc>
                <a:spcPct val="93000"/>
              </a:lnSpc>
              <a:spcBef>
                <a:spcPts val="240"/>
              </a:spcBef>
              <a:spcAft>
                <a:spcPts val="0"/>
              </a:spcAft>
              <a:buSzPts val="750"/>
              <a:buNone/>
              <a:defRPr sz="750"/>
            </a:lvl6pPr>
            <a:lvl7pPr indent="-228600" lvl="6" marL="3200400" algn="l">
              <a:lnSpc>
                <a:spcPct val="93000"/>
              </a:lnSpc>
              <a:spcBef>
                <a:spcPts val="240"/>
              </a:spcBef>
              <a:spcAft>
                <a:spcPts val="0"/>
              </a:spcAft>
              <a:buSzPts val="750"/>
              <a:buNone/>
              <a:defRPr sz="750"/>
            </a:lvl7pPr>
            <a:lvl8pPr indent="-228600" lvl="7" marL="3657600" algn="l">
              <a:lnSpc>
                <a:spcPct val="93000"/>
              </a:lnSpc>
              <a:spcBef>
                <a:spcPts val="240"/>
              </a:spcBef>
              <a:spcAft>
                <a:spcPts val="0"/>
              </a:spcAft>
              <a:buSzPts val="750"/>
              <a:buNone/>
              <a:defRPr sz="750"/>
            </a:lvl8pPr>
            <a:lvl9pPr indent="-228600" lvl="8" marL="4114800" algn="l">
              <a:lnSpc>
                <a:spcPct val="93000"/>
              </a:lnSpc>
              <a:spcBef>
                <a:spcPts val="240"/>
              </a:spcBef>
              <a:spcAft>
                <a:spcPts val="0"/>
              </a:spcAft>
              <a:buSzPts val="750"/>
              <a:buNone/>
              <a:defRPr sz="750"/>
            </a:lvl9pPr>
          </a:lstStyle>
          <a:p/>
        </p:txBody>
      </p:sp>
      <p:sp>
        <p:nvSpPr>
          <p:cNvPr id="71" name="Google Shape;71;p10"/>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72" name="Google Shape;72;p10"/>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73" name="Google Shape;73;p10"/>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Clr>
                <a:srgbClr val="000000"/>
              </a:buClr>
              <a:buSzPts val="1400"/>
              <a:buNone/>
              <a:defRPr/>
            </a:lvl1pPr>
            <a:lvl2pPr indent="0" lvl="1" marL="0" algn="r">
              <a:lnSpc>
                <a:spcPct val="93000"/>
              </a:lnSpc>
              <a:spcBef>
                <a:spcPts val="0"/>
              </a:spcBef>
              <a:spcAft>
                <a:spcPts val="0"/>
              </a:spcAft>
              <a:buClr>
                <a:srgbClr val="000000"/>
              </a:buClr>
              <a:buSzPts val="1400"/>
              <a:buNone/>
              <a:defRPr/>
            </a:lvl2pPr>
            <a:lvl3pPr indent="0" lvl="2" marL="0" algn="r">
              <a:lnSpc>
                <a:spcPct val="93000"/>
              </a:lnSpc>
              <a:spcBef>
                <a:spcPts val="0"/>
              </a:spcBef>
              <a:spcAft>
                <a:spcPts val="0"/>
              </a:spcAft>
              <a:buClr>
                <a:srgbClr val="000000"/>
              </a:buClr>
              <a:buSzPts val="1400"/>
              <a:buNone/>
              <a:defRPr/>
            </a:lvl3pPr>
            <a:lvl4pPr indent="0" lvl="3" marL="0" algn="r">
              <a:lnSpc>
                <a:spcPct val="93000"/>
              </a:lnSpc>
              <a:spcBef>
                <a:spcPts val="0"/>
              </a:spcBef>
              <a:spcAft>
                <a:spcPts val="0"/>
              </a:spcAft>
              <a:buClr>
                <a:srgbClr val="000000"/>
              </a:buClr>
              <a:buSzPts val="1400"/>
              <a:buNone/>
              <a:defRPr/>
            </a:lvl4pPr>
            <a:lvl5pPr indent="0" lvl="4" marL="0" algn="r">
              <a:lnSpc>
                <a:spcPct val="93000"/>
              </a:lnSpc>
              <a:spcBef>
                <a:spcPts val="0"/>
              </a:spcBef>
              <a:spcAft>
                <a:spcPts val="0"/>
              </a:spcAft>
              <a:buClr>
                <a:srgbClr val="000000"/>
              </a:buClr>
              <a:buSzPts val="1400"/>
              <a:buNone/>
              <a:defRPr/>
            </a:lvl5pPr>
            <a:lvl6pPr indent="0" lvl="5" marL="0" algn="r">
              <a:lnSpc>
                <a:spcPct val="93000"/>
              </a:lnSpc>
              <a:spcBef>
                <a:spcPts val="0"/>
              </a:spcBef>
              <a:spcAft>
                <a:spcPts val="0"/>
              </a:spcAft>
              <a:buClr>
                <a:srgbClr val="000000"/>
              </a:buClr>
              <a:buSzPts val="1400"/>
              <a:buNone/>
              <a:defRPr/>
            </a:lvl6pPr>
            <a:lvl7pPr indent="0" lvl="6" marL="0" algn="r">
              <a:lnSpc>
                <a:spcPct val="93000"/>
              </a:lnSpc>
              <a:spcBef>
                <a:spcPts val="0"/>
              </a:spcBef>
              <a:spcAft>
                <a:spcPts val="0"/>
              </a:spcAft>
              <a:buClr>
                <a:srgbClr val="000000"/>
              </a:buClr>
              <a:buSzPts val="1400"/>
              <a:buNone/>
              <a:defRPr/>
            </a:lvl7pPr>
            <a:lvl8pPr indent="0" lvl="7" marL="0" algn="r">
              <a:lnSpc>
                <a:spcPct val="93000"/>
              </a:lnSpc>
              <a:spcBef>
                <a:spcPts val="0"/>
              </a:spcBef>
              <a:spcAft>
                <a:spcPts val="0"/>
              </a:spcAft>
              <a:buClr>
                <a:srgbClr val="000000"/>
              </a:buClr>
              <a:buSzPts val="1400"/>
              <a:buNone/>
              <a:defRPr/>
            </a:lvl8pPr>
            <a:lvl9pPr indent="0" lvl="8" marL="0" algn="r">
              <a:lnSpc>
                <a:spcPct val="93000"/>
              </a:lnSpc>
              <a:spcBef>
                <a:spcPts val="0"/>
              </a:spcBef>
              <a:spcAft>
                <a:spcPts val="0"/>
              </a:spcAft>
              <a:buClr>
                <a:srgbClr val="000000"/>
              </a:buClr>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pic>
        <p:nvPicPr>
          <p:cNvPr id="11" name="Google Shape;11;p1"/>
          <p:cNvPicPr preferRelativeResize="0"/>
          <p:nvPr/>
        </p:nvPicPr>
        <p:blipFill rotWithShape="1">
          <a:blip r:embed="rId1">
            <a:alphaModFix/>
          </a:blip>
          <a:srcRect b="0" l="0" r="0" t="0"/>
          <a:stretch/>
        </p:blipFill>
        <p:spPr>
          <a:xfrm>
            <a:off x="0" y="5267325"/>
            <a:ext cx="9144000" cy="1592263"/>
          </a:xfrm>
          <a:prstGeom prst="rect">
            <a:avLst/>
          </a:prstGeom>
          <a:noFill/>
          <a:ln>
            <a:noFill/>
          </a:ln>
        </p:spPr>
      </p:pic>
      <p:sp>
        <p:nvSpPr>
          <p:cNvPr id="12" name="Google Shape;12;p1"/>
          <p:cNvSpPr txBox="1"/>
          <p:nvPr>
            <p:ph type="title"/>
          </p:nvPr>
        </p:nvSpPr>
        <p:spPr>
          <a:xfrm>
            <a:off x="0" y="2124075"/>
            <a:ext cx="8226425" cy="1141413"/>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2700"/>
              <a:buFont typeface="Times New Roman"/>
              <a:buNone/>
              <a:defRPr b="0" i="0" sz="2700" u="none" cap="none" strike="noStrike">
                <a:solidFill>
                  <a:srgbClr val="006699"/>
                </a:solidFill>
                <a:latin typeface="Arial"/>
                <a:ea typeface="Arial"/>
                <a:cs typeface="Arial"/>
                <a:sym typeface="Arial"/>
              </a:defRPr>
            </a:lvl1pPr>
            <a:lvl2pPr lvl="1" marR="0" rtl="0" algn="ctr">
              <a:lnSpc>
                <a:spcPct val="93000"/>
              </a:lnSpc>
              <a:spcBef>
                <a:spcPts val="0"/>
              </a:spcBef>
              <a:spcAft>
                <a:spcPts val="0"/>
              </a:spcAft>
              <a:buClr>
                <a:srgbClr val="000000"/>
              </a:buClr>
              <a:buSzPts val="2700"/>
              <a:buFont typeface="Times New Roman"/>
              <a:buNone/>
              <a:defRPr b="0" i="0" sz="2700" u="none" cap="none" strike="noStrike">
                <a:solidFill>
                  <a:srgbClr val="006699"/>
                </a:solidFill>
                <a:latin typeface="Arial"/>
                <a:ea typeface="Arial"/>
                <a:cs typeface="Arial"/>
                <a:sym typeface="Arial"/>
              </a:defRPr>
            </a:lvl2pPr>
            <a:lvl3pPr lvl="2" marR="0" rtl="0" algn="ctr">
              <a:lnSpc>
                <a:spcPct val="93000"/>
              </a:lnSpc>
              <a:spcBef>
                <a:spcPts val="0"/>
              </a:spcBef>
              <a:spcAft>
                <a:spcPts val="0"/>
              </a:spcAft>
              <a:buClr>
                <a:srgbClr val="000000"/>
              </a:buClr>
              <a:buSzPts val="2700"/>
              <a:buFont typeface="Times New Roman"/>
              <a:buNone/>
              <a:defRPr b="0" i="0" sz="2700" u="none" cap="none" strike="noStrike">
                <a:solidFill>
                  <a:srgbClr val="006699"/>
                </a:solidFill>
                <a:latin typeface="Arial"/>
                <a:ea typeface="Arial"/>
                <a:cs typeface="Arial"/>
                <a:sym typeface="Arial"/>
              </a:defRPr>
            </a:lvl3pPr>
            <a:lvl4pPr lvl="3" marR="0" rtl="0" algn="ctr">
              <a:lnSpc>
                <a:spcPct val="93000"/>
              </a:lnSpc>
              <a:spcBef>
                <a:spcPts val="0"/>
              </a:spcBef>
              <a:spcAft>
                <a:spcPts val="0"/>
              </a:spcAft>
              <a:buClr>
                <a:srgbClr val="000000"/>
              </a:buClr>
              <a:buSzPts val="2700"/>
              <a:buFont typeface="Times New Roman"/>
              <a:buNone/>
              <a:defRPr b="0" i="0" sz="2700" u="none" cap="none" strike="noStrike">
                <a:solidFill>
                  <a:srgbClr val="006699"/>
                </a:solidFill>
                <a:latin typeface="Arial"/>
                <a:ea typeface="Arial"/>
                <a:cs typeface="Arial"/>
                <a:sym typeface="Arial"/>
              </a:defRPr>
            </a:lvl4pPr>
            <a:lvl5pPr lvl="4" marR="0" rtl="0" algn="ctr">
              <a:lnSpc>
                <a:spcPct val="93000"/>
              </a:lnSpc>
              <a:spcBef>
                <a:spcPts val="0"/>
              </a:spcBef>
              <a:spcAft>
                <a:spcPts val="0"/>
              </a:spcAft>
              <a:buClr>
                <a:srgbClr val="000000"/>
              </a:buClr>
              <a:buSzPts val="2700"/>
              <a:buFont typeface="Times New Roman"/>
              <a:buNone/>
              <a:defRPr b="0" i="0" sz="2700" u="none" cap="none" strike="noStrike">
                <a:solidFill>
                  <a:srgbClr val="006699"/>
                </a:solidFill>
                <a:latin typeface="Arial"/>
                <a:ea typeface="Arial"/>
                <a:cs typeface="Arial"/>
                <a:sym typeface="Arial"/>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57200" y="3679825"/>
            <a:ext cx="8226425" cy="2498725"/>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0" lIns="0" spcFirstLastPara="1" rIns="0" wrap="square" tIns="23025">
            <a:noAutofit/>
          </a:bodyPr>
          <a:lstStyle>
            <a:lvl1pPr indent="-228600" lvl="0" marL="457200" marR="0" rtl="0" algn="l">
              <a:lnSpc>
                <a:spcPct val="93000"/>
              </a:lnSpc>
              <a:spcBef>
                <a:spcPts val="1165"/>
              </a:spcBef>
              <a:spcAft>
                <a:spcPts val="0"/>
              </a:spcAft>
              <a:buClr>
                <a:srgbClr val="000000"/>
              </a:buClr>
              <a:buSzPts val="2600"/>
              <a:buFont typeface="Times New Roman"/>
              <a:buNone/>
              <a:defRPr b="0" i="0" sz="2600" u="none" cap="none" strike="noStrike">
                <a:solidFill>
                  <a:srgbClr val="000000"/>
                </a:solidFill>
                <a:latin typeface="Arial"/>
                <a:ea typeface="Arial"/>
                <a:cs typeface="Arial"/>
                <a:sym typeface="Arial"/>
              </a:defRPr>
            </a:lvl1pPr>
            <a:lvl2pPr indent="-228600" lvl="1" marL="914400" marR="0" rtl="0" algn="l">
              <a:lnSpc>
                <a:spcPct val="93000"/>
              </a:lnSpc>
              <a:spcBef>
                <a:spcPts val="940"/>
              </a:spcBef>
              <a:spcAft>
                <a:spcPts val="0"/>
              </a:spcAft>
              <a:buClr>
                <a:srgbClr val="000000"/>
              </a:buClr>
              <a:buSzPts val="2300"/>
              <a:buFont typeface="Times New Roman"/>
              <a:buNone/>
              <a:defRPr b="0" i="0" sz="2300" u="none" cap="none" strike="noStrike">
                <a:solidFill>
                  <a:srgbClr val="000000"/>
                </a:solidFill>
                <a:latin typeface="Arial"/>
                <a:ea typeface="Arial"/>
                <a:cs typeface="Arial"/>
                <a:sym typeface="Arial"/>
              </a:defRPr>
            </a:lvl2pPr>
            <a:lvl3pPr indent="-228600" lvl="2" marL="1371600" marR="0" rtl="0" algn="l">
              <a:lnSpc>
                <a:spcPct val="93000"/>
              </a:lnSpc>
              <a:spcBef>
                <a:spcPts val="70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3pPr>
            <a:lvl4pPr indent="-228600" lvl="3" marL="1828800" marR="0" rtl="0" algn="l">
              <a:lnSpc>
                <a:spcPct val="93000"/>
              </a:lnSpc>
              <a:spcBef>
                <a:spcPts val="465"/>
              </a:spcBef>
              <a:spcAft>
                <a:spcPts val="0"/>
              </a:spcAft>
              <a:buClr>
                <a:srgbClr val="000000"/>
              </a:buClr>
              <a:buSzPts val="1700"/>
              <a:buFont typeface="Times New Roman"/>
              <a:buNone/>
              <a:defRPr b="0" i="0" sz="1700" u="none" cap="none" strike="noStrike">
                <a:solidFill>
                  <a:srgbClr val="000000"/>
                </a:solidFill>
                <a:latin typeface="Arial"/>
                <a:ea typeface="Arial"/>
                <a:cs typeface="Arial"/>
                <a:sym typeface="Arial"/>
              </a:defRPr>
            </a:lvl4pPr>
            <a:lvl5pPr indent="-228600" lvl="4" marL="2286000" marR="0" rtl="0" algn="l">
              <a:lnSpc>
                <a:spcPct val="93000"/>
              </a:lnSpc>
              <a:spcBef>
                <a:spcPts val="240"/>
              </a:spcBef>
              <a:spcAft>
                <a:spcPts val="0"/>
              </a:spcAft>
              <a:buClr>
                <a:srgbClr val="000000"/>
              </a:buClr>
              <a:buSzPts val="1700"/>
              <a:buFont typeface="Times New Roman"/>
              <a:buNone/>
              <a:defRPr b="0" i="0" sz="1700" u="none" cap="none" strike="noStrike">
                <a:solidFill>
                  <a:srgbClr val="000000"/>
                </a:solidFill>
                <a:latin typeface="Arial"/>
                <a:ea typeface="Arial"/>
                <a:cs typeface="Arial"/>
                <a:sym typeface="Arial"/>
              </a:defRPr>
            </a:lvl5pPr>
            <a:lvl6pPr indent="-228600" lvl="5" marL="2743200" marR="0" rtl="0" algn="l">
              <a:lnSpc>
                <a:spcPct val="93000"/>
              </a:lnSpc>
              <a:spcBef>
                <a:spcPts val="240"/>
              </a:spcBef>
              <a:spcAft>
                <a:spcPts val="0"/>
              </a:spcAft>
              <a:buClr>
                <a:srgbClr val="000000"/>
              </a:buClr>
              <a:buSzPts val="1700"/>
              <a:buFont typeface="Times New Roman"/>
              <a:buNone/>
              <a:defRPr b="0" i="0" sz="1700" u="none" cap="none" strike="noStrike">
                <a:solidFill>
                  <a:srgbClr val="000000"/>
                </a:solidFill>
                <a:latin typeface="Arial"/>
                <a:ea typeface="Arial"/>
                <a:cs typeface="Arial"/>
                <a:sym typeface="Arial"/>
              </a:defRPr>
            </a:lvl6pPr>
            <a:lvl7pPr indent="-228600" lvl="6" marL="3200400" marR="0" rtl="0" algn="l">
              <a:lnSpc>
                <a:spcPct val="93000"/>
              </a:lnSpc>
              <a:spcBef>
                <a:spcPts val="240"/>
              </a:spcBef>
              <a:spcAft>
                <a:spcPts val="0"/>
              </a:spcAft>
              <a:buClr>
                <a:srgbClr val="000000"/>
              </a:buClr>
              <a:buSzPts val="1700"/>
              <a:buFont typeface="Times New Roman"/>
              <a:buNone/>
              <a:defRPr b="0" i="0" sz="1700" u="none" cap="none" strike="noStrike">
                <a:solidFill>
                  <a:srgbClr val="000000"/>
                </a:solidFill>
                <a:latin typeface="Arial"/>
                <a:ea typeface="Arial"/>
                <a:cs typeface="Arial"/>
                <a:sym typeface="Arial"/>
              </a:defRPr>
            </a:lvl7pPr>
            <a:lvl8pPr indent="-228600" lvl="7" marL="3657600" marR="0" rtl="0" algn="l">
              <a:lnSpc>
                <a:spcPct val="93000"/>
              </a:lnSpc>
              <a:spcBef>
                <a:spcPts val="240"/>
              </a:spcBef>
              <a:spcAft>
                <a:spcPts val="0"/>
              </a:spcAft>
              <a:buClr>
                <a:srgbClr val="000000"/>
              </a:buClr>
              <a:buSzPts val="1700"/>
              <a:buFont typeface="Times New Roman"/>
              <a:buNone/>
              <a:defRPr b="0" i="0" sz="1700" u="none" cap="none" strike="noStrike">
                <a:solidFill>
                  <a:srgbClr val="000000"/>
                </a:solidFill>
                <a:latin typeface="Arial"/>
                <a:ea typeface="Arial"/>
                <a:cs typeface="Arial"/>
                <a:sym typeface="Arial"/>
              </a:defRPr>
            </a:lvl8pPr>
            <a:lvl9pPr indent="-228600" lvl="8" marL="4114800" marR="0" rtl="0" algn="l">
              <a:lnSpc>
                <a:spcPct val="93000"/>
              </a:lnSpc>
              <a:spcBef>
                <a:spcPts val="240"/>
              </a:spcBef>
              <a:spcAft>
                <a:spcPts val="0"/>
              </a:spcAft>
              <a:buClr>
                <a:srgbClr val="000000"/>
              </a:buClr>
              <a:buSzPts val="1700"/>
              <a:buFont typeface="Times New Roman"/>
              <a:buNone/>
              <a:defRPr b="0" i="0" sz="1700" u="none" cap="none" strike="noStrike">
                <a:solidFill>
                  <a:srgbClr val="000000"/>
                </a:solidFill>
                <a:latin typeface="Arial"/>
                <a:ea typeface="Arial"/>
                <a:cs typeface="Arial"/>
                <a:sym typeface="Arial"/>
              </a:defRPr>
            </a:lvl9pPr>
          </a:lstStyle>
          <a:p/>
        </p:txBody>
      </p:sp>
      <p:sp>
        <p:nvSpPr>
          <p:cNvPr id="14" name="Google Shape;14;p1"/>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9pPr>
          </a:lstStyle>
          <a:p/>
        </p:txBody>
      </p:sp>
      <p:sp>
        <p:nvSpPr>
          <p:cNvPr id="15" name="Google Shape;15;p1"/>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Times New Roman"/>
              <a:buNone/>
              <a:defRPr b="0" i="0" sz="1800" u="none" cap="none" strike="noStrike">
                <a:solidFill>
                  <a:srgbClr val="FFFFFF"/>
                </a:solidFill>
                <a:latin typeface="Arial"/>
                <a:ea typeface="Arial"/>
                <a:cs typeface="Arial"/>
                <a:sym typeface="Arial"/>
              </a:defRPr>
            </a:lvl9pPr>
          </a:lstStyle>
          <a:p/>
        </p:txBody>
      </p:sp>
      <p:sp>
        <p:nvSpPr>
          <p:cNvPr id="16" name="Google Shape;16;p1"/>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lvl1pPr indent="0" lvl="0"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13"/>
          <p:cNvSpPr txBox="1"/>
          <p:nvPr>
            <p:ph type="title"/>
          </p:nvPr>
        </p:nvSpPr>
        <p:spPr>
          <a:xfrm>
            <a:off x="457200" y="274638"/>
            <a:ext cx="8223250" cy="1136650"/>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Calibri"/>
                <a:ea typeface="Calibri"/>
                <a:cs typeface="Calibri"/>
                <a:sym typeface="Calibri"/>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3"/>
          <p:cNvSpPr txBox="1"/>
          <p:nvPr>
            <p:ph idx="1" type="body"/>
          </p:nvPr>
        </p:nvSpPr>
        <p:spPr>
          <a:xfrm>
            <a:off x="457200" y="1600200"/>
            <a:ext cx="8223250" cy="4519613"/>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9pPr>
          </a:lstStyle>
          <a:p/>
        </p:txBody>
      </p:sp>
      <p:sp>
        <p:nvSpPr>
          <p:cNvPr id="89" name="Google Shape;89;p13"/>
          <p:cNvSpPr txBox="1"/>
          <p:nvPr/>
        </p:nvSpPr>
        <p:spPr>
          <a:xfrm>
            <a:off x="457200" y="6356350"/>
            <a:ext cx="2130425" cy="36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90" name="Google Shape;90;p13"/>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91" name="Google Shape;91;p13"/>
          <p:cNvSpPr txBox="1"/>
          <p:nvPr>
            <p:ph idx="12" type="sldNum"/>
          </p:nvPr>
        </p:nvSpPr>
        <p:spPr>
          <a:xfrm>
            <a:off x="6553200" y="6356350"/>
            <a:ext cx="2127250" cy="358775"/>
          </a:xfrm>
          <a:prstGeom prst="rect">
            <a:avLst/>
          </a:prstGeom>
          <a:noFill/>
          <a:ln>
            <a:noFill/>
          </a:ln>
        </p:spPr>
        <p:txBody>
          <a:bodyPr anchorCtr="0" anchor="ctr" bIns="46800" lIns="90000" spcFirstLastPara="1" rIns="90000" wrap="square" tIns="46800">
            <a:noAutofit/>
          </a:bodyPr>
          <a:lstStyle>
            <a:lvl1pPr indent="0" lvl="0"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Times New Roman"/>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github.com/ShilpaSivadas24/Group21_FinalProje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25"/>
          <p:cNvSpPr/>
          <p:nvPr/>
        </p:nvSpPr>
        <p:spPr>
          <a:xfrm>
            <a:off x="457200" y="165100"/>
            <a:ext cx="8228013" cy="6305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150" name="Google Shape;150;p25"/>
          <p:cNvSpPr/>
          <p:nvPr/>
        </p:nvSpPr>
        <p:spPr>
          <a:xfrm>
            <a:off x="760413" y="1612900"/>
            <a:ext cx="8032750" cy="4525963"/>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Times New Roman"/>
              <a:buNone/>
            </a:pPr>
            <a:r>
              <a:rPr b="0" i="0" lang="en-US" sz="2900" u="none">
                <a:solidFill>
                  <a:srgbClr val="280099"/>
                </a:solidFill>
                <a:latin typeface="Calibri"/>
                <a:ea typeface="Calibri"/>
                <a:cs typeface="Calibri"/>
                <a:sym typeface="Calibri"/>
              </a:rPr>
              <a:t>			</a:t>
            </a:r>
            <a:endParaRPr b="0" i="0" sz="2900" u="none">
              <a:solidFill>
                <a:srgbClr val="280099"/>
              </a:solidFill>
              <a:latin typeface="Calibri"/>
              <a:ea typeface="Calibri"/>
              <a:cs typeface="Calibri"/>
              <a:sym typeface="Calibri"/>
            </a:endParaRPr>
          </a:p>
        </p:txBody>
      </p:sp>
      <p:sp>
        <p:nvSpPr>
          <p:cNvPr id="151" name="Google Shape;151;p25"/>
          <p:cNvSpPr/>
          <p:nvPr/>
        </p:nvSpPr>
        <p:spPr>
          <a:xfrm>
            <a:off x="131763" y="0"/>
            <a:ext cx="1587" cy="15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152" name="Google Shape;152;p25"/>
          <p:cNvSpPr/>
          <p:nvPr/>
        </p:nvSpPr>
        <p:spPr>
          <a:xfrm>
            <a:off x="195263" y="1306513"/>
            <a:ext cx="1587" cy="15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153" name="Google Shape;153;p25"/>
          <p:cNvSpPr txBox="1"/>
          <p:nvPr/>
        </p:nvSpPr>
        <p:spPr>
          <a:xfrm>
            <a:off x="522288" y="1665288"/>
            <a:ext cx="7969250" cy="754062"/>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chemeClr val="lt1"/>
              </a:buClr>
              <a:buSzPts val="2200"/>
              <a:buFont typeface="Times New Roman"/>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200"/>
              <a:buFont typeface="Times New Roman"/>
              <a:buNone/>
            </a:pPr>
            <a:r>
              <a:t/>
            </a:r>
            <a:endParaRPr b="0" i="0" sz="2200" u="none">
              <a:solidFill>
                <a:srgbClr val="000000"/>
              </a:solidFill>
              <a:latin typeface="Times New Roman"/>
              <a:ea typeface="Times New Roman"/>
              <a:cs typeface="Times New Roman"/>
              <a:sym typeface="Times New Roman"/>
            </a:endParaRPr>
          </a:p>
        </p:txBody>
      </p:sp>
      <p:sp>
        <p:nvSpPr>
          <p:cNvPr id="154" name="Google Shape;154;p25"/>
          <p:cNvSpPr txBox="1"/>
          <p:nvPr/>
        </p:nvSpPr>
        <p:spPr>
          <a:xfrm>
            <a:off x="386715" y="3968750"/>
            <a:ext cx="8229600" cy="2133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Department of  CSE</a:t>
            </a:r>
            <a:endParaRPr b="1" i="0" sz="2000" u="none">
              <a:solidFill>
                <a:srgbClr val="000000"/>
              </a:solidFill>
              <a:latin typeface="Times New Roman"/>
              <a:ea typeface="Times New Roman"/>
              <a:cs typeface="Times New Roman"/>
              <a:sym typeface="Times New Roman"/>
            </a:endParaRPr>
          </a:p>
          <a:p>
            <a:pPr indent="0" lvl="0" marL="0" marR="0" rtl="0" algn="ctr">
              <a:lnSpc>
                <a:spcPct val="100000"/>
              </a:lnSpc>
              <a:spcBef>
                <a:spcPts val="6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Jyothi  Engineering  College</a:t>
            </a:r>
            <a:endParaRPr b="1" i="0" sz="2000" u="none">
              <a:solidFill>
                <a:srgbClr val="000000"/>
              </a:solidFill>
              <a:latin typeface="Times New Roman"/>
              <a:ea typeface="Times New Roman"/>
              <a:cs typeface="Times New Roman"/>
              <a:sym typeface="Times New Roman"/>
            </a:endParaRPr>
          </a:p>
          <a:p>
            <a:pPr indent="0" lvl="0" marL="0" marR="0" rtl="0" algn="ctr">
              <a:lnSpc>
                <a:spcPct val="100000"/>
              </a:lnSpc>
              <a:spcBef>
                <a:spcPts val="6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Thrissur</a:t>
            </a:r>
            <a:endParaRPr b="1" i="0" sz="2000" u="none">
              <a:solidFill>
                <a:srgbClr val="000000"/>
              </a:solidFill>
              <a:latin typeface="Times New Roman"/>
              <a:ea typeface="Times New Roman"/>
              <a:cs typeface="Times New Roman"/>
              <a:sym typeface="Times New Roman"/>
            </a:endParaRPr>
          </a:p>
          <a:p>
            <a:pPr indent="0" lvl="0" marL="0" marR="0" rtl="0" algn="ctr">
              <a:lnSpc>
                <a:spcPct val="100000"/>
              </a:lnSpc>
              <a:spcBef>
                <a:spcPts val="6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January 20 , 2021</a:t>
            </a:r>
            <a:endParaRPr b="1" i="0" sz="2000" u="none">
              <a:solidFill>
                <a:srgbClr val="000000"/>
              </a:solidFill>
              <a:latin typeface="Times New Roman"/>
              <a:ea typeface="Times New Roman"/>
              <a:cs typeface="Times New Roman"/>
              <a:sym typeface="Times New Roman"/>
            </a:endParaRPr>
          </a:p>
          <a:p>
            <a:pPr indent="0" lvl="0" marL="0" marR="0" rtl="0" algn="just">
              <a:lnSpc>
                <a:spcPct val="100000"/>
              </a:lnSpc>
              <a:spcBef>
                <a:spcPts val="525"/>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r>
              <a:rPr b="0" i="0" lang="en-US" sz="2100" u="none">
                <a:solidFill>
                  <a:srgbClr val="000000"/>
                </a:solidFill>
                <a:latin typeface="Calibri"/>
                <a:ea typeface="Calibri"/>
                <a:cs typeface="Calibri"/>
                <a:sym typeface="Calibri"/>
              </a:rPr>
              <a:t>			      </a:t>
            </a:r>
            <a:endParaRPr b="0" i="0" sz="2100" u="none">
              <a:solidFill>
                <a:srgbClr val="000000"/>
              </a:solidFill>
              <a:latin typeface="Calibri"/>
              <a:ea typeface="Calibri"/>
              <a:cs typeface="Calibri"/>
              <a:sym typeface="Calibri"/>
            </a:endParaRPr>
          </a:p>
          <a:p>
            <a:pPr indent="0" lvl="0" marL="0" marR="0" rtl="0" algn="just">
              <a:lnSpc>
                <a:spcPct val="100000"/>
              </a:lnSpc>
              <a:spcBef>
                <a:spcPts val="525"/>
              </a:spcBef>
              <a:spcAft>
                <a:spcPts val="0"/>
              </a:spcAft>
              <a:buClr>
                <a:srgbClr val="000000"/>
              </a:buClr>
              <a:buSzPts val="2100"/>
              <a:buFont typeface="Times New Roman"/>
              <a:buNone/>
            </a:pPr>
            <a:r>
              <a:rPr b="0" i="0" lang="en-US" sz="2100" u="none">
                <a:solidFill>
                  <a:srgbClr val="000000"/>
                </a:solidFill>
                <a:latin typeface="Calibri"/>
                <a:ea typeface="Calibri"/>
                <a:cs typeface="Calibri"/>
                <a:sym typeface="Calibri"/>
              </a:rPr>
              <a:t>                                                       			                                                        			      </a:t>
            </a:r>
            <a:endParaRPr b="0" i="0" sz="2100" u="none">
              <a:solidFill>
                <a:srgbClr val="000000"/>
              </a:solidFill>
              <a:latin typeface="Calibri"/>
              <a:ea typeface="Calibri"/>
              <a:cs typeface="Calibri"/>
              <a:sym typeface="Calibri"/>
            </a:endParaRPr>
          </a:p>
        </p:txBody>
      </p:sp>
      <p:sp>
        <p:nvSpPr>
          <p:cNvPr id="155" name="Google Shape;155;p25"/>
          <p:cNvSpPr txBox="1"/>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QRT BOT</a:t>
            </a:r>
            <a:endParaRPr b="1" i="0" sz="3200" u="none">
              <a:solidFill>
                <a:srgbClr val="FF0000"/>
              </a:solidFill>
              <a:latin typeface="Times New Roman"/>
              <a:ea typeface="Times New Roman"/>
              <a:cs typeface="Times New Roman"/>
              <a:sym typeface="Times New Roman"/>
            </a:endParaRPr>
          </a:p>
        </p:txBody>
      </p:sp>
      <p:pic>
        <p:nvPicPr>
          <p:cNvPr id="156" name="Google Shape;156;p25"/>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157" name="Google Shape;157;p25"/>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158" name="Google Shape;158;p25"/>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159" name="Google Shape;159;p25"/>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4" name="Shape 254"/>
        <p:cNvGrpSpPr/>
        <p:nvPr/>
      </p:nvGrpSpPr>
      <p:grpSpPr>
        <a:xfrm>
          <a:off x="0" y="0"/>
          <a:ext cx="0" cy="0"/>
          <a:chOff x="0" y="0"/>
          <a:chExt cx="0" cy="0"/>
        </a:xfrm>
      </p:grpSpPr>
      <p:sp>
        <p:nvSpPr>
          <p:cNvPr id="255" name="Google Shape;255;p34"/>
          <p:cNvSpPr/>
          <p:nvPr/>
        </p:nvSpPr>
        <p:spPr>
          <a:xfrm>
            <a:off x="457200" y="990600"/>
            <a:ext cx="8228013" cy="548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256" name="Google Shape;256;p34"/>
          <p:cNvSpPr/>
          <p:nvPr/>
        </p:nvSpPr>
        <p:spPr>
          <a:xfrm>
            <a:off x="760413" y="1612900"/>
            <a:ext cx="8032750" cy="4525963"/>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280099"/>
              </a:buClr>
              <a:buSzPts val="2900"/>
              <a:buFont typeface="Times New Roman"/>
              <a:buNone/>
            </a:pPr>
            <a:r>
              <a:rPr b="0" i="0" lang="en-US" sz="2900" u="none">
                <a:solidFill>
                  <a:srgbClr val="280099"/>
                </a:solidFill>
                <a:latin typeface="Calibri"/>
                <a:ea typeface="Calibri"/>
                <a:cs typeface="Calibri"/>
                <a:sym typeface="Calibri"/>
              </a:rPr>
              <a:t>			</a:t>
            </a:r>
            <a:endParaRPr b="0" i="0" sz="2900" u="none">
              <a:solidFill>
                <a:srgbClr val="280099"/>
              </a:solidFill>
              <a:latin typeface="Calibri"/>
              <a:ea typeface="Calibri"/>
              <a:cs typeface="Calibri"/>
              <a:sym typeface="Calibri"/>
            </a:endParaRPr>
          </a:p>
        </p:txBody>
      </p:sp>
      <p:sp>
        <p:nvSpPr>
          <p:cNvPr id="257" name="Google Shape;257;p34"/>
          <p:cNvSpPr/>
          <p:nvPr/>
        </p:nvSpPr>
        <p:spPr>
          <a:xfrm>
            <a:off x="131763" y="0"/>
            <a:ext cx="1587" cy="15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258" name="Google Shape;258;p34"/>
          <p:cNvSpPr/>
          <p:nvPr/>
        </p:nvSpPr>
        <p:spPr>
          <a:xfrm>
            <a:off x="195263" y="1306513"/>
            <a:ext cx="1587" cy="15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chemeClr val="lt1"/>
              </a:solidFill>
              <a:latin typeface="Arial"/>
              <a:ea typeface="Arial"/>
              <a:cs typeface="Arial"/>
              <a:sym typeface="Arial"/>
            </a:endParaRPr>
          </a:p>
        </p:txBody>
      </p:sp>
      <p:sp>
        <p:nvSpPr>
          <p:cNvPr id="259" name="Google Shape;259;p34"/>
          <p:cNvSpPr txBox="1"/>
          <p:nvPr/>
        </p:nvSpPr>
        <p:spPr>
          <a:xfrm>
            <a:off x="457200" y="1981200"/>
            <a:ext cx="7969250" cy="754063"/>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chemeClr val="lt1"/>
              </a:buClr>
              <a:buSzPts val="2200"/>
              <a:buFont typeface="Times New Roman"/>
              <a:buNone/>
            </a:pPr>
            <a:r>
              <a:t/>
            </a:r>
            <a:endParaRPr b="0" i="0" sz="2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200"/>
              <a:buFont typeface="Times New Roman"/>
              <a:buNone/>
            </a:pPr>
            <a:r>
              <a:t/>
            </a:r>
            <a:endParaRPr b="0" i="0" sz="2200" u="none">
              <a:solidFill>
                <a:srgbClr val="000000"/>
              </a:solidFill>
              <a:latin typeface="Times New Roman"/>
              <a:ea typeface="Times New Roman"/>
              <a:cs typeface="Times New Roman"/>
              <a:sym typeface="Times New Roman"/>
            </a:endParaRPr>
          </a:p>
        </p:txBody>
      </p:sp>
      <p:sp>
        <p:nvSpPr>
          <p:cNvPr id="260" name="Google Shape;260;p34"/>
          <p:cNvSpPr txBox="1"/>
          <p:nvPr/>
        </p:nvSpPr>
        <p:spPr>
          <a:xfrm>
            <a:off x="6553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Clr>
                <a:schemeClr val="lt1"/>
              </a:buClr>
              <a:buSzPts val="1200"/>
              <a:buFont typeface="Times New Roman"/>
              <a:buNone/>
            </a:pPr>
            <a:r>
              <a:t/>
            </a:r>
            <a:endParaRPr b="0" i="0" sz="1200" u="none">
              <a:solidFill>
                <a:srgbClr val="898989"/>
              </a:solidFill>
              <a:latin typeface="Calibri"/>
              <a:ea typeface="Calibri"/>
              <a:cs typeface="Calibri"/>
              <a:sym typeface="Calibri"/>
            </a:endParaRPr>
          </a:p>
        </p:txBody>
      </p:sp>
      <p:sp>
        <p:nvSpPr>
          <p:cNvPr id="261" name="Google Shape;261;p34"/>
          <p:cNvSpPr txBox="1"/>
          <p:nvPr/>
        </p:nvSpPr>
        <p:spPr>
          <a:xfrm>
            <a:off x="251460" y="1718310"/>
            <a:ext cx="8229600" cy="41687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2800" u="none">
                <a:solidFill>
                  <a:srgbClr val="FF0000"/>
                </a:solidFill>
                <a:latin typeface="Times New Roman"/>
                <a:ea typeface="Times New Roman"/>
                <a:cs typeface="Times New Roman"/>
                <a:sym typeface="Times New Roman"/>
              </a:rPr>
              <a:t>Description of Proposed System</a:t>
            </a:r>
            <a:r>
              <a:rPr b="0" i="0" lang="en-US" sz="2800" u="none">
                <a:solidFill>
                  <a:schemeClr val="lt1"/>
                </a:solidFill>
                <a:latin typeface="Times New Roman"/>
                <a:ea typeface="Times New Roman"/>
                <a:cs typeface="Times New Roman"/>
                <a:sym typeface="Times New Roman"/>
              </a:rPr>
              <a:t>s</a:t>
            </a:r>
            <a:endParaRPr b="0" i="0" sz="28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2400" u="none">
                <a:solidFill>
                  <a:srgbClr val="000000"/>
                </a:solidFill>
                <a:latin typeface="Times New Roman"/>
                <a:ea typeface="Times New Roman"/>
                <a:cs typeface="Times New Roman"/>
                <a:sym typeface="Times New Roman"/>
              </a:rPr>
              <a:t>Two major tasks: </a:t>
            </a:r>
            <a:endParaRPr b="0" i="0" sz="2400" u="non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1800"/>
              <a:buFont typeface="Noto Sans Symbols"/>
              <a:buChar char="❑"/>
            </a:pPr>
            <a:r>
              <a:rPr b="0" i="0" lang="en-US" sz="2400" u="none">
                <a:solidFill>
                  <a:srgbClr val="000000"/>
                </a:solidFill>
                <a:latin typeface="Times New Roman"/>
                <a:ea typeface="Times New Roman"/>
                <a:cs typeface="Times New Roman"/>
                <a:sym typeface="Times New Roman"/>
              </a:rPr>
              <a:t>Determine if a user has a high chance of being COVID-19 positive; </a:t>
            </a:r>
            <a:endParaRPr b="0" i="0" sz="2400" u="non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1800"/>
              <a:buFont typeface="Noto Sans Symbols"/>
              <a:buChar char="❑"/>
            </a:pPr>
            <a:r>
              <a:rPr b="0" i="0" lang="en-US" sz="2400" u="none">
                <a:solidFill>
                  <a:srgbClr val="000000"/>
                </a:solidFill>
                <a:latin typeface="Times New Roman"/>
                <a:ea typeface="Times New Roman"/>
                <a:cs typeface="Times New Roman"/>
                <a:sym typeface="Times New Roman"/>
              </a:rPr>
              <a:t>Predict users’ mental and emotional state.</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Noto Sans Symbols"/>
              <a:buNone/>
            </a:pPr>
            <a:r>
              <a:rPr b="0" i="0" lang="en-US" sz="2400" u="none">
                <a:solidFill>
                  <a:srgbClr val="000000"/>
                </a:solidFill>
                <a:latin typeface="Times New Roman"/>
                <a:ea typeface="Times New Roman"/>
                <a:cs typeface="Times New Roman"/>
                <a:sym typeface="Times New Roman"/>
              </a:rPr>
              <a:t>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Noto Sans Symbols"/>
              <a:buNone/>
            </a:pPr>
            <a:r>
              <a:rPr b="0" i="0" lang="en-US" sz="2400" u="none">
                <a:solidFill>
                  <a:srgbClr val="000000"/>
                </a:solidFill>
                <a:latin typeface="Times New Roman"/>
                <a:ea typeface="Times New Roman"/>
                <a:cs typeface="Times New Roman"/>
                <a:sym typeface="Times New Roman"/>
              </a:rPr>
              <a:t>This is done by analysing the interactions between the user and the chatbot.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2400" u="none">
              <a:solidFill>
                <a:srgbClr val="000000"/>
              </a:solidFill>
              <a:latin typeface="Times New Roman"/>
              <a:ea typeface="Times New Roman"/>
              <a:cs typeface="Times New Roman"/>
              <a:sym typeface="Times New Roman"/>
            </a:endParaRPr>
          </a:p>
        </p:txBody>
      </p:sp>
      <p:pic>
        <p:nvPicPr>
          <p:cNvPr id="262" name="Google Shape;262;p34"/>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263" name="Google Shape;263;p34"/>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64" name="Google Shape;264;p34"/>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265" name="Google Shape;265;p34"/>
          <p:cNvSpPr txBox="1"/>
          <p:nvPr>
            <p:ph idx="11" type="ftr"/>
          </p:nvPr>
        </p:nvSpPr>
        <p:spPr>
          <a:xfrm>
            <a:off x="3123565" y="6173788"/>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71" name="Google Shape;271;p35"/>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272" name="Google Shape;272;p35"/>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273" name="Google Shape;273;p35"/>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274" name="Google Shape;274;p35"/>
          <p:cNvSpPr txBox="1"/>
          <p:nvPr/>
        </p:nvSpPr>
        <p:spPr>
          <a:xfrm>
            <a:off x="251375" y="16293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Modules of proposed System</a:t>
            </a:r>
            <a:r>
              <a:rPr b="0" i="0" lang="en-US" sz="2800" u="none">
                <a:solidFill>
                  <a:schemeClr val="dk2"/>
                </a:solidFill>
                <a:latin typeface="Times New Roman"/>
                <a:ea typeface="Times New Roman"/>
                <a:cs typeface="Times New Roman"/>
                <a:sym typeface="Times New Roman"/>
              </a:rPr>
              <a:t> </a:t>
            </a:r>
            <a:endParaRPr b="0" i="0" sz="2800" u="non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25"/>
              <a:buFont typeface="Times New Roman"/>
              <a:buNone/>
            </a:pPr>
            <a:r>
              <a:t/>
            </a:r>
            <a:endParaRPr b="0" i="0" sz="825" u="non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25"/>
              <a:buFont typeface="Times New Roman"/>
              <a:buNone/>
            </a:pPr>
            <a:r>
              <a:t/>
            </a:r>
            <a:endParaRPr b="0" i="0" sz="825" u="none">
              <a:solidFill>
                <a:schemeClr val="dk2"/>
              </a:solidFill>
              <a:latin typeface="Times New Roman"/>
              <a:ea typeface="Times New Roman"/>
              <a:cs typeface="Times New Roman"/>
              <a:sym typeface="Times New Roman"/>
            </a:endParaRPr>
          </a:p>
        </p:txBody>
      </p:sp>
      <p:sp>
        <p:nvSpPr>
          <p:cNvPr id="275" name="Google Shape;275;p35"/>
          <p:cNvSpPr txBox="1"/>
          <p:nvPr/>
        </p:nvSpPr>
        <p:spPr>
          <a:xfrm>
            <a:off x="311700" y="230373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There are two modules in the proposed system: </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120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Symptom Prediction</a:t>
            </a:r>
            <a:r>
              <a:rPr b="0" i="0" lang="en-US" sz="2400" u="none">
                <a:solidFill>
                  <a:srgbClr val="000000"/>
                </a:solidFill>
                <a:latin typeface="Times New Roman"/>
                <a:ea typeface="Times New Roman"/>
                <a:cs typeface="Times New Roman"/>
                <a:sym typeface="Times New Roman"/>
              </a:rPr>
              <a:t>: Analyses user replies to determine if high case of positive COVID-19.</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Sentimental Analysis: </a:t>
            </a:r>
            <a:r>
              <a:rPr b="0" i="0" lang="en-US" sz="2400" u="none">
                <a:solidFill>
                  <a:srgbClr val="000000"/>
                </a:solidFill>
                <a:latin typeface="Times New Roman"/>
                <a:ea typeface="Times New Roman"/>
                <a:cs typeface="Times New Roman"/>
                <a:sym typeface="Times New Roman"/>
              </a:rPr>
              <a:t>Analyses the user replies to determine emotional state of user.</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81" name="Google Shape;281;p36"/>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282" name="Google Shape;282;p36"/>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283" name="Google Shape;283;p36"/>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284" name="Google Shape;284;p36"/>
          <p:cNvSpPr txBox="1"/>
          <p:nvPr/>
        </p:nvSpPr>
        <p:spPr>
          <a:xfrm>
            <a:off x="206290" y="176328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Software Requirement Specification</a:t>
            </a:r>
            <a:endParaRPr b="1" i="0" sz="2800" u="none">
              <a:solidFill>
                <a:srgbClr val="FF0000"/>
              </a:solidFill>
              <a:latin typeface="Times New Roman"/>
              <a:ea typeface="Times New Roman"/>
              <a:cs typeface="Times New Roman"/>
              <a:sym typeface="Times New Roman"/>
            </a:endParaRPr>
          </a:p>
        </p:txBody>
      </p:sp>
      <p:sp>
        <p:nvSpPr>
          <p:cNvPr id="285" name="Google Shape;285;p36"/>
          <p:cNvSpPr txBox="1"/>
          <p:nvPr/>
        </p:nvSpPr>
        <p:spPr>
          <a:xfrm>
            <a:off x="320590" y="233611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400"/>
              <a:buFont typeface="Times New Roman"/>
              <a:buNone/>
            </a:pPr>
            <a:r>
              <a:rPr b="0" i="0" lang="en-US" sz="2400" u="sng">
                <a:solidFill>
                  <a:srgbClr val="000000"/>
                </a:solidFill>
                <a:latin typeface="Times New Roman"/>
                <a:ea typeface="Times New Roman"/>
                <a:cs typeface="Times New Roman"/>
                <a:sym typeface="Times New Roman"/>
              </a:rPr>
              <a:t>Functional Requirements:</a:t>
            </a:r>
            <a:endParaRPr b="0" i="0" sz="2400" u="sng">
              <a:solidFill>
                <a:srgbClr val="000000"/>
              </a:solidFill>
              <a:latin typeface="Times New Roman"/>
              <a:ea typeface="Times New Roman"/>
              <a:cs typeface="Times New Roman"/>
              <a:sym typeface="Times New Roman"/>
            </a:endParaRPr>
          </a:p>
          <a:p>
            <a:pPr indent="-342900" lvl="0" marL="457200" marR="0" rtl="0" algn="l">
              <a:lnSpc>
                <a:spcPct val="80000"/>
              </a:lnSpc>
              <a:spcBef>
                <a:spcPts val="120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Admin interface</a:t>
            </a:r>
            <a:r>
              <a:rPr b="0" i="0" lang="en-US" sz="2400" u="none">
                <a:solidFill>
                  <a:srgbClr val="000000"/>
                </a:solidFill>
                <a:latin typeface="Times New Roman"/>
                <a:ea typeface="Times New Roman"/>
                <a:cs typeface="Times New Roman"/>
                <a:sym typeface="Times New Roman"/>
              </a:rPr>
              <a:t>: The user interface module where the user needs to login.</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80000"/>
              </a:lnSpc>
              <a:spcBef>
                <a:spcPts val="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Data Pre-processing and Feature extraction</a:t>
            </a:r>
            <a:r>
              <a:rPr b="0" i="0" lang="en-US" sz="2400" u="none">
                <a:solidFill>
                  <a:srgbClr val="000000"/>
                </a:solidFill>
                <a:latin typeface="Times New Roman"/>
                <a:ea typeface="Times New Roman"/>
                <a:cs typeface="Times New Roman"/>
                <a:sym typeface="Times New Roman"/>
              </a:rPr>
              <a:t>: User replies are taken as input from the chat. </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80000"/>
              </a:lnSpc>
              <a:spcBef>
                <a:spcPts val="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Inform Health Authorities</a:t>
            </a:r>
            <a:r>
              <a:rPr b="0" i="0" lang="en-US" sz="2400" u="none">
                <a:solidFill>
                  <a:srgbClr val="000000"/>
                </a:solidFill>
                <a:latin typeface="Times New Roman"/>
                <a:ea typeface="Times New Roman"/>
                <a:cs typeface="Times New Roman"/>
                <a:sym typeface="Times New Roman"/>
              </a:rPr>
              <a:t>: Healthcare is informed about the health condition and emotional state of the user if there is a high case of severity.</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91" name="Google Shape;291;p37"/>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292" name="Google Shape;292;p37"/>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293" name="Google Shape;293;p37"/>
          <p:cNvSpPr txBox="1"/>
          <p:nvPr/>
        </p:nvSpPr>
        <p:spPr>
          <a:xfrm>
            <a:off x="251375" y="185409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sng">
                <a:solidFill>
                  <a:srgbClr val="000000"/>
                </a:solidFill>
                <a:latin typeface="Times New Roman"/>
                <a:ea typeface="Times New Roman"/>
                <a:cs typeface="Times New Roman"/>
                <a:sym typeface="Times New Roman"/>
              </a:rPr>
              <a:t>Other Non-Functional requirements:</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120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Performance requirements</a:t>
            </a:r>
            <a:r>
              <a:rPr b="0" i="0" lang="en-US" sz="2400" u="none">
                <a:solidFill>
                  <a:srgbClr val="000000"/>
                </a:solidFill>
                <a:latin typeface="Times New Roman"/>
                <a:ea typeface="Times New Roman"/>
                <a:cs typeface="Times New Roman"/>
                <a:sym typeface="Times New Roman"/>
              </a:rPr>
              <a:t>: The system should correctly predict whether the user is affected by COVID-19 or not, and must inform healthcare if severity is high.</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Safety requirements</a:t>
            </a:r>
            <a:r>
              <a:rPr b="0" i="0" lang="en-US" sz="2400" u="none">
                <a:solidFill>
                  <a:srgbClr val="000000"/>
                </a:solidFill>
                <a:latin typeface="Times New Roman"/>
                <a:ea typeface="Times New Roman"/>
                <a:cs typeface="Times New Roman"/>
                <a:sym typeface="Times New Roman"/>
              </a:rPr>
              <a:t>: A user’s identity is verified by username and password before any information can be provided.</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1" i="0" lang="en-US" sz="2400" u="none">
                <a:solidFill>
                  <a:srgbClr val="000000"/>
                </a:solidFill>
                <a:latin typeface="Times New Roman"/>
                <a:ea typeface="Times New Roman"/>
                <a:cs typeface="Times New Roman"/>
                <a:sym typeface="Times New Roman"/>
              </a:rPr>
              <a:t>Security Requirements</a:t>
            </a:r>
            <a:r>
              <a:rPr b="0" i="0" lang="en-US" sz="2400" u="none">
                <a:solidFill>
                  <a:srgbClr val="000000"/>
                </a:solidFill>
                <a:latin typeface="Times New Roman"/>
                <a:ea typeface="Times New Roman"/>
                <a:cs typeface="Times New Roman"/>
                <a:sym typeface="Times New Roman"/>
              </a:rPr>
              <a:t>: The conversations between the chatbots and users are encrypted. </a:t>
            </a:r>
            <a:endParaRPr b="0" i="0" sz="2400" u="non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800"/>
              <a:buFont typeface="Times New Roman"/>
              <a:buNone/>
            </a:pPr>
            <a:r>
              <a:t/>
            </a:r>
            <a:endParaRPr b="0" i="0" sz="2400" u="none">
              <a:solidFill>
                <a:srgbClr val="000000"/>
              </a:solidFill>
              <a:latin typeface="Times New Roman"/>
              <a:ea typeface="Times New Roman"/>
              <a:cs typeface="Times New Roman"/>
              <a:sym typeface="Times New Roman"/>
            </a:endParaRPr>
          </a:p>
        </p:txBody>
      </p:sp>
      <p:pic>
        <p:nvPicPr>
          <p:cNvPr id="294" name="Google Shape;294;p37"/>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00" name="Google Shape;300;p38"/>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01" name="Google Shape;301;p38"/>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02" name="Google Shape;302;p38"/>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303" name="Google Shape;303;p38"/>
          <p:cNvSpPr txBox="1"/>
          <p:nvPr/>
        </p:nvSpPr>
        <p:spPr>
          <a:xfrm>
            <a:off x="341630" y="1718310"/>
            <a:ext cx="709041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DFD Level 0</a:t>
            </a:r>
            <a:endParaRPr b="1" i="0" sz="2800" u="none">
              <a:solidFill>
                <a:srgbClr val="FF0000"/>
              </a:solidFill>
              <a:latin typeface="Times New Roman"/>
              <a:ea typeface="Times New Roman"/>
              <a:cs typeface="Times New Roman"/>
              <a:sym typeface="Times New Roman"/>
            </a:endParaRPr>
          </a:p>
        </p:txBody>
      </p:sp>
      <p:pic>
        <p:nvPicPr>
          <p:cNvPr descr="dfd level0" id="304" name="Google Shape;304;p38"/>
          <p:cNvPicPr preferRelativeResize="0"/>
          <p:nvPr/>
        </p:nvPicPr>
        <p:blipFill rotWithShape="1">
          <a:blip r:embed="rId4">
            <a:alphaModFix/>
          </a:blip>
          <a:srcRect b="0" l="0" r="0" t="0"/>
          <a:stretch/>
        </p:blipFill>
        <p:spPr>
          <a:xfrm>
            <a:off x="476885" y="2618740"/>
            <a:ext cx="5981700" cy="21628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10" name="Google Shape;310;p39"/>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11" name="Google Shape;311;p39"/>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12" name="Google Shape;312;p39"/>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313" name="Google Shape;313;p39"/>
          <p:cNvSpPr txBox="1"/>
          <p:nvPr/>
        </p:nvSpPr>
        <p:spPr>
          <a:xfrm>
            <a:off x="251460" y="1646555"/>
            <a:ext cx="709041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DFD Level 1- Module 1</a:t>
            </a:r>
            <a:endParaRPr b="1" i="0" sz="2800" u="none">
              <a:solidFill>
                <a:srgbClr val="FF0000"/>
              </a:solidFill>
              <a:latin typeface="Times New Roman"/>
              <a:ea typeface="Times New Roman"/>
              <a:cs typeface="Times New Roman"/>
              <a:sym typeface="Times New Roman"/>
            </a:endParaRPr>
          </a:p>
        </p:txBody>
      </p:sp>
      <p:pic>
        <p:nvPicPr>
          <p:cNvPr descr="dfd1" id="314" name="Google Shape;314;p39"/>
          <p:cNvPicPr preferRelativeResize="0"/>
          <p:nvPr/>
        </p:nvPicPr>
        <p:blipFill rotWithShape="1">
          <a:blip r:embed="rId4">
            <a:alphaModFix/>
          </a:blip>
          <a:srcRect b="0" l="0" r="0" t="0"/>
          <a:stretch/>
        </p:blipFill>
        <p:spPr>
          <a:xfrm>
            <a:off x="386715" y="2168525"/>
            <a:ext cx="4187825" cy="34753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20" name="Google Shape;320;p40"/>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21" name="Google Shape;321;p40"/>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22" name="Google Shape;322;p40"/>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pic>
        <p:nvPicPr>
          <p:cNvPr descr="dfd level1 mod2" id="323" name="Google Shape;323;p40"/>
          <p:cNvPicPr preferRelativeResize="0"/>
          <p:nvPr/>
        </p:nvPicPr>
        <p:blipFill rotWithShape="1">
          <a:blip r:embed="rId4">
            <a:alphaModFix/>
          </a:blip>
          <a:srcRect b="0" l="0" r="0" t="0"/>
          <a:stretch/>
        </p:blipFill>
        <p:spPr>
          <a:xfrm>
            <a:off x="791845" y="2222500"/>
            <a:ext cx="3950970" cy="3340100"/>
          </a:xfrm>
          <a:prstGeom prst="rect">
            <a:avLst/>
          </a:prstGeom>
          <a:noFill/>
          <a:ln>
            <a:noFill/>
          </a:ln>
        </p:spPr>
      </p:pic>
      <p:sp>
        <p:nvSpPr>
          <p:cNvPr id="324" name="Google Shape;324;p40"/>
          <p:cNvSpPr txBox="1"/>
          <p:nvPr/>
        </p:nvSpPr>
        <p:spPr>
          <a:xfrm>
            <a:off x="296545" y="1673860"/>
            <a:ext cx="709041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DFD Level 1- Module 2</a:t>
            </a:r>
            <a:endParaRPr b="1" i="0" sz="2800" u="none">
              <a:solidFill>
                <a:srgbClr val="FF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30" name="Google Shape;330;p41"/>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31" name="Google Shape;331;p41"/>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32" name="Google Shape;332;p41"/>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333" name="Google Shape;333;p41"/>
          <p:cNvSpPr txBox="1"/>
          <p:nvPr/>
        </p:nvSpPr>
        <p:spPr>
          <a:xfrm>
            <a:off x="341630" y="1716405"/>
            <a:ext cx="7090410" cy="8299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DFD Level 2</a:t>
            </a:r>
            <a:r>
              <a:rPr b="0" i="0" lang="en-US" sz="1800" u="none">
                <a:solidFill>
                  <a:schemeClr val="dk1"/>
                </a:solidFill>
                <a:latin typeface="Arial"/>
                <a:ea typeface="Arial"/>
                <a:cs typeface="Arial"/>
                <a:sym typeface="Arial"/>
              </a:rPr>
              <a:t>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chemeClr val="dk1"/>
                </a:solidFill>
                <a:latin typeface="Times New Roman"/>
                <a:ea typeface="Times New Roman"/>
                <a:cs typeface="Times New Roman"/>
                <a:sym typeface="Times New Roman"/>
              </a:rPr>
              <a:t>TRAINING</a:t>
            </a:r>
            <a:endParaRPr b="1" i="0" sz="2000" u="none">
              <a:solidFill>
                <a:schemeClr val="dk1"/>
              </a:solidFill>
              <a:latin typeface="Times New Roman"/>
              <a:ea typeface="Times New Roman"/>
              <a:cs typeface="Times New Roman"/>
              <a:sym typeface="Times New Roman"/>
            </a:endParaRPr>
          </a:p>
        </p:txBody>
      </p:sp>
      <p:pic>
        <p:nvPicPr>
          <p:cNvPr descr="level 2 training" id="334" name="Google Shape;334;p41"/>
          <p:cNvPicPr preferRelativeResize="0"/>
          <p:nvPr/>
        </p:nvPicPr>
        <p:blipFill rotWithShape="1">
          <a:blip r:embed="rId4">
            <a:alphaModFix/>
          </a:blip>
          <a:srcRect b="0" l="0" r="0" t="0"/>
          <a:stretch/>
        </p:blipFill>
        <p:spPr>
          <a:xfrm>
            <a:off x="687705" y="2618740"/>
            <a:ext cx="4264660" cy="1130935"/>
          </a:xfrm>
          <a:prstGeom prst="rect">
            <a:avLst/>
          </a:prstGeom>
          <a:noFill/>
          <a:ln>
            <a:noFill/>
          </a:ln>
        </p:spPr>
      </p:pic>
      <p:sp>
        <p:nvSpPr>
          <p:cNvPr id="335" name="Google Shape;335;p41"/>
          <p:cNvSpPr txBox="1"/>
          <p:nvPr/>
        </p:nvSpPr>
        <p:spPr>
          <a:xfrm>
            <a:off x="431800" y="3834130"/>
            <a:ext cx="7090410" cy="3987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chemeClr val="dk1"/>
                </a:solidFill>
                <a:latin typeface="Times New Roman"/>
                <a:ea typeface="Times New Roman"/>
                <a:cs typeface="Times New Roman"/>
                <a:sym typeface="Times New Roman"/>
              </a:rPr>
              <a:t> TESTING</a:t>
            </a:r>
            <a:endParaRPr b="1" i="0" sz="2000" u="none">
              <a:solidFill>
                <a:schemeClr val="dk1"/>
              </a:solidFill>
              <a:latin typeface="Times New Roman"/>
              <a:ea typeface="Times New Roman"/>
              <a:cs typeface="Times New Roman"/>
              <a:sym typeface="Times New Roman"/>
            </a:endParaRPr>
          </a:p>
        </p:txBody>
      </p:sp>
      <p:pic>
        <p:nvPicPr>
          <p:cNvPr descr="level 2 testing" id="336" name="Google Shape;336;p41"/>
          <p:cNvPicPr preferRelativeResize="0"/>
          <p:nvPr/>
        </p:nvPicPr>
        <p:blipFill rotWithShape="1">
          <a:blip r:embed="rId5">
            <a:alphaModFix/>
          </a:blip>
          <a:srcRect b="0" l="0" r="0" t="0"/>
          <a:stretch/>
        </p:blipFill>
        <p:spPr>
          <a:xfrm>
            <a:off x="791845" y="4523105"/>
            <a:ext cx="4160520" cy="8693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42" name="Google Shape;342;p42"/>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43" name="Google Shape;343;p42"/>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44" name="Google Shape;344;p42"/>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345" name="Google Shape;345;p42"/>
          <p:cNvSpPr txBox="1"/>
          <p:nvPr/>
        </p:nvSpPr>
        <p:spPr>
          <a:xfrm>
            <a:off x="251460" y="1943735"/>
            <a:ext cx="7090410" cy="3987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chemeClr val="dk1"/>
                </a:solidFill>
                <a:latin typeface="Arial"/>
                <a:ea typeface="Arial"/>
                <a:cs typeface="Arial"/>
                <a:sym typeface="Arial"/>
              </a:rPr>
              <a:t> </a:t>
            </a:r>
            <a:r>
              <a:rPr b="1" i="0" lang="en-US" sz="2000" u="none">
                <a:solidFill>
                  <a:schemeClr val="dk1"/>
                </a:solidFill>
                <a:latin typeface="Times New Roman"/>
                <a:ea typeface="Times New Roman"/>
                <a:cs typeface="Times New Roman"/>
                <a:sym typeface="Times New Roman"/>
              </a:rPr>
              <a:t>PREDICTION</a:t>
            </a:r>
            <a:endParaRPr b="1" i="0" sz="2000" u="none">
              <a:solidFill>
                <a:schemeClr val="dk1"/>
              </a:solidFill>
              <a:latin typeface="Times New Roman"/>
              <a:ea typeface="Times New Roman"/>
              <a:cs typeface="Times New Roman"/>
              <a:sym typeface="Times New Roman"/>
            </a:endParaRPr>
          </a:p>
        </p:txBody>
      </p:sp>
      <p:pic>
        <p:nvPicPr>
          <p:cNvPr descr="level 2 prediction" id="346" name="Google Shape;346;p42"/>
          <p:cNvPicPr preferRelativeResize="0"/>
          <p:nvPr/>
        </p:nvPicPr>
        <p:blipFill rotWithShape="1">
          <a:blip r:embed="rId4">
            <a:alphaModFix/>
          </a:blip>
          <a:srcRect b="0" l="0" r="0" t="0"/>
          <a:stretch/>
        </p:blipFill>
        <p:spPr>
          <a:xfrm>
            <a:off x="431800" y="2753995"/>
            <a:ext cx="7248525" cy="173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52" name="Google Shape;352;p43"/>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53" name="Google Shape;353;p43"/>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54" name="Google Shape;354;p43"/>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pic>
        <p:nvPicPr>
          <p:cNvPr descr="usecase3" id="355" name="Google Shape;355;p43"/>
          <p:cNvPicPr preferRelativeResize="0"/>
          <p:nvPr/>
        </p:nvPicPr>
        <p:blipFill rotWithShape="1">
          <a:blip r:embed="rId4">
            <a:alphaModFix/>
          </a:blip>
          <a:srcRect b="0" l="0" r="0" t="0"/>
          <a:stretch/>
        </p:blipFill>
        <p:spPr>
          <a:xfrm>
            <a:off x="788670" y="2168525"/>
            <a:ext cx="6444615" cy="3210560"/>
          </a:xfrm>
          <a:prstGeom prst="rect">
            <a:avLst/>
          </a:prstGeom>
          <a:noFill/>
          <a:ln>
            <a:noFill/>
          </a:ln>
        </p:spPr>
      </p:pic>
      <p:sp>
        <p:nvSpPr>
          <p:cNvPr id="356" name="Google Shape;356;p43"/>
          <p:cNvSpPr txBox="1"/>
          <p:nvPr/>
        </p:nvSpPr>
        <p:spPr>
          <a:xfrm>
            <a:off x="251460" y="1673860"/>
            <a:ext cx="709041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0" i="0" lang="en-US" sz="2800" u="none">
                <a:solidFill>
                  <a:schemeClr val="dk1"/>
                </a:solidFill>
                <a:latin typeface="Arial"/>
                <a:ea typeface="Arial"/>
                <a:cs typeface="Arial"/>
                <a:sym typeface="Arial"/>
              </a:rPr>
              <a:t> </a:t>
            </a:r>
            <a:r>
              <a:rPr b="1" i="0" lang="en-US" sz="2800" u="none">
                <a:solidFill>
                  <a:srgbClr val="FF0000"/>
                </a:solidFill>
                <a:latin typeface="Times New Roman"/>
                <a:ea typeface="Times New Roman"/>
                <a:cs typeface="Times New Roman"/>
                <a:sym typeface="Times New Roman"/>
              </a:rPr>
              <a:t>Use Case Diagram</a:t>
            </a:r>
            <a:endParaRPr b="1" i="0" sz="2800" u="none">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199400" y="1767848"/>
            <a:ext cx="8763000" cy="3247200"/>
          </a:xfrm>
          <a:prstGeom prst="rect">
            <a:avLst/>
          </a:prstGeom>
          <a:noFill/>
          <a:ln>
            <a:noFill/>
          </a:ln>
        </p:spPr>
        <p:txBody>
          <a:bodyPr anchorCtr="0" anchor="t" bIns="46800" lIns="90000" spcFirstLastPara="1" rIns="90000" wrap="square" tIns="46800">
            <a:noAutofit/>
          </a:bodyPr>
          <a:lstStyle/>
          <a:p>
            <a:pPr indent="-336550" lvl="0" marL="34290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 </a:t>
            </a:r>
            <a:r>
              <a:rPr b="1" i="0" lang="en-US" sz="2800" u="none" cap="none" strike="noStrike">
                <a:solidFill>
                  <a:srgbClr val="FF0000"/>
                </a:solidFill>
                <a:latin typeface="Times New Roman"/>
                <a:ea typeface="Times New Roman"/>
                <a:cs typeface="Times New Roman"/>
                <a:sym typeface="Times New Roman"/>
              </a:rPr>
              <a:t>Group Members :</a:t>
            </a:r>
            <a:endParaRPr b="1" i="0" sz="2400" u="none" cap="none" strike="noStrike">
              <a:solidFill>
                <a:srgbClr val="FF0000"/>
              </a:solidFill>
              <a:latin typeface="Times New Roman"/>
              <a:ea typeface="Times New Roman"/>
              <a:cs typeface="Times New Roman"/>
              <a:sym typeface="Times New Roman"/>
            </a:endParaRPr>
          </a:p>
          <a:p>
            <a:pPr indent="-457200" lvl="0" marL="4635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Joshua Joseph (JEC17CS059)</a:t>
            </a:r>
            <a:endParaRPr b="0" i="0" sz="2400" u="none" cap="none" strike="noStrike">
              <a:solidFill>
                <a:schemeClr val="dk1"/>
              </a:solidFill>
              <a:latin typeface="Times New Roman"/>
              <a:ea typeface="Times New Roman"/>
              <a:cs typeface="Times New Roman"/>
              <a:sym typeface="Times New Roman"/>
            </a:endParaRPr>
          </a:p>
          <a:p>
            <a:pPr indent="-457200" lvl="0" marL="4635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Josin George (JEC17CS060)</a:t>
            </a:r>
            <a:endParaRPr b="0" i="0" sz="2400" u="none" cap="none" strike="noStrike">
              <a:solidFill>
                <a:schemeClr val="dk1"/>
              </a:solidFill>
              <a:latin typeface="Times New Roman"/>
              <a:ea typeface="Times New Roman"/>
              <a:cs typeface="Times New Roman"/>
              <a:sym typeface="Times New Roman"/>
            </a:endParaRPr>
          </a:p>
          <a:p>
            <a:pPr indent="-457200" lvl="0" marL="4635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Sangeetha C P (JEC17CS086)</a:t>
            </a:r>
            <a:endParaRPr b="0" i="0" sz="2400" u="none" cap="none" strike="noStrike">
              <a:solidFill>
                <a:schemeClr val="dk1"/>
              </a:solidFill>
              <a:latin typeface="Times New Roman"/>
              <a:ea typeface="Times New Roman"/>
              <a:cs typeface="Times New Roman"/>
              <a:sym typeface="Times New Roman"/>
            </a:endParaRPr>
          </a:p>
          <a:p>
            <a:pPr indent="-457200" lvl="0" marL="4635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Shilpa Sivadas ( JEC17CS093)</a:t>
            </a:r>
            <a:endParaRPr b="0" i="0" sz="2400" u="none" cap="none" strike="noStrike">
              <a:solidFill>
                <a:schemeClr val="dk1"/>
              </a:solidFill>
              <a:latin typeface="Times New Roman"/>
              <a:ea typeface="Times New Roman"/>
              <a:cs typeface="Times New Roman"/>
              <a:sym typeface="Times New Roman"/>
            </a:endParaRPr>
          </a:p>
          <a:p>
            <a:pPr indent="0" lvl="0" marL="6350" marR="0" rtl="0" algn="l">
              <a:lnSpc>
                <a:spcPct val="100000"/>
              </a:lnSpc>
              <a:spcBef>
                <a:spcPts val="600"/>
              </a:spcBef>
              <a:spcAft>
                <a:spcPts val="0"/>
              </a:spcAft>
              <a:buClr>
                <a:schemeClr val="lt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6350" marR="0" rtl="0" algn="l">
              <a:lnSpc>
                <a:spcPct val="100000"/>
              </a:lnSpc>
              <a:spcBef>
                <a:spcPts val="600"/>
              </a:spcBef>
              <a:spcAft>
                <a:spcPts val="0"/>
              </a:spcAft>
              <a:buClr>
                <a:srgbClr val="FF0000"/>
              </a:buClr>
              <a:buSzPts val="2400"/>
              <a:buFont typeface="Noto Sans Symbols"/>
              <a:buNone/>
            </a:pPr>
            <a:r>
              <a:rPr b="1" i="0" lang="en-US" sz="2400" u="none" cap="none" strike="noStrike">
                <a:solidFill>
                  <a:srgbClr val="FF0000"/>
                </a:solidFill>
                <a:latin typeface="Times New Roman"/>
                <a:ea typeface="Times New Roman"/>
                <a:cs typeface="Times New Roman"/>
                <a:sym typeface="Times New Roman"/>
              </a:rPr>
              <a:t>MENTOR </a:t>
            </a:r>
            <a:r>
              <a:rPr b="1" i="0" lang="en-US" sz="2400" u="none" cap="none" strike="noStrike">
                <a:solidFill>
                  <a:srgbClr val="C00000"/>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Mr Unnikrishnan P  (Assistant Professor)</a:t>
            </a:r>
            <a:endParaRPr b="1" i="0" sz="2400" u="none" cap="none" strike="noStrike">
              <a:solidFill>
                <a:schemeClr val="dk1"/>
              </a:solidFill>
              <a:latin typeface="Times New Roman"/>
              <a:ea typeface="Times New Roman"/>
              <a:cs typeface="Times New Roman"/>
              <a:sym typeface="Times New Roman"/>
            </a:endParaRPr>
          </a:p>
          <a:p>
            <a:pPr indent="0" lvl="0" marL="6350" marR="0" rtl="0" algn="l">
              <a:lnSpc>
                <a:spcPct val="100000"/>
              </a:lnSpc>
              <a:spcBef>
                <a:spcPts val="600"/>
              </a:spcBef>
              <a:spcAft>
                <a:spcPts val="0"/>
              </a:spcAft>
              <a:buClr>
                <a:srgbClr val="FF0000"/>
              </a:buClr>
              <a:buSzPts val="2400"/>
              <a:buFont typeface="Noto Sans Symbols"/>
              <a:buNone/>
            </a:pPr>
            <a:r>
              <a:t/>
            </a:r>
            <a:endParaRPr b="1" sz="2400">
              <a:solidFill>
                <a:schemeClr val="dk1"/>
              </a:solidFill>
              <a:latin typeface="Times New Roman"/>
              <a:ea typeface="Times New Roman"/>
              <a:cs typeface="Times New Roman"/>
              <a:sym typeface="Times New Roman"/>
            </a:endParaRPr>
          </a:p>
        </p:txBody>
      </p:sp>
      <p:pic>
        <p:nvPicPr>
          <p:cNvPr id="167" name="Google Shape;167;p26"/>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168" name="Google Shape;168;p26"/>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169" name="Google Shape;169;p26"/>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170" name="Google Shape;170;p26"/>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171" name="Google Shape;171;p26"/>
          <p:cNvSpPr txBox="1"/>
          <p:nvPr/>
        </p:nvSpPr>
        <p:spPr>
          <a:xfrm>
            <a:off x="199400" y="4900600"/>
            <a:ext cx="912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Project Repository Link</a:t>
            </a:r>
            <a:r>
              <a:rPr lang="en-US" sz="2400">
                <a:latin typeface="Times New Roman"/>
                <a:ea typeface="Times New Roman"/>
                <a:cs typeface="Times New Roman"/>
                <a:sym typeface="Times New Roman"/>
              </a:rPr>
              <a:t>: </a:t>
            </a:r>
            <a:r>
              <a:rPr lang="en-US" sz="2400" u="sng">
                <a:solidFill>
                  <a:srgbClr val="434343"/>
                </a:solidFill>
                <a:latin typeface="Times New Roman"/>
                <a:ea typeface="Times New Roman"/>
                <a:cs typeface="Times New Roman"/>
                <a:sym typeface="Times New Roman"/>
                <a:hlinkClick r:id="rId4">
                  <a:extLst>
                    <a:ext uri="{A12FA001-AC4F-418D-AE19-62706E023703}">
                      <ahyp:hlinkClr val="tx"/>
                    </a:ext>
                  </a:extLst>
                </a:hlinkClick>
              </a:rPr>
              <a:t>https://github.com/ShilpaSivadas24/Group21_FinalProject</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62" name="Google Shape;362;p44"/>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63" name="Google Shape;363;p44"/>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64" name="Google Shape;364;p44"/>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365" name="Google Shape;365;p44"/>
          <p:cNvSpPr txBox="1"/>
          <p:nvPr/>
        </p:nvSpPr>
        <p:spPr>
          <a:xfrm>
            <a:off x="206375" y="1718945"/>
            <a:ext cx="709041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chemeClr val="dk1"/>
                </a:solidFill>
                <a:latin typeface="Arial"/>
                <a:ea typeface="Arial"/>
                <a:cs typeface="Arial"/>
                <a:sym typeface="Arial"/>
              </a:rPr>
              <a:t> </a:t>
            </a:r>
            <a:r>
              <a:rPr b="1" i="0" lang="en-US" sz="2800" u="none">
                <a:solidFill>
                  <a:srgbClr val="FF0000"/>
                </a:solidFill>
                <a:latin typeface="Times New Roman"/>
                <a:ea typeface="Times New Roman"/>
                <a:cs typeface="Times New Roman"/>
                <a:sym typeface="Times New Roman"/>
              </a:rPr>
              <a:t>Application</a:t>
            </a:r>
            <a:endParaRPr b="1" i="0" sz="2800" u="none">
              <a:solidFill>
                <a:srgbClr val="FF0000"/>
              </a:solidFill>
              <a:latin typeface="Times New Roman"/>
              <a:ea typeface="Times New Roman"/>
              <a:cs typeface="Times New Roman"/>
              <a:sym typeface="Times New Roman"/>
            </a:endParaRPr>
          </a:p>
        </p:txBody>
      </p:sp>
      <p:sp>
        <p:nvSpPr>
          <p:cNvPr id="366" name="Google Shape;366;p44"/>
          <p:cNvSpPr txBox="1"/>
          <p:nvPr/>
        </p:nvSpPr>
        <p:spPr>
          <a:xfrm>
            <a:off x="386715" y="2438400"/>
            <a:ext cx="7049135" cy="221488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Help people get answers to their questions and an assessment of symptoms related to coronavirus</a:t>
            </a:r>
            <a:endParaRPr b="0" i="0" sz="24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It can potentially lower the volume of cases in urgent care and emergency care.</a:t>
            </a:r>
            <a:endParaRPr b="0" i="0" sz="24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It can also reduce the burden on hospital call centres</a:t>
            </a:r>
            <a:r>
              <a:rPr b="0" i="0" lang="en-US" sz="1800" u="none">
                <a:solidFill>
                  <a:schemeClr val="dk1"/>
                </a:solidFill>
                <a:latin typeface="Arial"/>
                <a:ea typeface="Arial"/>
                <a:cs typeface="Arial"/>
                <a:sym typeface="Arial"/>
              </a:rPr>
              <a:t>.</a:t>
            </a:r>
            <a:endParaRPr b="0" i="0" sz="1800" u="non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72" name="Google Shape;372;p45"/>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73" name="Google Shape;373;p45"/>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74" name="Google Shape;374;p45"/>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pic>
        <p:nvPicPr>
          <p:cNvPr descr="Screenshot (235)" id="375" name="Google Shape;375;p45"/>
          <p:cNvPicPr preferRelativeResize="0"/>
          <p:nvPr/>
        </p:nvPicPr>
        <p:blipFill rotWithShape="1">
          <a:blip r:embed="rId4">
            <a:alphaModFix/>
          </a:blip>
          <a:srcRect b="0" l="0" r="0" t="0"/>
          <a:stretch/>
        </p:blipFill>
        <p:spPr>
          <a:xfrm>
            <a:off x="476885" y="2213610"/>
            <a:ext cx="5278755" cy="3098165"/>
          </a:xfrm>
          <a:prstGeom prst="rect">
            <a:avLst/>
          </a:prstGeom>
          <a:noFill/>
          <a:ln>
            <a:noFill/>
          </a:ln>
        </p:spPr>
      </p:pic>
      <p:sp>
        <p:nvSpPr>
          <p:cNvPr id="376" name="Google Shape;376;p45"/>
          <p:cNvSpPr txBox="1"/>
          <p:nvPr/>
        </p:nvSpPr>
        <p:spPr>
          <a:xfrm>
            <a:off x="206375" y="1718945"/>
            <a:ext cx="709041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 Course Outcome</a:t>
            </a:r>
            <a:endParaRPr b="1" i="0" sz="2800" u="none">
              <a:solidFill>
                <a:srgbClr val="FF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82" name="Google Shape;382;p46"/>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83" name="Google Shape;383;p46"/>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84" name="Google Shape;384;p46"/>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385" name="Google Shape;385;p46"/>
          <p:cNvSpPr txBox="1"/>
          <p:nvPr/>
        </p:nvSpPr>
        <p:spPr>
          <a:xfrm>
            <a:off x="206375" y="1718945"/>
            <a:ext cx="709041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chemeClr val="dk1"/>
                </a:solidFill>
                <a:latin typeface="Arial"/>
                <a:ea typeface="Arial"/>
                <a:cs typeface="Arial"/>
                <a:sym typeface="Arial"/>
              </a:rPr>
              <a:t> </a:t>
            </a:r>
            <a:r>
              <a:rPr b="1" i="0" lang="en-US" sz="2800" u="none">
                <a:solidFill>
                  <a:srgbClr val="FF0000"/>
                </a:solidFill>
                <a:latin typeface="Times New Roman"/>
                <a:ea typeface="Times New Roman"/>
                <a:cs typeface="Times New Roman"/>
                <a:sym typeface="Times New Roman"/>
              </a:rPr>
              <a:t>Mapping of Course Outcome to PO</a:t>
            </a:r>
            <a:endParaRPr b="1" i="0" sz="2800" u="none">
              <a:solidFill>
                <a:srgbClr val="FF0000"/>
              </a:solidFill>
              <a:latin typeface="Times New Roman"/>
              <a:ea typeface="Times New Roman"/>
              <a:cs typeface="Times New Roman"/>
              <a:sym typeface="Times New Roman"/>
            </a:endParaRPr>
          </a:p>
        </p:txBody>
      </p:sp>
      <p:pic>
        <p:nvPicPr>
          <p:cNvPr descr="Screenshot (236)" id="386" name="Google Shape;386;p46"/>
          <p:cNvPicPr preferRelativeResize="0"/>
          <p:nvPr/>
        </p:nvPicPr>
        <p:blipFill rotWithShape="1">
          <a:blip r:embed="rId4">
            <a:alphaModFix/>
          </a:blip>
          <a:srcRect b="0" l="0" r="0" t="0"/>
          <a:stretch/>
        </p:blipFill>
        <p:spPr>
          <a:xfrm>
            <a:off x="331470" y="2213610"/>
            <a:ext cx="5691505" cy="30949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392" name="Google Shape;392;p47"/>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393" name="Google Shape;393;p47"/>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394" name="Google Shape;394;p47"/>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395" name="Google Shape;395;p47"/>
          <p:cNvSpPr txBox="1"/>
          <p:nvPr/>
        </p:nvSpPr>
        <p:spPr>
          <a:xfrm>
            <a:off x="296460" y="176328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Times New Roman"/>
              <a:buNone/>
            </a:pPr>
            <a:r>
              <a:rPr b="1" i="0" lang="en-US" sz="2700" u="none">
                <a:solidFill>
                  <a:srgbClr val="FF0000"/>
                </a:solidFill>
                <a:latin typeface="Times New Roman"/>
                <a:ea typeface="Times New Roman"/>
                <a:cs typeface="Times New Roman"/>
                <a:sym typeface="Times New Roman"/>
              </a:rPr>
              <a:t>Conclusion</a:t>
            </a:r>
            <a:endParaRPr b="1" i="0" sz="2700" u="none">
              <a:solidFill>
                <a:srgbClr val="FF0000"/>
              </a:solidFill>
              <a:latin typeface="Times New Roman"/>
              <a:ea typeface="Times New Roman"/>
              <a:cs typeface="Times New Roman"/>
              <a:sym typeface="Times New Roman"/>
            </a:endParaRPr>
          </a:p>
        </p:txBody>
      </p:sp>
      <p:sp>
        <p:nvSpPr>
          <p:cNvPr id="396" name="Google Shape;396;p47"/>
          <p:cNvSpPr txBox="1"/>
          <p:nvPr/>
        </p:nvSpPr>
        <p:spPr>
          <a:xfrm>
            <a:off x="161840" y="234881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Noto Sans Symbols"/>
              <a:buChar char="❑"/>
            </a:pPr>
            <a:r>
              <a:rPr b="0" i="0" lang="en-US" sz="2400" u="none">
                <a:solidFill>
                  <a:schemeClr val="dk1"/>
                </a:solidFill>
                <a:latin typeface="Times New Roman"/>
                <a:ea typeface="Times New Roman"/>
                <a:cs typeface="Times New Roman"/>
                <a:sym typeface="Times New Roman"/>
              </a:rPr>
              <a:t>A simple chatbot in the form of an app to quickly and effectively allow users to check if they are COVID-19 positive or for emotional support during quarantine. </a:t>
            </a:r>
            <a:endParaRPr b="0" i="0" sz="2400" u="non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Noto Sans Symbols"/>
              <a:buChar char="❑"/>
            </a:pPr>
            <a:r>
              <a:rPr b="0" i="0" lang="en-US" sz="2400" u="none">
                <a:solidFill>
                  <a:schemeClr val="dk1"/>
                </a:solidFill>
                <a:latin typeface="Times New Roman"/>
                <a:ea typeface="Times New Roman"/>
                <a:cs typeface="Times New Roman"/>
                <a:sym typeface="Times New Roman"/>
              </a:rPr>
              <a:t>Non-intrusive and user friendly app that anyone can use.</a:t>
            </a:r>
            <a:endParaRPr b="0" i="0" sz="2400" u="non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Noto Sans Symbols"/>
              <a:buChar char="❑"/>
            </a:pPr>
            <a:r>
              <a:rPr b="0" i="0" lang="en-US" sz="2400" u="none">
                <a:solidFill>
                  <a:schemeClr val="dk1"/>
                </a:solidFill>
                <a:latin typeface="Times New Roman"/>
                <a:ea typeface="Times New Roman"/>
                <a:cs typeface="Times New Roman"/>
                <a:sym typeface="Times New Roman"/>
              </a:rPr>
              <a:t>Will greatly help in the fight against COVID-19.</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402" name="Google Shape;402;p48"/>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403" name="Google Shape;403;p48"/>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pic>
        <p:nvPicPr>
          <p:cNvPr id="404" name="Google Shape;404;p48"/>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405" name="Google Shape;405;p48"/>
          <p:cNvSpPr txBox="1"/>
          <p:nvPr/>
        </p:nvSpPr>
        <p:spPr>
          <a:xfrm>
            <a:off x="311700" y="16737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References</a:t>
            </a:r>
            <a:endParaRPr b="1" i="0" sz="2800" u="none">
              <a:solidFill>
                <a:srgbClr val="FF0000"/>
              </a:solidFill>
              <a:latin typeface="Times New Roman"/>
              <a:ea typeface="Times New Roman"/>
              <a:cs typeface="Times New Roman"/>
              <a:sym typeface="Times New Roman"/>
            </a:endParaRPr>
          </a:p>
        </p:txBody>
      </p:sp>
      <p:sp>
        <p:nvSpPr>
          <p:cNvPr id="406" name="Google Shape;406;p48"/>
          <p:cNvSpPr txBox="1"/>
          <p:nvPr/>
        </p:nvSpPr>
        <p:spPr>
          <a:xfrm>
            <a:off x="311785" y="2169160"/>
            <a:ext cx="8599170" cy="378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AutoNum type="arabicParenR"/>
            </a:pPr>
            <a:r>
              <a:rPr b="0" i="0" lang="en-US" sz="1600" u="none">
                <a:solidFill>
                  <a:schemeClr val="dk1"/>
                </a:solidFill>
                <a:latin typeface="Times New Roman"/>
                <a:ea typeface="Times New Roman"/>
                <a:cs typeface="Times New Roman"/>
                <a:sym typeface="Times New Roman"/>
              </a:rPr>
              <a:t>Mathew, Rohit Binu, et al. "</a:t>
            </a:r>
            <a:r>
              <a:rPr b="1" i="0" lang="en-US" sz="1600" u="none">
                <a:solidFill>
                  <a:schemeClr val="dk1"/>
                </a:solidFill>
                <a:latin typeface="Times New Roman"/>
                <a:ea typeface="Times New Roman"/>
                <a:cs typeface="Times New Roman"/>
                <a:sym typeface="Times New Roman"/>
              </a:rPr>
              <a:t>Chatbot for Disease Prediction and Treatment Recommendation using Machine Learning</a:t>
            </a:r>
            <a:r>
              <a:rPr b="0" i="0" lang="en-US" sz="1600" u="none">
                <a:solidFill>
                  <a:schemeClr val="dk1"/>
                </a:solidFill>
                <a:latin typeface="Times New Roman"/>
                <a:ea typeface="Times New Roman"/>
                <a:cs typeface="Times New Roman"/>
                <a:sym typeface="Times New Roman"/>
              </a:rPr>
              <a:t>" , 2019 3rd International Conference on Trends in Electronics and Informatics (ICOEI). IEEE, 2019</a:t>
            </a:r>
            <a:r>
              <a:rPr b="0" i="0" lang="en-US" sz="1600" u="none">
                <a:solidFill>
                  <a:schemeClr val="lt1"/>
                </a:solidFill>
                <a:latin typeface="Times New Roman"/>
                <a:ea typeface="Times New Roman"/>
                <a:cs typeface="Times New Roman"/>
                <a:sym typeface="Times New Roman"/>
              </a:rPr>
              <a:t>o</a:t>
            </a:r>
            <a:endParaRPr b="0" i="0" sz="1600" u="none">
              <a:solidFill>
                <a:schemeClr val="lt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600"/>
              <a:buFont typeface="Arial"/>
              <a:buAutoNum type="arabicParenR"/>
            </a:pPr>
            <a:r>
              <a:rPr b="0" i="0" lang="en-US" sz="1600" u="none">
                <a:solidFill>
                  <a:schemeClr val="dk1"/>
                </a:solidFill>
                <a:latin typeface="Times New Roman"/>
                <a:ea typeface="Times New Roman"/>
                <a:cs typeface="Times New Roman"/>
                <a:sym typeface="Times New Roman"/>
              </a:rPr>
              <a:t>Khadikar, Sunath and Sharma, Pawan and Paygude, Priyankatinal, “</a:t>
            </a:r>
            <a:r>
              <a:rPr b="1" i="0" lang="en-US" sz="1600" u="none">
                <a:solidFill>
                  <a:schemeClr val="dk1"/>
                </a:solidFill>
                <a:latin typeface="Times New Roman"/>
                <a:ea typeface="Times New Roman"/>
                <a:cs typeface="Times New Roman"/>
                <a:sym typeface="Times New Roman"/>
              </a:rPr>
              <a:t>Compassion Driven Conversational Chatbot Aimed for better Mental Health”,  </a:t>
            </a:r>
            <a:r>
              <a:rPr b="0" i="0" lang="en-US" sz="1600" u="none">
                <a:solidFill>
                  <a:schemeClr val="dk1"/>
                </a:solidFill>
                <a:latin typeface="Times New Roman"/>
                <a:ea typeface="Times New Roman"/>
                <a:cs typeface="Times New Roman"/>
                <a:sym typeface="Times New Roman"/>
              </a:rPr>
              <a:t>Zeichen Journal Volume 6, Issue 9, 2020</a:t>
            </a:r>
            <a:endParaRPr b="0" i="0" sz="1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600"/>
              <a:buFont typeface="Arial"/>
              <a:buAutoNum type="arabicParenR"/>
            </a:pPr>
            <a:r>
              <a:rPr b="0" i="0" lang="en-US" sz="1600" u="none">
                <a:solidFill>
                  <a:schemeClr val="dk1"/>
                </a:solidFill>
                <a:latin typeface="Times New Roman"/>
                <a:ea typeface="Times New Roman"/>
                <a:cs typeface="Times New Roman"/>
                <a:sym typeface="Times New Roman"/>
              </a:rPr>
              <a:t>Adam S. Miner ,Liliana Laranjo and A. Baki Kocaballi, "</a:t>
            </a:r>
            <a:r>
              <a:rPr b="1" i="0" lang="en-US" sz="1600" u="none">
                <a:solidFill>
                  <a:schemeClr val="dk1"/>
                </a:solidFill>
                <a:latin typeface="Times New Roman"/>
                <a:ea typeface="Times New Roman"/>
                <a:cs typeface="Times New Roman"/>
                <a:sym typeface="Times New Roman"/>
              </a:rPr>
              <a:t>Chatbots in the fight against the COVID-19 pandemic</a:t>
            </a:r>
            <a:r>
              <a:rPr b="0" i="0" lang="en-US" sz="1600" u="none">
                <a:solidFill>
                  <a:schemeClr val="dk1"/>
                </a:solidFill>
                <a:latin typeface="Times New Roman"/>
                <a:ea typeface="Times New Roman"/>
                <a:cs typeface="Times New Roman"/>
                <a:sym typeface="Times New Roman"/>
              </a:rPr>
              <a:t>" npj Digital Medicine (2020) 3:65 ; </a:t>
            </a:r>
            <a:endParaRPr b="0" i="0" sz="1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600"/>
              <a:buFont typeface="Arial"/>
              <a:buAutoNum type="arabicParenR"/>
            </a:pPr>
            <a:r>
              <a:rPr b="0" i="0" lang="en-US" sz="1600" u="none">
                <a:solidFill>
                  <a:schemeClr val="dk1"/>
                </a:solidFill>
                <a:latin typeface="Times New Roman"/>
                <a:ea typeface="Times New Roman"/>
                <a:cs typeface="Times New Roman"/>
                <a:sym typeface="Times New Roman"/>
              </a:rPr>
              <a:t>Bharti, Urmil and Bajaj, Deepali and Batra, Hunar and Lalit, Shreya and Lalit, Shweta and          Gangwani, Aayushi, “</a:t>
            </a:r>
            <a:r>
              <a:rPr b="1" i="0" lang="en-US" sz="1600" u="none">
                <a:solidFill>
                  <a:schemeClr val="dk1"/>
                </a:solidFill>
                <a:latin typeface="Times New Roman"/>
                <a:ea typeface="Times New Roman"/>
                <a:cs typeface="Times New Roman"/>
                <a:sym typeface="Times New Roman"/>
              </a:rPr>
              <a:t>Medbot: Conversational artificial intelligence powered chatbot for delivering tele-health after covid-19</a:t>
            </a:r>
            <a:r>
              <a:rPr b="0" i="0" lang="en-US" sz="1600" u="none">
                <a:solidFill>
                  <a:schemeClr val="dk1"/>
                </a:solidFill>
                <a:latin typeface="Times New Roman"/>
                <a:ea typeface="Times New Roman"/>
                <a:cs typeface="Times New Roman"/>
                <a:sym typeface="Times New Roman"/>
              </a:rPr>
              <a:t>”,2020 5th International Conference on Communication and Electronics Systems (ICCES)</a:t>
            </a:r>
            <a:endParaRPr b="0" i="0" sz="1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600"/>
              <a:buFont typeface="Arial"/>
              <a:buAutoNum type="arabicParenR"/>
            </a:pPr>
            <a:r>
              <a:rPr b="0" i="0" lang="en-US" sz="1600" u="none">
                <a:solidFill>
                  <a:schemeClr val="dk1"/>
                </a:solidFill>
                <a:latin typeface="Times New Roman"/>
                <a:ea typeface="Times New Roman"/>
                <a:cs typeface="Times New Roman"/>
                <a:sym typeface="Times New Roman"/>
              </a:rPr>
              <a:t>Nasukawa, Tetsuya, and Jeonghee Yi, </a:t>
            </a:r>
            <a:r>
              <a:rPr b="1" i="0" lang="en-US" sz="1600" u="none">
                <a:solidFill>
                  <a:schemeClr val="dk1"/>
                </a:solidFill>
                <a:latin typeface="Times New Roman"/>
                <a:ea typeface="Times New Roman"/>
                <a:cs typeface="Times New Roman"/>
                <a:sym typeface="Times New Roman"/>
              </a:rPr>
              <a:t>"Sentiment analysis: Capturing favorability using natural language processing</a:t>
            </a:r>
            <a:r>
              <a:rPr b="0" i="0" lang="en-US" sz="1600" u="none">
                <a:solidFill>
                  <a:schemeClr val="dk1"/>
                </a:solidFill>
                <a:latin typeface="Times New Roman"/>
                <a:ea typeface="Times New Roman"/>
                <a:cs typeface="Times New Roman"/>
                <a:sym typeface="Times New Roman"/>
              </a:rPr>
              <a:t>", Proceedings of the 2nd international conference on Knowledge capture.</a:t>
            </a:r>
            <a:endParaRPr b="0"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2" name="Shape 412"/>
        <p:cNvGrpSpPr/>
        <p:nvPr/>
      </p:nvGrpSpPr>
      <p:grpSpPr>
        <a:xfrm>
          <a:off x="0" y="0"/>
          <a:ext cx="0" cy="0"/>
          <a:chOff x="0" y="0"/>
          <a:chExt cx="0" cy="0"/>
        </a:xfrm>
      </p:grpSpPr>
      <p:sp>
        <p:nvSpPr>
          <p:cNvPr id="413" name="Google Shape;413;p49"/>
          <p:cNvSpPr txBox="1"/>
          <p:nvPr/>
        </p:nvSpPr>
        <p:spPr>
          <a:xfrm>
            <a:off x="1003300" y="1600200"/>
            <a:ext cx="6629400" cy="4525963"/>
          </a:xfrm>
          <a:prstGeom prst="rect">
            <a:avLst/>
          </a:prstGeom>
          <a:noFill/>
          <a:ln>
            <a:noFill/>
          </a:ln>
        </p:spPr>
        <p:txBody>
          <a:bodyPr anchorCtr="0" anchor="t" bIns="46800" lIns="90000" spcFirstLastPara="1" rIns="90000" wrap="square" tIns="46800">
            <a:noAutofit/>
          </a:bodyPr>
          <a:lstStyle/>
          <a:p>
            <a:pPr indent="-336550" lvl="0" marL="341630" marR="0" rtl="0" algn="l">
              <a:lnSpc>
                <a:spcPct val="100000"/>
              </a:lnSpc>
              <a:spcBef>
                <a:spcPts val="0"/>
              </a:spcBef>
              <a:spcAft>
                <a:spcPts val="0"/>
              </a:spcAft>
              <a:buClr>
                <a:schemeClr val="lt1"/>
              </a:buClr>
              <a:buSzPts val="3200"/>
              <a:buFont typeface="Times New Roman"/>
              <a:buNone/>
            </a:pPr>
            <a:r>
              <a:t/>
            </a:r>
            <a:endParaRPr b="0" i="0" sz="3200" u="none">
              <a:solidFill>
                <a:srgbClr val="0D0D0D"/>
              </a:solidFill>
              <a:latin typeface="Calibri"/>
              <a:ea typeface="Calibri"/>
              <a:cs typeface="Calibri"/>
              <a:sym typeface="Calibri"/>
            </a:endParaRPr>
          </a:p>
          <a:p>
            <a:pPr indent="-336550" lvl="0" marL="341630" marR="0" rtl="0" algn="ctr">
              <a:lnSpc>
                <a:spcPct val="100000"/>
              </a:lnSpc>
              <a:spcBef>
                <a:spcPts val="1100"/>
              </a:spcBef>
              <a:spcAft>
                <a:spcPts val="0"/>
              </a:spcAft>
              <a:buClr>
                <a:schemeClr val="lt1"/>
              </a:buClr>
              <a:buSzPts val="4400"/>
              <a:buFont typeface="Times New Roman"/>
              <a:buNone/>
            </a:pPr>
            <a:r>
              <a:t/>
            </a:r>
            <a:endParaRPr b="1" i="0" sz="4400" u="none">
              <a:solidFill>
                <a:srgbClr val="0D0D0D"/>
              </a:solidFill>
              <a:latin typeface="Calibri"/>
              <a:ea typeface="Calibri"/>
              <a:cs typeface="Calibri"/>
              <a:sym typeface="Calibri"/>
            </a:endParaRPr>
          </a:p>
          <a:p>
            <a:pPr indent="-336550" lvl="0" marL="341630" marR="0" rtl="0" algn="ctr">
              <a:lnSpc>
                <a:spcPct val="100000"/>
              </a:lnSpc>
              <a:spcBef>
                <a:spcPts val="1100"/>
              </a:spcBef>
              <a:spcAft>
                <a:spcPts val="0"/>
              </a:spcAft>
              <a:buClr>
                <a:srgbClr val="C00000"/>
              </a:buClr>
              <a:buSzPts val="4400"/>
              <a:buFont typeface="Times New Roman"/>
              <a:buNone/>
            </a:pPr>
            <a:r>
              <a:rPr b="1" i="0" lang="en-US" sz="4400" u="none">
                <a:solidFill>
                  <a:srgbClr val="C00000"/>
                </a:solidFill>
                <a:latin typeface="Calibri"/>
                <a:ea typeface="Calibri"/>
                <a:cs typeface="Calibri"/>
                <a:sym typeface="Calibri"/>
              </a:rPr>
              <a:t>  </a:t>
            </a:r>
            <a:r>
              <a:rPr b="1" i="0" lang="en-US" sz="4400" u="none">
                <a:solidFill>
                  <a:srgbClr val="FF0000"/>
                </a:solidFill>
                <a:latin typeface="Times New Roman"/>
                <a:ea typeface="Times New Roman"/>
                <a:cs typeface="Times New Roman"/>
                <a:sym typeface="Times New Roman"/>
              </a:rPr>
              <a:t>  Thank You</a:t>
            </a:r>
            <a:r>
              <a:rPr b="1" i="0" lang="en-US" sz="4400" u="none">
                <a:solidFill>
                  <a:srgbClr val="C00000"/>
                </a:solidFill>
                <a:latin typeface="Calibri"/>
                <a:ea typeface="Calibri"/>
                <a:cs typeface="Calibri"/>
                <a:sym typeface="Calibri"/>
              </a:rPr>
              <a:t> </a:t>
            </a:r>
            <a:r>
              <a:rPr b="1" i="0" lang="en-US" sz="4400" u="none">
                <a:solidFill>
                  <a:srgbClr val="FF0000"/>
                </a:solidFill>
                <a:latin typeface="Calibri"/>
                <a:ea typeface="Calibri"/>
                <a:cs typeface="Calibri"/>
                <a:sym typeface="Calibri"/>
              </a:rPr>
              <a:t>!!</a:t>
            </a:r>
            <a:r>
              <a:rPr b="1" i="0" lang="en-US" sz="4400" u="none">
                <a:solidFill>
                  <a:srgbClr val="C00000"/>
                </a:solidFill>
                <a:latin typeface="Calibri"/>
                <a:ea typeface="Calibri"/>
                <a:cs typeface="Calibri"/>
                <a:sym typeface="Calibri"/>
              </a:rPr>
              <a:t>     </a:t>
            </a:r>
            <a:endParaRPr b="1" i="0" sz="4400" u="none">
              <a:solidFill>
                <a:srgbClr val="C00000"/>
              </a:solidFill>
              <a:latin typeface="Calibri"/>
              <a:ea typeface="Calibri"/>
              <a:cs typeface="Calibri"/>
              <a:sym typeface="Calibri"/>
            </a:endParaRPr>
          </a:p>
        </p:txBody>
      </p:sp>
      <p:pic>
        <p:nvPicPr>
          <p:cNvPr id="414" name="Google Shape;414;p49"/>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415" name="Google Shape;415;p49"/>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416" name="Google Shape;416;p49"/>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417" name="Google Shape;417;p49"/>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nvSpPr>
        <p:spPr>
          <a:xfrm>
            <a:off x="457200" y="1600200"/>
            <a:ext cx="8229600" cy="4525963"/>
          </a:xfrm>
          <a:prstGeom prst="rect">
            <a:avLst/>
          </a:prstGeom>
          <a:noFill/>
          <a:ln>
            <a:noFill/>
          </a:ln>
        </p:spPr>
        <p:txBody>
          <a:bodyPr anchorCtr="0" anchor="t" bIns="46800" lIns="90000" spcFirstLastPara="1" rIns="90000" wrap="square" tIns="46800">
            <a:noAutofit/>
          </a:bodyPr>
          <a:lstStyle/>
          <a:p>
            <a:pPr indent="-336550" lvl="0" marL="342900" marR="0" rtl="0" algn="just">
              <a:lnSpc>
                <a:spcPct val="100000"/>
              </a:lnSpc>
              <a:spcBef>
                <a:spcPts val="0"/>
              </a:spcBef>
              <a:spcAft>
                <a:spcPts val="0"/>
              </a:spcAft>
              <a:buClr>
                <a:srgbClr val="FF0000"/>
              </a:buClr>
              <a:buSzPts val="2000"/>
              <a:buFont typeface="Times New Roman"/>
              <a:buNone/>
            </a:pPr>
            <a:r>
              <a:rPr b="1" i="0" lang="en-US" sz="2000" u="sng" cap="none" strike="noStrike">
                <a:solidFill>
                  <a:srgbClr val="FF0000"/>
                </a:solidFill>
                <a:latin typeface="Times New Roman"/>
                <a:ea typeface="Times New Roman"/>
                <a:cs typeface="Times New Roman"/>
                <a:sym typeface="Times New Roman"/>
              </a:rPr>
              <a:t>Vision of the Department</a:t>
            </a:r>
            <a:endParaRPr b="1" i="0" sz="2000" u="sng" cap="none" strike="noStrike">
              <a:solidFill>
                <a:srgbClr val="FF0000"/>
              </a:solidFill>
              <a:latin typeface="Times New Roman"/>
              <a:ea typeface="Times New Roman"/>
              <a:cs typeface="Times New Roman"/>
              <a:sym typeface="Times New Roman"/>
            </a:endParaRPr>
          </a:p>
          <a:p>
            <a:pPr indent="-336550" lvl="0" marL="342900" marR="0" rtl="0" algn="just">
              <a:lnSpc>
                <a:spcPct val="100000"/>
              </a:lnSpc>
              <a:spcBef>
                <a:spcPts val="50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Creating eminent and ethical leaders in the domain of Computational Sciences through quality professional education with a focus on holistic learning and excellence.</a:t>
            </a:r>
            <a:endParaRPr b="0" i="0" sz="1800" u="none" cap="none" strike="noStrike">
              <a:solidFill>
                <a:srgbClr val="000000"/>
              </a:solidFill>
              <a:latin typeface="Times New Roman"/>
              <a:ea typeface="Times New Roman"/>
              <a:cs typeface="Times New Roman"/>
              <a:sym typeface="Times New Roman"/>
            </a:endParaRPr>
          </a:p>
          <a:p>
            <a:pPr indent="-209550" lvl="0" marL="342900" marR="0" rtl="0" algn="just">
              <a:lnSpc>
                <a:spcPct val="100000"/>
              </a:lnSpc>
              <a:spcBef>
                <a:spcPts val="50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36550" lvl="0" marL="342900" marR="0" rtl="0" algn="just">
              <a:lnSpc>
                <a:spcPct val="100000"/>
              </a:lnSpc>
              <a:spcBef>
                <a:spcPts val="500"/>
              </a:spcBef>
              <a:spcAft>
                <a:spcPts val="0"/>
              </a:spcAft>
              <a:buClr>
                <a:srgbClr val="FF0000"/>
              </a:buClr>
              <a:buSzPts val="2000"/>
              <a:buFont typeface="Times New Roman"/>
              <a:buNone/>
            </a:pPr>
            <a:r>
              <a:rPr b="1" i="0" lang="en-US" sz="2000" u="sng" cap="none" strike="noStrike">
                <a:solidFill>
                  <a:srgbClr val="FF0000"/>
                </a:solidFill>
                <a:latin typeface="Times New Roman"/>
                <a:ea typeface="Times New Roman"/>
                <a:cs typeface="Times New Roman"/>
                <a:sym typeface="Times New Roman"/>
              </a:rPr>
              <a:t>Mission of the Department</a:t>
            </a:r>
            <a:endParaRPr b="1" i="0" sz="2000" u="sng" cap="none" strike="noStrike">
              <a:solidFill>
                <a:srgbClr val="FF0000"/>
              </a:solidFill>
              <a:latin typeface="Times New Roman"/>
              <a:ea typeface="Times New Roman"/>
              <a:cs typeface="Times New Roman"/>
              <a:sym typeface="Times New Roman"/>
            </a:endParaRPr>
          </a:p>
          <a:p>
            <a:pPr indent="-336550" lvl="0" marL="342900" marR="0" rtl="0" algn="just">
              <a:lnSpc>
                <a:spcPct val="100000"/>
              </a:lnSpc>
              <a:spcBef>
                <a:spcPts val="50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To create technically competent and ethically conscious graduates in the field of Computer Science and Engineering by encouraging holistic learning and excellence. </a:t>
            </a:r>
            <a:endParaRPr b="0" i="0" sz="1800" u="none" cap="none" strike="noStrike">
              <a:solidFill>
                <a:srgbClr val="000000"/>
              </a:solidFill>
              <a:latin typeface="Times New Roman"/>
              <a:ea typeface="Times New Roman"/>
              <a:cs typeface="Times New Roman"/>
              <a:sym typeface="Times New Roman"/>
            </a:endParaRPr>
          </a:p>
          <a:p>
            <a:pPr indent="-336550" lvl="0" marL="342900" marR="0" rtl="0" algn="just">
              <a:lnSpc>
                <a:spcPct val="100000"/>
              </a:lnSpc>
              <a:spcBef>
                <a:spcPts val="50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To prepare students for careers in Industry, Academia and the Government.</a:t>
            </a:r>
            <a:endParaRPr b="0" i="0" sz="1800" u="none" cap="none" strike="noStrike">
              <a:solidFill>
                <a:srgbClr val="000000"/>
              </a:solidFill>
              <a:latin typeface="Times New Roman"/>
              <a:ea typeface="Times New Roman"/>
              <a:cs typeface="Times New Roman"/>
              <a:sym typeface="Times New Roman"/>
            </a:endParaRPr>
          </a:p>
          <a:p>
            <a:pPr indent="-336550" lvl="0" marL="342900" marR="0" rtl="0" algn="just">
              <a:lnSpc>
                <a:spcPct val="100000"/>
              </a:lnSpc>
              <a:spcBef>
                <a:spcPts val="50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To instill Entrepreneurial Orientation and research motivation among the students of the department.</a:t>
            </a:r>
            <a:endParaRPr b="0" i="0" sz="1800" u="none" cap="none" strike="noStrike">
              <a:solidFill>
                <a:srgbClr val="000000"/>
              </a:solidFill>
              <a:latin typeface="Times New Roman"/>
              <a:ea typeface="Times New Roman"/>
              <a:cs typeface="Times New Roman"/>
              <a:sym typeface="Times New Roman"/>
            </a:endParaRPr>
          </a:p>
          <a:p>
            <a:pPr indent="-336550" lvl="0" marL="342900" marR="0" rtl="0" algn="just">
              <a:lnSpc>
                <a:spcPct val="100000"/>
              </a:lnSpc>
              <a:spcBef>
                <a:spcPts val="50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To emerge as a leader in education in the region by encouraging teaching, learning, industry and societal connect.</a:t>
            </a:r>
            <a:endParaRPr b="0" i="0" sz="1800" u="none" cap="none" strike="noStrike">
              <a:solidFill>
                <a:srgbClr val="000000"/>
              </a:solidFill>
              <a:latin typeface="Times New Roman"/>
              <a:ea typeface="Times New Roman"/>
              <a:cs typeface="Times New Roman"/>
              <a:sym typeface="Times New Roman"/>
            </a:endParaRPr>
          </a:p>
          <a:p>
            <a:pPr indent="-336550" lvl="0" marL="342900" marR="0" rtl="0" algn="just">
              <a:lnSpc>
                <a:spcPct val="100000"/>
              </a:lnSpc>
              <a:spcBef>
                <a:spcPts val="500"/>
              </a:spcBef>
              <a:spcAft>
                <a:spcPts val="0"/>
              </a:spcAft>
              <a:buClr>
                <a:schemeClr val="lt1"/>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79" name="Google Shape;179;p27"/>
          <p:cNvSpPr txBox="1"/>
          <p:nvPr/>
        </p:nvSpPr>
        <p:spPr>
          <a:xfrm>
            <a:off x="457200" y="6356350"/>
            <a:ext cx="2133600" cy="36512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lt1"/>
              </a:buClr>
              <a:buSzPts val="1200"/>
              <a:buFont typeface="Times New Roman"/>
              <a:buNone/>
            </a:pPr>
            <a:r>
              <a:t/>
            </a:r>
            <a:endParaRPr b="0" i="0" sz="1200" u="none" cap="none" strike="noStrike">
              <a:solidFill>
                <a:srgbClr val="898989"/>
              </a:solidFill>
              <a:latin typeface="Calibri"/>
              <a:ea typeface="Calibri"/>
              <a:cs typeface="Calibri"/>
              <a:sym typeface="Calibri"/>
            </a:endParaRPr>
          </a:p>
        </p:txBody>
      </p:sp>
      <p:pic>
        <p:nvPicPr>
          <p:cNvPr id="180" name="Google Shape;180;p27"/>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181" name="Google Shape;181;p27"/>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182" name="Google Shape;182;p27"/>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183" name="Google Shape;183;p27"/>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28"/>
          <p:cNvSpPr txBox="1"/>
          <p:nvPr/>
        </p:nvSpPr>
        <p:spPr>
          <a:xfrm>
            <a:off x="251460" y="1988820"/>
            <a:ext cx="8763000" cy="315023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chemeClr val="lt1"/>
                </a:solidFill>
                <a:latin typeface="Times New Roman"/>
                <a:ea typeface="Times New Roman"/>
                <a:cs typeface="Times New Roman"/>
                <a:sym typeface="Times New Roman"/>
              </a:rPr>
              <a:t>PProject Abstractroject Abstract</a:t>
            </a:r>
            <a:endParaRPr b="0"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Due to COVID-19 pandemic, many people have become paranoid about whether they have contracted the virus and many who already tested positive are deprived of social contact. To solve both of these issues we introduce QRT BOT, a chatbot that provides two major functions, recognizing symptoms of COVID-19 for users as well as providing a means for social interaction for people in quarantine.</a:t>
            </a:r>
            <a:endParaRPr b="1" i="0" sz="2400" u="none">
              <a:solidFill>
                <a:srgbClr val="000000"/>
              </a:solidFill>
              <a:latin typeface="Calibri"/>
              <a:ea typeface="Calibri"/>
              <a:cs typeface="Calibri"/>
              <a:sym typeface="Calibri"/>
            </a:endParaRPr>
          </a:p>
        </p:txBody>
      </p:sp>
      <p:pic>
        <p:nvPicPr>
          <p:cNvPr id="191" name="Google Shape;191;p28"/>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192" name="Google Shape;192;p28"/>
          <p:cNvSpPr txBox="1"/>
          <p:nvPr/>
        </p:nvSpPr>
        <p:spPr>
          <a:xfrm>
            <a:off x="251375" y="185345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Times New Roman"/>
              <a:buNone/>
            </a:pPr>
            <a:r>
              <a:rPr b="1" i="0" lang="en-US" sz="2700" u="none">
                <a:solidFill>
                  <a:srgbClr val="FF0000"/>
                </a:solidFill>
                <a:latin typeface="Times New Roman"/>
                <a:ea typeface="Times New Roman"/>
                <a:cs typeface="Times New Roman"/>
                <a:sym typeface="Times New Roman"/>
              </a:rPr>
              <a:t>Project Abstract</a:t>
            </a:r>
            <a:endParaRPr b="1" i="0" sz="2700" u="none">
              <a:solidFill>
                <a:srgbClr val="FF0000"/>
              </a:solidFill>
              <a:latin typeface="Times New Roman"/>
              <a:ea typeface="Times New Roman"/>
              <a:cs typeface="Times New Roman"/>
              <a:sym typeface="Times New Roman"/>
            </a:endParaRPr>
          </a:p>
        </p:txBody>
      </p:sp>
      <p:sp>
        <p:nvSpPr>
          <p:cNvPr id="193" name="Google Shape;193;p28"/>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194" name="Google Shape;194;p28"/>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195" name="Google Shape;195;p28"/>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29"/>
          <p:cNvSpPr txBox="1"/>
          <p:nvPr/>
        </p:nvSpPr>
        <p:spPr>
          <a:xfrm>
            <a:off x="296545" y="1628775"/>
            <a:ext cx="8229600" cy="4525963"/>
          </a:xfrm>
          <a:prstGeom prst="rect">
            <a:avLst/>
          </a:prstGeom>
          <a:noFill/>
          <a:ln>
            <a:noFill/>
          </a:ln>
        </p:spPr>
        <p:txBody>
          <a:bodyPr anchorCtr="0" anchor="t" bIns="46800" lIns="90000" spcFirstLastPara="1" rIns="90000" wrap="square" tIns="46800">
            <a:noAutofit/>
          </a:bodyPr>
          <a:lstStyle/>
          <a:p>
            <a:pPr indent="0" lvl="0" marL="114300" marR="0" rtl="0" algn="l">
              <a:lnSpc>
                <a:spcPct val="100000"/>
              </a:lnSpc>
              <a:spcBef>
                <a:spcPts val="0"/>
              </a:spcBef>
              <a:spcAft>
                <a:spcPts val="0"/>
              </a:spcAft>
              <a:buClr>
                <a:srgbClr val="000000"/>
              </a:buClr>
              <a:buSzPts val="1800"/>
              <a:buFont typeface="Times New Roman"/>
              <a:buNone/>
            </a:pPr>
            <a:r>
              <a:t/>
            </a:r>
            <a:endParaRPr b="0" i="0" sz="2000" u="non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800"/>
              <a:buFont typeface="Times New Roman"/>
              <a:buNone/>
            </a:pPr>
            <a:r>
              <a:t/>
            </a:r>
            <a:endParaRPr b="0" i="0" sz="2000" u="none">
              <a:solidFill>
                <a:srgbClr val="000000"/>
              </a:solidFill>
              <a:latin typeface="Times New Roman"/>
              <a:ea typeface="Times New Roman"/>
              <a:cs typeface="Times New Roman"/>
              <a:sym typeface="Times New Roman"/>
            </a:endParaRPr>
          </a:p>
          <a:p>
            <a:pPr indent="0" lvl="0" marL="114300" marR="0" rtl="0" algn="l">
              <a:lnSpc>
                <a:spcPct val="100000"/>
              </a:lnSpc>
              <a:spcBef>
                <a:spcPts val="0"/>
              </a:spcBef>
              <a:spcAft>
                <a:spcPts val="0"/>
              </a:spcAft>
              <a:buClr>
                <a:srgbClr val="000000"/>
              </a:buClr>
              <a:buSzPts val="1800"/>
              <a:buFont typeface="Times New Roman"/>
              <a:buNone/>
            </a:pPr>
            <a:r>
              <a:rPr b="1" i="0" lang="en-US" sz="2400" u="none">
                <a:solidFill>
                  <a:schemeClr val="dk1"/>
                </a:solidFill>
                <a:latin typeface="Times New Roman"/>
                <a:ea typeface="Times New Roman"/>
                <a:cs typeface="Times New Roman"/>
                <a:sym typeface="Times New Roman"/>
              </a:rPr>
              <a:t>Chatbots in the fight against the COVID-19 pandemic</a:t>
            </a:r>
            <a:endParaRPr b="1" i="0" sz="2400" u="none">
              <a:solidFill>
                <a:schemeClr val="dk1"/>
              </a:solidFill>
              <a:latin typeface="Times New Roman"/>
              <a:ea typeface="Times New Roman"/>
              <a:cs typeface="Times New Roman"/>
              <a:sym typeface="Times New Roman"/>
            </a:endParaRPr>
          </a:p>
          <a:p>
            <a:pPr indent="0" lvl="0" marL="114300" marR="0" rtl="0" algn="l">
              <a:lnSpc>
                <a:spcPct val="100000"/>
              </a:lnSpc>
              <a:spcBef>
                <a:spcPts val="0"/>
              </a:spcBef>
              <a:spcAft>
                <a:spcPts val="0"/>
              </a:spcAft>
              <a:buClr>
                <a:srgbClr val="000000"/>
              </a:buClr>
              <a:buSzPts val="1800"/>
              <a:buFont typeface="Times New Roman"/>
              <a:buNone/>
            </a:pPr>
            <a:r>
              <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Noto Sans Symbols"/>
              <a:buChar char="❑"/>
            </a:pPr>
            <a:r>
              <a:rPr b="0" i="0" lang="en-US" sz="2400" u="none">
                <a:solidFill>
                  <a:srgbClr val="000000"/>
                </a:solidFill>
                <a:latin typeface="Times New Roman"/>
                <a:ea typeface="Times New Roman"/>
                <a:cs typeface="Times New Roman"/>
                <a:sym typeface="Times New Roman"/>
              </a:rPr>
              <a:t>Most prominent chatbot available “Clara” </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Noto Sans Symbols"/>
              <a:buChar char="❑"/>
            </a:pPr>
            <a:r>
              <a:rPr b="0" i="0" lang="en-US" sz="2400" u="none">
                <a:solidFill>
                  <a:srgbClr val="000000"/>
                </a:solidFill>
                <a:latin typeface="Times New Roman"/>
                <a:ea typeface="Times New Roman"/>
                <a:cs typeface="Times New Roman"/>
                <a:sym typeface="Times New Roman"/>
              </a:rPr>
              <a:t>Developed by the Center for Disease Control and Prevention (CDC).</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Noto Sans Symbols"/>
              <a:buChar char="❑"/>
            </a:pPr>
            <a:r>
              <a:rPr b="0" i="0" lang="en-US" sz="2400" u="none">
                <a:solidFill>
                  <a:srgbClr val="000000"/>
                </a:solidFill>
                <a:latin typeface="Times New Roman"/>
                <a:ea typeface="Times New Roman"/>
                <a:cs typeface="Times New Roman"/>
                <a:sym typeface="Times New Roman"/>
              </a:rPr>
              <a:t>Created to assess a user and determine if they have a high chance of being COVID-19 positive.</a:t>
            </a:r>
            <a:endParaRPr b="0" i="0" sz="2400" u="non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Noto Sans Symbols"/>
              <a:buChar char="❑"/>
            </a:pPr>
            <a:r>
              <a:rPr b="0" i="0" lang="en-US" sz="2400" u="none">
                <a:solidFill>
                  <a:srgbClr val="000000"/>
                </a:solidFill>
                <a:latin typeface="Times New Roman"/>
                <a:ea typeface="Times New Roman"/>
                <a:cs typeface="Times New Roman"/>
                <a:sym typeface="Times New Roman"/>
              </a:rPr>
              <a:t>It does not perform any forms of sentimental analysis.</a:t>
            </a:r>
            <a:endParaRPr b="0" i="0" sz="2400" u="none">
              <a:solidFill>
                <a:srgbClr val="000000"/>
              </a:solidFill>
              <a:latin typeface="Times New Roman"/>
              <a:ea typeface="Times New Roman"/>
              <a:cs typeface="Times New Roman"/>
              <a:sym typeface="Times New Roman"/>
            </a:endParaRPr>
          </a:p>
        </p:txBody>
      </p:sp>
      <p:pic>
        <p:nvPicPr>
          <p:cNvPr id="203" name="Google Shape;203;p29"/>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204" name="Google Shape;204;p29"/>
          <p:cNvSpPr txBox="1"/>
          <p:nvPr/>
        </p:nvSpPr>
        <p:spPr>
          <a:xfrm>
            <a:off x="251445" y="176328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Times New Roman"/>
              <a:buNone/>
            </a:pPr>
            <a:r>
              <a:rPr b="1" i="0" lang="en-US" sz="2700" u="none">
                <a:solidFill>
                  <a:srgbClr val="FF0000"/>
                </a:solidFill>
                <a:latin typeface="Times New Roman"/>
                <a:ea typeface="Times New Roman"/>
                <a:cs typeface="Times New Roman"/>
                <a:sym typeface="Times New Roman"/>
              </a:rPr>
              <a:t>Existing System</a:t>
            </a:r>
            <a:endParaRPr b="1" i="0" sz="2700" u="none">
              <a:solidFill>
                <a:srgbClr val="FF0000"/>
              </a:solidFill>
              <a:latin typeface="Times New Roman"/>
              <a:ea typeface="Times New Roman"/>
              <a:cs typeface="Times New Roman"/>
              <a:sym typeface="Times New Roman"/>
            </a:endParaRPr>
          </a:p>
        </p:txBody>
      </p:sp>
      <p:sp>
        <p:nvSpPr>
          <p:cNvPr id="205" name="Google Shape;205;p29"/>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06" name="Google Shape;206;p29"/>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207" name="Google Shape;207;p29"/>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0"/>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213" name="Google Shape;213;p30"/>
          <p:cNvSpPr txBox="1"/>
          <p:nvPr/>
        </p:nvSpPr>
        <p:spPr>
          <a:xfrm>
            <a:off x="341615" y="17182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imes New Roman"/>
                <a:ea typeface="Times New Roman"/>
                <a:cs typeface="Times New Roman"/>
                <a:sym typeface="Times New Roman"/>
              </a:rPr>
              <a:t>Literature Survey</a:t>
            </a:r>
            <a:endParaRPr b="1" i="0" sz="2800" u="none">
              <a:solidFill>
                <a:srgbClr val="FF0000"/>
              </a:solidFill>
              <a:latin typeface="Times New Roman"/>
              <a:ea typeface="Times New Roman"/>
              <a:cs typeface="Times New Roman"/>
              <a:sym typeface="Times New Roman"/>
            </a:endParaRPr>
          </a:p>
        </p:txBody>
      </p:sp>
      <p:sp>
        <p:nvSpPr>
          <p:cNvPr id="214" name="Google Shape;214;p30"/>
          <p:cNvSpPr txBox="1"/>
          <p:nvPr/>
        </p:nvSpPr>
        <p:spPr>
          <a:xfrm>
            <a:off x="341630" y="2213610"/>
            <a:ext cx="7802245" cy="4092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AutoNum type="arabicParenR"/>
            </a:pPr>
            <a:r>
              <a:rPr b="1" i="0" lang="en-US" sz="2000" u="none">
                <a:solidFill>
                  <a:schemeClr val="dk1"/>
                </a:solidFill>
                <a:latin typeface="Times New Roman"/>
                <a:ea typeface="Times New Roman"/>
                <a:cs typeface="Times New Roman"/>
                <a:sym typeface="Times New Roman"/>
              </a:rPr>
              <a:t>Medbot: Conversational artificial intelligence powered chatbot for delivering tele-health after covid-19</a:t>
            </a:r>
            <a:endParaRPr b="1"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a:solidFill>
                  <a:schemeClr val="dk1"/>
                </a:solidFill>
                <a:latin typeface="Times New Roman"/>
                <a:ea typeface="Times New Roman"/>
                <a:cs typeface="Times New Roman"/>
                <a:sym typeface="Times New Roman"/>
              </a:rPr>
              <a:t>F</a:t>
            </a:r>
            <a:r>
              <a:rPr b="1" i="0" lang="en-US" sz="2000" u="none">
                <a:solidFill>
                  <a:schemeClr val="dk1"/>
                </a:solidFill>
                <a:latin typeface="Times New Roman"/>
                <a:ea typeface="Times New Roman"/>
                <a:cs typeface="Times New Roman"/>
                <a:sym typeface="Times New Roman"/>
              </a:rPr>
              <a:t>eatures:</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 Database of responses created using-National Health Portal to ensure quality responses</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Provides information about - the majority of prevalent diseases in India, their possible symptoms and applicable preventive measures</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Available in many local dialects</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Disadvantage: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Only has technical knowledge of diseases</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Does not consider mental health</a:t>
            </a:r>
            <a:endParaRPr b="0" i="0" sz="2000" u="none">
              <a:solidFill>
                <a:schemeClr val="dk1"/>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rgbClr val="000000"/>
              </a:buClr>
              <a:buSzPts val="2000"/>
              <a:buFont typeface="Noto Sans Symbols"/>
              <a:buNone/>
            </a:pPr>
            <a:r>
              <a:t/>
            </a:r>
            <a:endParaRPr b="0" i="0" sz="2000" u="none">
              <a:solidFill>
                <a:schemeClr val="dk1"/>
              </a:solidFill>
              <a:latin typeface="Times New Roman"/>
              <a:ea typeface="Times New Roman"/>
              <a:cs typeface="Times New Roman"/>
              <a:sym typeface="Times New Roman"/>
            </a:endParaRPr>
          </a:p>
        </p:txBody>
      </p:sp>
      <p:sp>
        <p:nvSpPr>
          <p:cNvPr id="215" name="Google Shape;215;p30"/>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16" name="Google Shape;216;p30"/>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217" name="Google Shape;217;p30"/>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
        <p:nvSpPr>
          <p:cNvPr id="223" name="Google Shape;223;p31"/>
          <p:cNvSpPr txBox="1"/>
          <p:nvPr/>
        </p:nvSpPr>
        <p:spPr>
          <a:xfrm>
            <a:off x="386715" y="1718310"/>
            <a:ext cx="7802245" cy="378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chemeClr val="dk1"/>
                </a:solidFill>
                <a:latin typeface="Arial"/>
                <a:ea typeface="Arial"/>
                <a:cs typeface="Arial"/>
                <a:sym typeface="Arial"/>
              </a:rPr>
              <a:t>2)  </a:t>
            </a:r>
            <a:r>
              <a:rPr b="1" i="0" lang="en-US" sz="2000" u="none">
                <a:solidFill>
                  <a:schemeClr val="dk1"/>
                </a:solidFill>
                <a:latin typeface="Times New Roman"/>
                <a:ea typeface="Times New Roman"/>
                <a:cs typeface="Times New Roman"/>
                <a:sym typeface="Times New Roman"/>
              </a:rPr>
              <a:t>Sentiment analysis: Capturing favorability using natural language processing</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chemeClr val="dk1"/>
                </a:solidFill>
                <a:latin typeface="Times New Roman"/>
                <a:ea typeface="Times New Roman"/>
                <a:cs typeface="Times New Roman"/>
                <a:sym typeface="Times New Roman"/>
              </a:rPr>
              <a:t>Features:</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 Manually defined sentiment lexicon with different classifiers are used</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For proper sentiment identification- used Markov model based tagger </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Can discern between words which have positive polarity paired with negative connotation words</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Uses simple algorithm compared to other sentimental analysis systems</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 Works with high accuracy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Disadvantage: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Cannot discern when word can have multiple meanings</a:t>
            </a:r>
            <a:endParaRPr b="0" i="0" sz="2000" u="none">
              <a:solidFill>
                <a:schemeClr val="dk1"/>
              </a:solidFill>
              <a:latin typeface="Times New Roman"/>
              <a:ea typeface="Times New Roman"/>
              <a:cs typeface="Times New Roman"/>
              <a:sym typeface="Times New Roman"/>
            </a:endParaRPr>
          </a:p>
        </p:txBody>
      </p:sp>
      <p:sp>
        <p:nvSpPr>
          <p:cNvPr id="224" name="Google Shape;224;p31"/>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25" name="Google Shape;225;p31"/>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226" name="Google Shape;226;p31"/>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32" name="Google Shape;232;p32"/>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233" name="Google Shape;233;p32"/>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234" name="Google Shape;234;p32"/>
          <p:cNvSpPr txBox="1"/>
          <p:nvPr/>
        </p:nvSpPr>
        <p:spPr>
          <a:xfrm>
            <a:off x="341630" y="1718310"/>
            <a:ext cx="7802245" cy="37534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chemeClr val="dk1"/>
                </a:solidFill>
                <a:latin typeface="Arial"/>
                <a:ea typeface="Arial"/>
                <a:cs typeface="Arial"/>
                <a:sym typeface="Arial"/>
              </a:rPr>
              <a:t>3</a:t>
            </a:r>
            <a:r>
              <a:rPr b="1" i="0" lang="en-US" sz="2000" u="none">
                <a:solidFill>
                  <a:schemeClr val="dk1"/>
                </a:solidFill>
                <a:latin typeface="Times New Roman"/>
                <a:ea typeface="Times New Roman"/>
                <a:cs typeface="Times New Roman"/>
                <a:sym typeface="Times New Roman"/>
              </a:rPr>
              <a:t>)Chatbot for Disease Prediction and Treatment Recommendation using Machine Learning</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chemeClr val="dk1"/>
                </a:solidFill>
                <a:latin typeface="Times New Roman"/>
                <a:ea typeface="Times New Roman"/>
                <a:cs typeface="Times New Roman"/>
                <a:sym typeface="Times New Roman"/>
              </a:rPr>
              <a:t>Features:</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Identifies the symptoms of the user and thereby predicts the disease and recommends treatment</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Provides with a link where details about the treatment is visible</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 Alternative to the conventional method of visiting a hospital -making an appointment with a doctor to get diagnosis.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Disadvantage: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 Disease detection - less accurate</a:t>
            </a:r>
            <a:endParaRPr b="0" i="0" sz="2000" u="none">
              <a:solidFill>
                <a:schemeClr val="dk1"/>
              </a:solidFill>
              <a:latin typeface="Times New Roman"/>
              <a:ea typeface="Times New Roman"/>
              <a:cs typeface="Times New Roman"/>
              <a:sym typeface="Times New Roman"/>
            </a:endParaRPr>
          </a:p>
        </p:txBody>
      </p:sp>
      <p:pic>
        <p:nvPicPr>
          <p:cNvPr id="235" name="Google Shape;235;p32"/>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0" type="dt"/>
          </p:nvPr>
        </p:nvSpPr>
        <p:spPr>
          <a:xfrm>
            <a:off x="457200" y="6246813"/>
            <a:ext cx="2127250" cy="4699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000000"/>
              </a:buClr>
              <a:buSzPts val="1400"/>
              <a:buNone/>
            </a:pPr>
            <a:r>
              <a:rPr lang="en-US"/>
              <a:t>20/01/2021</a:t>
            </a:r>
            <a:endParaRPr/>
          </a:p>
        </p:txBody>
      </p:sp>
      <p:sp>
        <p:nvSpPr>
          <p:cNvPr id="241" name="Google Shape;241;p33"/>
          <p:cNvSpPr txBox="1"/>
          <p:nvPr>
            <p:ph idx="11" type="ftr"/>
          </p:nvPr>
        </p:nvSpPr>
        <p:spPr>
          <a:xfrm>
            <a:off x="3127375" y="6246813"/>
            <a:ext cx="2895600" cy="469900"/>
          </a:xfrm>
          <a:prstGeom prst="rect">
            <a:avLst/>
          </a:prstGeom>
          <a:noFill/>
          <a:ln>
            <a:noFill/>
          </a:ln>
        </p:spPr>
        <p:txBody>
          <a:bodyPr anchorCtr="0" anchor="t" bIns="0" lIns="0" spcFirstLastPara="1" rIns="0" wrap="square" tIns="0">
            <a:noAutofit/>
          </a:bodyPr>
          <a:lstStyle/>
          <a:p>
            <a:pPr indent="0" lvl="0" marL="0" rtl="0" algn="ctr">
              <a:lnSpc>
                <a:spcPct val="93000"/>
              </a:lnSpc>
              <a:spcBef>
                <a:spcPts val="0"/>
              </a:spcBef>
              <a:spcAft>
                <a:spcPts val="0"/>
              </a:spcAft>
              <a:buClr>
                <a:srgbClr val="000000"/>
              </a:buClr>
              <a:buSzPts val="1400"/>
              <a:buNone/>
            </a:pPr>
            <a:r>
              <a:rPr lang="en-US"/>
              <a:t>CSE Department, JECC</a:t>
            </a:r>
            <a:endParaRPr/>
          </a:p>
        </p:txBody>
      </p:sp>
      <p:sp>
        <p:nvSpPr>
          <p:cNvPr id="242" name="Google Shape;242;p33"/>
          <p:cNvSpPr txBox="1"/>
          <p:nvPr>
            <p:ph idx="12" type="sldNum"/>
          </p:nvPr>
        </p:nvSpPr>
        <p:spPr>
          <a:xfrm>
            <a:off x="6556375" y="6246813"/>
            <a:ext cx="2127250" cy="469900"/>
          </a:xfrm>
          <a:prstGeom prst="rect">
            <a:avLst/>
          </a:prstGeom>
          <a:noFill/>
          <a:ln>
            <a:noFill/>
          </a:ln>
        </p:spPr>
        <p:txBody>
          <a:bodyPr anchorCtr="0" anchor="t" bIns="0" lIns="0" spcFirstLastPara="1" rIns="0" wrap="square" tIns="0">
            <a:noAutofit/>
          </a:bodyPr>
          <a:lstStyle/>
          <a:p>
            <a:pPr indent="0" lvl="0" marL="0" rtl="0" algn="r">
              <a:lnSpc>
                <a:spcPct val="93000"/>
              </a:lnSpc>
              <a:spcBef>
                <a:spcPts val="0"/>
              </a:spcBef>
              <a:spcAft>
                <a:spcPts val="0"/>
              </a:spcAft>
              <a:buClr>
                <a:srgbClr val="000000"/>
              </a:buClr>
              <a:buSzPts val="1400"/>
              <a:buNone/>
            </a:pPr>
            <a:fld id="{00000000-1234-1234-1234-123412341234}" type="slidenum">
              <a:rPr lang="en-US"/>
              <a:t>‹#›</a:t>
            </a:fld>
            <a:endParaRPr/>
          </a:p>
        </p:txBody>
      </p:sp>
      <p:sp>
        <p:nvSpPr>
          <p:cNvPr id="243" name="Google Shape;243;p33"/>
          <p:cNvSpPr txBox="1"/>
          <p:nvPr/>
        </p:nvSpPr>
        <p:spPr>
          <a:xfrm>
            <a:off x="386715" y="1763395"/>
            <a:ext cx="7802245" cy="40614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chemeClr val="dk1"/>
                </a:solidFill>
                <a:latin typeface="Times New Roman"/>
                <a:ea typeface="Times New Roman"/>
                <a:cs typeface="Times New Roman"/>
                <a:sym typeface="Times New Roman"/>
              </a:rPr>
              <a:t>4) Compassion Driven Conversational Chatbot Aimed for better Mental Health</a:t>
            </a:r>
            <a:endParaRPr b="1"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chemeClr val="dk1"/>
                </a:solidFill>
                <a:latin typeface="Times New Roman"/>
                <a:ea typeface="Times New Roman"/>
                <a:cs typeface="Times New Roman"/>
                <a:sym typeface="Times New Roman"/>
              </a:rPr>
              <a:t>Features:</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 Designed by generative based learning instead of rule based</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 Deep Learning and NLP used for generating and understanding responses</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Seq2Seq model framework used</a:t>
            </a:r>
            <a:endParaRPr b="0"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Suggests meditation techniques, promotes yoga practices</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Entirely free and available 24x7</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Noto Sans Symbols"/>
              <a:buNone/>
            </a:pPr>
            <a:r>
              <a:rPr b="1" i="0" lang="en-US" sz="2000" u="none">
                <a:solidFill>
                  <a:schemeClr val="dk1"/>
                </a:solidFill>
                <a:latin typeface="Times New Roman"/>
                <a:ea typeface="Times New Roman"/>
                <a:cs typeface="Times New Roman"/>
                <a:sym typeface="Times New Roman"/>
              </a:rPr>
              <a:t>Disadvantage:</a:t>
            </a:r>
            <a:endParaRPr b="1" i="0" sz="20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a:solidFill>
                  <a:schemeClr val="dk1"/>
                </a:solidFill>
                <a:latin typeface="Times New Roman"/>
                <a:ea typeface="Times New Roman"/>
                <a:cs typeface="Times New Roman"/>
                <a:sym typeface="Times New Roman"/>
              </a:rPr>
              <a:t>Currently text-based interface</a:t>
            </a:r>
            <a:endParaRPr b="0" i="0" sz="2000" u="none">
              <a:solidFill>
                <a:schemeClr val="dk1"/>
              </a:solidFill>
              <a:latin typeface="Times New Roman"/>
              <a:ea typeface="Times New Roman"/>
              <a:cs typeface="Times New Roman"/>
              <a:sym typeface="Times New Roman"/>
            </a:endParaRPr>
          </a:p>
        </p:txBody>
      </p:sp>
      <p:pic>
        <p:nvPicPr>
          <p:cNvPr id="244" name="Google Shape;244;p33"/>
          <p:cNvPicPr preferRelativeResize="0"/>
          <p:nvPr/>
        </p:nvPicPr>
        <p:blipFill rotWithShape="1">
          <a:blip r:embed="rId3">
            <a:alphaModFix/>
          </a:blip>
          <a:srcRect b="0" l="0" r="0" t="0"/>
          <a:stretch/>
        </p:blipFill>
        <p:spPr>
          <a:xfrm>
            <a:off x="17463" y="11113"/>
            <a:ext cx="9126537" cy="16017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