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Lst>
  <p:sldSz cy="32918400" cx="43891200"/>
  <p:notesSz cx="37947600" cy="50749200"/>
  <p:embeddedFontLst>
    <p:embeddedFont>
      <p:font typeface="Palatino Linotype"/>
      <p:regular r:id="rId7"/>
      <p:bold r:id="rId8"/>
      <p:italic r:id="rId9"/>
      <p:boldItalic r:id="rId10"/>
    </p:embeddedFont>
    <p:embeddedFont>
      <p:font typeface="Century Gothic"/>
      <p:regular r:id="rId11"/>
      <p:bold r:id="rId12"/>
      <p:italic r:id="rId13"/>
      <p:boldItalic r:id="rId1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0368" orient="horz"/>
        <p:guide pos="13824"/>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CenturyGothic-regular.fntdata"/><Relationship Id="rId10" Type="http://schemas.openxmlformats.org/officeDocument/2006/relationships/font" Target="fonts/PalatinoLinotype-boldItalic.fntdata"/><Relationship Id="rId13" Type="http://schemas.openxmlformats.org/officeDocument/2006/relationships/font" Target="fonts/CenturyGothic-italic.fntdata"/><Relationship Id="rId12" Type="http://schemas.openxmlformats.org/officeDocument/2006/relationships/font" Target="fonts/CenturyGothic-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font" Target="fonts/PalatinoLinotype-italic.fntdata"/><Relationship Id="rId14" Type="http://schemas.openxmlformats.org/officeDocument/2006/relationships/font" Target="fonts/CenturyGothic-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font" Target="fonts/PalatinoLinotype-regular.fntdata"/><Relationship Id="rId8" Type="http://schemas.openxmlformats.org/officeDocument/2006/relationships/font" Target="fonts/PalatinoLinotype-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16459200" cy="25146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1"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1" baseline="-25000" i="0" sz="3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1" baseline="-25000" i="0" sz="3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1" baseline="-25000" i="0" sz="3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1" baseline="-25000" i="0" sz="3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1" baseline="-25000" i="0" sz="3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1" baseline="-25000" i="0" sz="3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1" baseline="-25000" i="0" sz="3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1" baseline="-25000" i="0" sz="34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21488400" y="0"/>
            <a:ext cx="16459200" cy="25146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1"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1" baseline="-25000" i="0" sz="3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1" baseline="-25000" i="0" sz="3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1" baseline="-25000" i="0" sz="3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1" baseline="-25000" i="0" sz="3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1" baseline="-25000" i="0" sz="3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1" baseline="-25000" i="0" sz="3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1" baseline="-25000" i="0" sz="3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1" baseline="-25000" i="0" sz="34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6273800" y="3810000"/>
            <a:ext cx="25400000" cy="19050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5029200" y="24079200"/>
            <a:ext cx="27889200" cy="228600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300"/>
              </a:spcBef>
              <a:spcAft>
                <a:spcPts val="0"/>
              </a:spcAft>
              <a:buClr>
                <a:srgbClr val="000000"/>
              </a:buClr>
              <a:buSzPts val="1400"/>
              <a:buFont typeface="Arial"/>
              <a:buNone/>
              <a:defRPr b="0" i="0" sz="1000" u="none" cap="none" strike="noStrike">
                <a:solidFill>
                  <a:schemeClr val="dk1"/>
                </a:solidFill>
                <a:latin typeface="Arial"/>
                <a:ea typeface="Arial"/>
                <a:cs typeface="Arial"/>
                <a:sym typeface="Arial"/>
              </a:defRPr>
            </a:lvl1pPr>
            <a:lvl2pPr indent="-228600" lvl="1" marL="914400" marR="0" rtl="0" algn="l">
              <a:lnSpc>
                <a:spcPct val="100000"/>
              </a:lnSpc>
              <a:spcBef>
                <a:spcPts val="300"/>
              </a:spcBef>
              <a:spcAft>
                <a:spcPts val="0"/>
              </a:spcAft>
              <a:buClr>
                <a:srgbClr val="000000"/>
              </a:buClr>
              <a:buSzPts val="1400"/>
              <a:buFont typeface="Arial"/>
              <a:buNone/>
              <a:defRPr b="0" i="0" sz="1000" u="none" cap="none" strike="noStrike">
                <a:solidFill>
                  <a:schemeClr val="dk1"/>
                </a:solidFill>
                <a:latin typeface="Arial"/>
                <a:ea typeface="Arial"/>
                <a:cs typeface="Arial"/>
                <a:sym typeface="Arial"/>
              </a:defRPr>
            </a:lvl2pPr>
            <a:lvl3pPr indent="-228600" lvl="2" marL="1371600" marR="0" rtl="0" algn="l">
              <a:lnSpc>
                <a:spcPct val="100000"/>
              </a:lnSpc>
              <a:spcBef>
                <a:spcPts val="300"/>
              </a:spcBef>
              <a:spcAft>
                <a:spcPts val="0"/>
              </a:spcAft>
              <a:buClr>
                <a:srgbClr val="000000"/>
              </a:buClr>
              <a:buSzPts val="1400"/>
              <a:buFont typeface="Arial"/>
              <a:buNone/>
              <a:defRPr b="0" i="0" sz="1000" u="none" cap="none" strike="noStrike">
                <a:solidFill>
                  <a:schemeClr val="dk1"/>
                </a:solidFill>
                <a:latin typeface="Arial"/>
                <a:ea typeface="Arial"/>
                <a:cs typeface="Arial"/>
                <a:sym typeface="Arial"/>
              </a:defRPr>
            </a:lvl3pPr>
            <a:lvl4pPr indent="-228600" lvl="3" marL="1828800" marR="0" rtl="0" algn="l">
              <a:lnSpc>
                <a:spcPct val="100000"/>
              </a:lnSpc>
              <a:spcBef>
                <a:spcPts val="300"/>
              </a:spcBef>
              <a:spcAft>
                <a:spcPts val="0"/>
              </a:spcAft>
              <a:buClr>
                <a:srgbClr val="000000"/>
              </a:buClr>
              <a:buSzPts val="1400"/>
              <a:buFont typeface="Arial"/>
              <a:buNone/>
              <a:defRPr b="0" i="0" sz="1000" u="none" cap="none" strike="noStrike">
                <a:solidFill>
                  <a:schemeClr val="dk1"/>
                </a:solidFill>
                <a:latin typeface="Arial"/>
                <a:ea typeface="Arial"/>
                <a:cs typeface="Arial"/>
                <a:sym typeface="Arial"/>
              </a:defRPr>
            </a:lvl4pPr>
            <a:lvl5pPr indent="-228600" lvl="4" marL="2286000" marR="0" rtl="0" algn="l">
              <a:lnSpc>
                <a:spcPct val="100000"/>
              </a:lnSpc>
              <a:spcBef>
                <a:spcPts val="300"/>
              </a:spcBef>
              <a:spcAft>
                <a:spcPts val="0"/>
              </a:spcAft>
              <a:buClr>
                <a:srgbClr val="000000"/>
              </a:buClr>
              <a:buSzPts val="1400"/>
              <a:buFont typeface="Arial"/>
              <a:buNone/>
              <a:defRPr b="0" i="0" sz="1000" u="none" cap="none" strike="noStrike">
                <a:solidFill>
                  <a:schemeClr val="dk1"/>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0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0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0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0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48234600"/>
            <a:ext cx="16459200" cy="25146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1"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1" baseline="-25000" i="0" sz="3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1" baseline="-25000" i="0" sz="3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1" baseline="-25000" i="0" sz="3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1" baseline="-25000" i="0" sz="3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1" baseline="-25000" i="0" sz="3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1" baseline="-25000" i="0" sz="3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1" baseline="-25000" i="0" sz="3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1" baseline="-25000" i="0" sz="34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21488400" y="48234600"/>
            <a:ext cx="16459200" cy="25146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1" i="0" lang="en-US" sz="1200" u="none" cap="none" strike="noStrike">
                <a:solidFill>
                  <a:schemeClr val="dk1"/>
                </a:solidFill>
                <a:latin typeface="Arial"/>
                <a:ea typeface="Arial"/>
                <a:cs typeface="Arial"/>
                <a:sym typeface="Arial"/>
              </a:rPr>
              <a:t>‹#›</a:t>
            </a:fld>
            <a:endParaRPr b="1"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1:notes"/>
          <p:cNvSpPr txBox="1"/>
          <p:nvPr>
            <p:ph idx="12" type="sldNum"/>
          </p:nvPr>
        </p:nvSpPr>
        <p:spPr>
          <a:xfrm>
            <a:off x="21488400" y="48234600"/>
            <a:ext cx="16459200" cy="25146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b="1" i="0" lang="en-US" sz="1200" u="none" cap="none" strike="noStrike">
                <a:solidFill>
                  <a:schemeClr val="dk1"/>
                </a:solidFill>
                <a:latin typeface="Arial"/>
                <a:ea typeface="Arial"/>
                <a:cs typeface="Arial"/>
                <a:sym typeface="Arial"/>
              </a:rPr>
              <a:t>‹#›</a:t>
            </a:fld>
            <a:endParaRPr b="1" i="0" sz="1200" u="none" cap="none" strike="noStrike">
              <a:solidFill>
                <a:schemeClr val="dk1"/>
              </a:solidFill>
              <a:latin typeface="Arial"/>
              <a:ea typeface="Arial"/>
              <a:cs typeface="Arial"/>
              <a:sym typeface="Arial"/>
            </a:endParaRPr>
          </a:p>
        </p:txBody>
      </p:sp>
      <p:sp>
        <p:nvSpPr>
          <p:cNvPr id="91" name="Google Shape;91;p1:notes"/>
          <p:cNvSpPr/>
          <p:nvPr>
            <p:ph idx="2" type="sldImg"/>
          </p:nvPr>
        </p:nvSpPr>
        <p:spPr>
          <a:xfrm>
            <a:off x="6273800" y="3810000"/>
            <a:ext cx="25400000" cy="1905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2" name="Google Shape;92;p1:notes"/>
          <p:cNvSpPr txBox="1"/>
          <p:nvPr>
            <p:ph idx="1" type="body"/>
          </p:nvPr>
        </p:nvSpPr>
        <p:spPr>
          <a:xfrm>
            <a:off x="5029200" y="24079200"/>
            <a:ext cx="27889200" cy="22860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latin typeface="Arial"/>
                <a:ea typeface="Arial"/>
                <a:cs typeface="Arial"/>
                <a:sym typeface="Arial"/>
              </a:rPr>
              <a:t>  </a:t>
            </a:r>
            <a:endParaRPr>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7" name="Shape 17"/>
        <p:cNvGrpSpPr/>
        <p:nvPr/>
      </p:nvGrpSpPr>
      <p:grpSpPr>
        <a:xfrm>
          <a:off x="0" y="0"/>
          <a:ext cx="0" cy="0"/>
          <a:chOff x="0" y="0"/>
          <a:chExt cx="0" cy="0"/>
        </a:xfrm>
      </p:grpSpPr>
      <p:sp>
        <p:nvSpPr>
          <p:cNvPr id="18" name="Google Shape;18;p2"/>
          <p:cNvSpPr txBox="1"/>
          <p:nvPr>
            <p:ph idx="10" type="dt"/>
          </p:nvPr>
        </p:nvSpPr>
        <p:spPr>
          <a:xfrm>
            <a:off x="30544068" y="30510482"/>
            <a:ext cx="10012680" cy="1752600"/>
          </a:xfrm>
          <a:prstGeom prst="rect">
            <a:avLst/>
          </a:prstGeom>
          <a:noFill/>
          <a:ln>
            <a:noFill/>
          </a:ln>
        </p:spPr>
        <p:txBody>
          <a:bodyPr anchorCtr="0" anchor="ctr" bIns="219450" lIns="438900" spcFirstLastPara="1" rIns="219450" wrap="square" tIns="21945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
          <p:cNvSpPr txBox="1"/>
          <p:nvPr>
            <p:ph idx="11" type="ftr"/>
          </p:nvPr>
        </p:nvSpPr>
        <p:spPr>
          <a:xfrm>
            <a:off x="3163994" y="30510482"/>
            <a:ext cx="13670280" cy="1752600"/>
          </a:xfrm>
          <a:prstGeom prst="rect">
            <a:avLst/>
          </a:prstGeom>
          <a:noFill/>
          <a:ln>
            <a:noFill/>
          </a:ln>
        </p:spPr>
        <p:txBody>
          <a:bodyPr anchorCtr="0" anchor="ctr" bIns="219450" lIns="219450" spcFirstLastPara="1" rIns="438900" wrap="square" tIns="21945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2"/>
          <p:cNvSpPr txBox="1"/>
          <p:nvPr>
            <p:ph idx="12" type="sldNum"/>
          </p:nvPr>
        </p:nvSpPr>
        <p:spPr>
          <a:xfrm>
            <a:off x="41007737" y="30510482"/>
            <a:ext cx="2697480" cy="1752600"/>
          </a:xfrm>
          <a:prstGeom prst="rect">
            <a:avLst/>
          </a:prstGeom>
          <a:noFill/>
          <a:ln>
            <a:noFill/>
          </a:ln>
        </p:spPr>
        <p:txBody>
          <a:bodyPr anchorCtr="0" anchor="ctr" bIns="219450" lIns="131650" spcFirstLastPara="1" rIns="219450" wrap="square" tIns="219450">
            <a:noAutofit/>
          </a:bodyPr>
          <a:lstStyle>
            <a:lvl1pPr indent="0" lvl="0" marL="0" marR="0" algn="l">
              <a:lnSpc>
                <a:spcPct val="100000"/>
              </a:lnSpc>
              <a:spcBef>
                <a:spcPts val="0"/>
              </a:spcBef>
              <a:spcAft>
                <a:spcPts val="0"/>
              </a:spcAft>
              <a:buClr>
                <a:srgbClr val="000000"/>
              </a:buClr>
              <a:buSzPts val="5800"/>
              <a:buFont typeface="Arial"/>
              <a:buNone/>
              <a:defRPr b="1" baseline="-25000" i="0" sz="5800" u="none" cap="none" strike="noStrike">
                <a:solidFill>
                  <a:srgbClr val="595959"/>
                </a:solidFill>
                <a:latin typeface="Century Gothic"/>
                <a:ea typeface="Century Gothic"/>
                <a:cs typeface="Century Gothic"/>
                <a:sym typeface="Century Gothic"/>
              </a:defRPr>
            </a:lvl1pPr>
            <a:lvl2pPr indent="0" lvl="1" marL="0" marR="0" algn="l">
              <a:lnSpc>
                <a:spcPct val="100000"/>
              </a:lnSpc>
              <a:spcBef>
                <a:spcPts val="0"/>
              </a:spcBef>
              <a:spcAft>
                <a:spcPts val="0"/>
              </a:spcAft>
              <a:buClr>
                <a:srgbClr val="000000"/>
              </a:buClr>
              <a:buSzPts val="5800"/>
              <a:buFont typeface="Arial"/>
              <a:buNone/>
              <a:defRPr b="1" baseline="-25000" i="0" sz="5800" u="none" cap="none" strike="noStrike">
                <a:solidFill>
                  <a:srgbClr val="595959"/>
                </a:solidFill>
                <a:latin typeface="Century Gothic"/>
                <a:ea typeface="Century Gothic"/>
                <a:cs typeface="Century Gothic"/>
                <a:sym typeface="Century Gothic"/>
              </a:defRPr>
            </a:lvl2pPr>
            <a:lvl3pPr indent="0" lvl="2" marL="0" marR="0" algn="l">
              <a:lnSpc>
                <a:spcPct val="100000"/>
              </a:lnSpc>
              <a:spcBef>
                <a:spcPts val="0"/>
              </a:spcBef>
              <a:spcAft>
                <a:spcPts val="0"/>
              </a:spcAft>
              <a:buClr>
                <a:srgbClr val="000000"/>
              </a:buClr>
              <a:buSzPts val="5800"/>
              <a:buFont typeface="Arial"/>
              <a:buNone/>
              <a:defRPr b="1" baseline="-25000" i="0" sz="5800" u="none" cap="none" strike="noStrike">
                <a:solidFill>
                  <a:srgbClr val="595959"/>
                </a:solidFill>
                <a:latin typeface="Century Gothic"/>
                <a:ea typeface="Century Gothic"/>
                <a:cs typeface="Century Gothic"/>
                <a:sym typeface="Century Gothic"/>
              </a:defRPr>
            </a:lvl3pPr>
            <a:lvl4pPr indent="0" lvl="3" marL="0" marR="0" algn="l">
              <a:lnSpc>
                <a:spcPct val="100000"/>
              </a:lnSpc>
              <a:spcBef>
                <a:spcPts val="0"/>
              </a:spcBef>
              <a:spcAft>
                <a:spcPts val="0"/>
              </a:spcAft>
              <a:buClr>
                <a:srgbClr val="000000"/>
              </a:buClr>
              <a:buSzPts val="5800"/>
              <a:buFont typeface="Arial"/>
              <a:buNone/>
              <a:defRPr b="1" baseline="-25000" i="0" sz="5800" u="none" cap="none" strike="noStrike">
                <a:solidFill>
                  <a:srgbClr val="595959"/>
                </a:solidFill>
                <a:latin typeface="Century Gothic"/>
                <a:ea typeface="Century Gothic"/>
                <a:cs typeface="Century Gothic"/>
                <a:sym typeface="Century Gothic"/>
              </a:defRPr>
            </a:lvl4pPr>
            <a:lvl5pPr indent="0" lvl="4" marL="0" marR="0" algn="l">
              <a:lnSpc>
                <a:spcPct val="100000"/>
              </a:lnSpc>
              <a:spcBef>
                <a:spcPts val="0"/>
              </a:spcBef>
              <a:spcAft>
                <a:spcPts val="0"/>
              </a:spcAft>
              <a:buClr>
                <a:srgbClr val="000000"/>
              </a:buClr>
              <a:buSzPts val="5800"/>
              <a:buFont typeface="Arial"/>
              <a:buNone/>
              <a:defRPr b="1" baseline="-25000" i="0" sz="5800" u="none" cap="none" strike="noStrike">
                <a:solidFill>
                  <a:srgbClr val="595959"/>
                </a:solidFill>
                <a:latin typeface="Century Gothic"/>
                <a:ea typeface="Century Gothic"/>
                <a:cs typeface="Century Gothic"/>
                <a:sym typeface="Century Gothic"/>
              </a:defRPr>
            </a:lvl5pPr>
            <a:lvl6pPr indent="0" lvl="5" marL="0" marR="0" algn="l">
              <a:lnSpc>
                <a:spcPct val="100000"/>
              </a:lnSpc>
              <a:spcBef>
                <a:spcPts val="0"/>
              </a:spcBef>
              <a:spcAft>
                <a:spcPts val="0"/>
              </a:spcAft>
              <a:buClr>
                <a:srgbClr val="000000"/>
              </a:buClr>
              <a:buSzPts val="5800"/>
              <a:buFont typeface="Arial"/>
              <a:buNone/>
              <a:defRPr b="1" baseline="-25000" i="0" sz="5800" u="none" cap="none" strike="noStrike">
                <a:solidFill>
                  <a:srgbClr val="595959"/>
                </a:solidFill>
                <a:latin typeface="Century Gothic"/>
                <a:ea typeface="Century Gothic"/>
                <a:cs typeface="Century Gothic"/>
                <a:sym typeface="Century Gothic"/>
              </a:defRPr>
            </a:lvl6pPr>
            <a:lvl7pPr indent="0" lvl="6" marL="0" marR="0" algn="l">
              <a:lnSpc>
                <a:spcPct val="100000"/>
              </a:lnSpc>
              <a:spcBef>
                <a:spcPts val="0"/>
              </a:spcBef>
              <a:spcAft>
                <a:spcPts val="0"/>
              </a:spcAft>
              <a:buClr>
                <a:srgbClr val="000000"/>
              </a:buClr>
              <a:buSzPts val="5800"/>
              <a:buFont typeface="Arial"/>
              <a:buNone/>
              <a:defRPr b="1" baseline="-25000" i="0" sz="5800" u="none" cap="none" strike="noStrike">
                <a:solidFill>
                  <a:srgbClr val="595959"/>
                </a:solidFill>
                <a:latin typeface="Century Gothic"/>
                <a:ea typeface="Century Gothic"/>
                <a:cs typeface="Century Gothic"/>
                <a:sym typeface="Century Gothic"/>
              </a:defRPr>
            </a:lvl7pPr>
            <a:lvl8pPr indent="0" lvl="7" marL="0" marR="0" algn="l">
              <a:lnSpc>
                <a:spcPct val="100000"/>
              </a:lnSpc>
              <a:spcBef>
                <a:spcPts val="0"/>
              </a:spcBef>
              <a:spcAft>
                <a:spcPts val="0"/>
              </a:spcAft>
              <a:buClr>
                <a:srgbClr val="000000"/>
              </a:buClr>
              <a:buSzPts val="5800"/>
              <a:buFont typeface="Arial"/>
              <a:buNone/>
              <a:defRPr b="1" baseline="-25000" i="0" sz="5800" u="none" cap="none" strike="noStrike">
                <a:solidFill>
                  <a:srgbClr val="595959"/>
                </a:solidFill>
                <a:latin typeface="Century Gothic"/>
                <a:ea typeface="Century Gothic"/>
                <a:cs typeface="Century Gothic"/>
                <a:sym typeface="Century Gothic"/>
              </a:defRPr>
            </a:lvl8pPr>
            <a:lvl9pPr indent="0" lvl="8" marL="0" marR="0" algn="l">
              <a:lnSpc>
                <a:spcPct val="100000"/>
              </a:lnSpc>
              <a:spcBef>
                <a:spcPts val="0"/>
              </a:spcBef>
              <a:spcAft>
                <a:spcPts val="0"/>
              </a:spcAft>
              <a:buClr>
                <a:srgbClr val="000000"/>
              </a:buClr>
              <a:buSzPts val="5800"/>
              <a:buFont typeface="Arial"/>
              <a:buNone/>
              <a:defRPr b="1" baseline="-25000" i="0" sz="5800" u="none" cap="none" strike="noStrike">
                <a:solidFill>
                  <a:srgbClr val="595959"/>
                </a:solidFill>
                <a:latin typeface="Century Gothic"/>
                <a:ea typeface="Century Gothic"/>
                <a:cs typeface="Century Gothic"/>
                <a:sym typeface="Century Gothic"/>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7" name="Shape 77"/>
        <p:cNvGrpSpPr/>
        <p:nvPr/>
      </p:nvGrpSpPr>
      <p:grpSpPr>
        <a:xfrm>
          <a:off x="0" y="0"/>
          <a:ext cx="0" cy="0"/>
          <a:chOff x="0" y="0"/>
          <a:chExt cx="0" cy="0"/>
        </a:xfrm>
      </p:grpSpPr>
      <p:sp>
        <p:nvSpPr>
          <p:cNvPr id="78" name="Google Shape;78;p11"/>
          <p:cNvSpPr txBox="1"/>
          <p:nvPr>
            <p:ph type="title"/>
          </p:nvPr>
        </p:nvSpPr>
        <p:spPr>
          <a:xfrm>
            <a:off x="2194560" y="0"/>
            <a:ext cx="39502080" cy="7680960"/>
          </a:xfrm>
          <a:prstGeom prst="rect">
            <a:avLst/>
          </a:prstGeom>
          <a:noFill/>
          <a:ln>
            <a:noFill/>
          </a:ln>
        </p:spPr>
        <p:txBody>
          <a:bodyPr anchorCtr="0" anchor="b" bIns="219450" lIns="438900" spcFirstLastPara="1" rIns="438900" wrap="square" tIns="219450">
            <a:noAutofit/>
          </a:bodyPr>
          <a:lstStyle>
            <a:lvl1pPr lvl="0" algn="ctr">
              <a:lnSpc>
                <a:spcPct val="1546666"/>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1"/>
          <p:cNvSpPr txBox="1"/>
          <p:nvPr>
            <p:ph idx="1" type="body"/>
          </p:nvPr>
        </p:nvSpPr>
        <p:spPr>
          <a:xfrm rot="5400000">
            <a:off x="11083289" y="-1207766"/>
            <a:ext cx="21724622" cy="39502080"/>
          </a:xfrm>
          <a:prstGeom prst="rect">
            <a:avLst/>
          </a:prstGeom>
          <a:noFill/>
          <a:ln>
            <a:noFill/>
          </a:ln>
        </p:spPr>
        <p:txBody>
          <a:bodyPr anchorCtr="0" anchor="t" bIns="219450" lIns="438900" spcFirstLastPara="1" rIns="438900" wrap="square" tIns="219450">
            <a:normAutofit/>
          </a:bodyPr>
          <a:lstStyle>
            <a:lvl1pPr indent="-342900" lvl="0" marL="457200" algn="l">
              <a:lnSpc>
                <a:spcPct val="100000"/>
              </a:lnSpc>
              <a:spcBef>
                <a:spcPts val="360"/>
              </a:spcBef>
              <a:spcAft>
                <a:spcPts val="0"/>
              </a:spcAft>
              <a:buClr>
                <a:srgbClr val="7F7F7F"/>
              </a:buClr>
              <a:buSzPts val="1800"/>
              <a:buChar char="•"/>
              <a:defRPr/>
            </a:lvl1pPr>
            <a:lvl2pPr indent="-342900" lvl="1" marL="914400" algn="l">
              <a:lnSpc>
                <a:spcPct val="100000"/>
              </a:lnSpc>
              <a:spcBef>
                <a:spcPts val="360"/>
              </a:spcBef>
              <a:spcAft>
                <a:spcPts val="0"/>
              </a:spcAft>
              <a:buClr>
                <a:srgbClr val="7F7F7F"/>
              </a:buClr>
              <a:buSzPts val="1800"/>
              <a:buChar char="o"/>
              <a:defRPr/>
            </a:lvl2pPr>
            <a:lvl3pPr indent="-342900" lvl="2" marL="1371600" algn="l">
              <a:lnSpc>
                <a:spcPct val="100000"/>
              </a:lnSpc>
              <a:spcBef>
                <a:spcPts val="360"/>
              </a:spcBef>
              <a:spcAft>
                <a:spcPts val="0"/>
              </a:spcAft>
              <a:buClr>
                <a:srgbClr val="7F7F7F"/>
              </a:buClr>
              <a:buSzPts val="1800"/>
              <a:buChar char="•"/>
              <a:defRPr/>
            </a:lvl3pPr>
            <a:lvl4pPr indent="-342900" lvl="3" marL="1828800" algn="l">
              <a:lnSpc>
                <a:spcPct val="100000"/>
              </a:lnSpc>
              <a:spcBef>
                <a:spcPts val="360"/>
              </a:spcBef>
              <a:spcAft>
                <a:spcPts val="0"/>
              </a:spcAft>
              <a:buClr>
                <a:srgbClr val="7F7F7F"/>
              </a:buClr>
              <a:buSzPts val="1800"/>
              <a:buChar char="o"/>
              <a:defRPr/>
            </a:lvl4pPr>
            <a:lvl5pPr indent="-342900" lvl="4" marL="2286000" algn="l">
              <a:lnSpc>
                <a:spcPct val="100000"/>
              </a:lnSpc>
              <a:spcBef>
                <a:spcPts val="360"/>
              </a:spcBef>
              <a:spcAft>
                <a:spcPts val="0"/>
              </a:spcAft>
              <a:buClr>
                <a:srgbClr val="7F7F7F"/>
              </a:buClr>
              <a:buSzPts val="1800"/>
              <a:buChar char="•"/>
              <a:defRPr/>
            </a:lvl5pPr>
            <a:lvl6pPr indent="-342900" lvl="5" marL="2743200" algn="l">
              <a:lnSpc>
                <a:spcPct val="100000"/>
              </a:lnSpc>
              <a:spcBef>
                <a:spcPts val="360"/>
              </a:spcBef>
              <a:spcAft>
                <a:spcPts val="0"/>
              </a:spcAft>
              <a:buClr>
                <a:srgbClr val="7F7F7F"/>
              </a:buClr>
              <a:buSzPts val="1800"/>
              <a:buChar char="o"/>
              <a:defRPr/>
            </a:lvl6pPr>
            <a:lvl7pPr indent="-342900" lvl="6" marL="3200400" algn="l">
              <a:lnSpc>
                <a:spcPct val="100000"/>
              </a:lnSpc>
              <a:spcBef>
                <a:spcPts val="360"/>
              </a:spcBef>
              <a:spcAft>
                <a:spcPts val="0"/>
              </a:spcAft>
              <a:buClr>
                <a:srgbClr val="7F7F7F"/>
              </a:buClr>
              <a:buSzPts val="1800"/>
              <a:buChar char="•"/>
              <a:defRPr/>
            </a:lvl7pPr>
            <a:lvl8pPr indent="-342900" lvl="7" marL="3657600" algn="l">
              <a:lnSpc>
                <a:spcPct val="100000"/>
              </a:lnSpc>
              <a:spcBef>
                <a:spcPts val="360"/>
              </a:spcBef>
              <a:spcAft>
                <a:spcPts val="0"/>
              </a:spcAft>
              <a:buClr>
                <a:srgbClr val="7F7F7F"/>
              </a:buClr>
              <a:buSzPts val="1800"/>
              <a:buChar char="o"/>
              <a:defRPr/>
            </a:lvl8pPr>
            <a:lvl9pPr indent="-342900" lvl="8" marL="4114800" algn="l">
              <a:lnSpc>
                <a:spcPct val="100000"/>
              </a:lnSpc>
              <a:spcBef>
                <a:spcPts val="360"/>
              </a:spcBef>
              <a:spcAft>
                <a:spcPts val="0"/>
              </a:spcAft>
              <a:buClr>
                <a:srgbClr val="7F7F7F"/>
              </a:buClr>
              <a:buSzPts val="1800"/>
              <a:buChar char="•"/>
              <a:defRPr/>
            </a:lvl9pPr>
          </a:lstStyle>
          <a:p/>
        </p:txBody>
      </p:sp>
      <p:sp>
        <p:nvSpPr>
          <p:cNvPr id="80" name="Google Shape;80;p11"/>
          <p:cNvSpPr txBox="1"/>
          <p:nvPr>
            <p:ph idx="10" type="dt"/>
          </p:nvPr>
        </p:nvSpPr>
        <p:spPr>
          <a:xfrm>
            <a:off x="30544068" y="30510482"/>
            <a:ext cx="10012680" cy="1752600"/>
          </a:xfrm>
          <a:prstGeom prst="rect">
            <a:avLst/>
          </a:prstGeom>
          <a:noFill/>
          <a:ln>
            <a:noFill/>
          </a:ln>
        </p:spPr>
        <p:txBody>
          <a:bodyPr anchorCtr="0" anchor="ctr" bIns="219450" lIns="438900" spcFirstLastPara="1" rIns="219450" wrap="square" tIns="21945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11"/>
          <p:cNvSpPr txBox="1"/>
          <p:nvPr>
            <p:ph idx="11" type="ftr"/>
          </p:nvPr>
        </p:nvSpPr>
        <p:spPr>
          <a:xfrm>
            <a:off x="3163994" y="30510482"/>
            <a:ext cx="13670280" cy="1752600"/>
          </a:xfrm>
          <a:prstGeom prst="rect">
            <a:avLst/>
          </a:prstGeom>
          <a:noFill/>
          <a:ln>
            <a:noFill/>
          </a:ln>
        </p:spPr>
        <p:txBody>
          <a:bodyPr anchorCtr="0" anchor="ctr" bIns="219450" lIns="219450" spcFirstLastPara="1" rIns="438900" wrap="square" tIns="21945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1"/>
          <p:cNvSpPr txBox="1"/>
          <p:nvPr>
            <p:ph idx="12" type="sldNum"/>
          </p:nvPr>
        </p:nvSpPr>
        <p:spPr>
          <a:xfrm>
            <a:off x="41007737" y="30510482"/>
            <a:ext cx="2697480" cy="1752600"/>
          </a:xfrm>
          <a:prstGeom prst="rect">
            <a:avLst/>
          </a:prstGeom>
          <a:noFill/>
          <a:ln>
            <a:noFill/>
          </a:ln>
        </p:spPr>
        <p:txBody>
          <a:bodyPr anchorCtr="0" anchor="ctr" bIns="219450" lIns="131650" spcFirstLastPara="1" rIns="219450" wrap="square" tIns="219450">
            <a:noAutofit/>
          </a:bodyPr>
          <a:lstStyle>
            <a:lvl1pPr indent="0" lvl="0" marL="0" marR="0" algn="l">
              <a:lnSpc>
                <a:spcPct val="100000"/>
              </a:lnSpc>
              <a:spcBef>
                <a:spcPts val="0"/>
              </a:spcBef>
              <a:spcAft>
                <a:spcPts val="0"/>
              </a:spcAft>
              <a:buClr>
                <a:srgbClr val="000000"/>
              </a:buClr>
              <a:buSzPts val="5800"/>
              <a:buFont typeface="Arial"/>
              <a:buNone/>
              <a:defRPr b="1" baseline="-25000" i="0" sz="5800" u="none" cap="none" strike="noStrike">
                <a:solidFill>
                  <a:srgbClr val="595959"/>
                </a:solidFill>
                <a:latin typeface="Century Gothic"/>
                <a:ea typeface="Century Gothic"/>
                <a:cs typeface="Century Gothic"/>
                <a:sym typeface="Century Gothic"/>
              </a:defRPr>
            </a:lvl1pPr>
            <a:lvl2pPr indent="0" lvl="1" marL="0" marR="0" algn="l">
              <a:lnSpc>
                <a:spcPct val="100000"/>
              </a:lnSpc>
              <a:spcBef>
                <a:spcPts val="0"/>
              </a:spcBef>
              <a:spcAft>
                <a:spcPts val="0"/>
              </a:spcAft>
              <a:buClr>
                <a:srgbClr val="000000"/>
              </a:buClr>
              <a:buSzPts val="5800"/>
              <a:buFont typeface="Arial"/>
              <a:buNone/>
              <a:defRPr b="1" baseline="-25000" i="0" sz="5800" u="none" cap="none" strike="noStrike">
                <a:solidFill>
                  <a:srgbClr val="595959"/>
                </a:solidFill>
                <a:latin typeface="Century Gothic"/>
                <a:ea typeface="Century Gothic"/>
                <a:cs typeface="Century Gothic"/>
                <a:sym typeface="Century Gothic"/>
              </a:defRPr>
            </a:lvl2pPr>
            <a:lvl3pPr indent="0" lvl="2" marL="0" marR="0" algn="l">
              <a:lnSpc>
                <a:spcPct val="100000"/>
              </a:lnSpc>
              <a:spcBef>
                <a:spcPts val="0"/>
              </a:spcBef>
              <a:spcAft>
                <a:spcPts val="0"/>
              </a:spcAft>
              <a:buClr>
                <a:srgbClr val="000000"/>
              </a:buClr>
              <a:buSzPts val="5800"/>
              <a:buFont typeface="Arial"/>
              <a:buNone/>
              <a:defRPr b="1" baseline="-25000" i="0" sz="5800" u="none" cap="none" strike="noStrike">
                <a:solidFill>
                  <a:srgbClr val="595959"/>
                </a:solidFill>
                <a:latin typeface="Century Gothic"/>
                <a:ea typeface="Century Gothic"/>
                <a:cs typeface="Century Gothic"/>
                <a:sym typeface="Century Gothic"/>
              </a:defRPr>
            </a:lvl3pPr>
            <a:lvl4pPr indent="0" lvl="3" marL="0" marR="0" algn="l">
              <a:lnSpc>
                <a:spcPct val="100000"/>
              </a:lnSpc>
              <a:spcBef>
                <a:spcPts val="0"/>
              </a:spcBef>
              <a:spcAft>
                <a:spcPts val="0"/>
              </a:spcAft>
              <a:buClr>
                <a:srgbClr val="000000"/>
              </a:buClr>
              <a:buSzPts val="5800"/>
              <a:buFont typeface="Arial"/>
              <a:buNone/>
              <a:defRPr b="1" baseline="-25000" i="0" sz="5800" u="none" cap="none" strike="noStrike">
                <a:solidFill>
                  <a:srgbClr val="595959"/>
                </a:solidFill>
                <a:latin typeface="Century Gothic"/>
                <a:ea typeface="Century Gothic"/>
                <a:cs typeface="Century Gothic"/>
                <a:sym typeface="Century Gothic"/>
              </a:defRPr>
            </a:lvl4pPr>
            <a:lvl5pPr indent="0" lvl="4" marL="0" marR="0" algn="l">
              <a:lnSpc>
                <a:spcPct val="100000"/>
              </a:lnSpc>
              <a:spcBef>
                <a:spcPts val="0"/>
              </a:spcBef>
              <a:spcAft>
                <a:spcPts val="0"/>
              </a:spcAft>
              <a:buClr>
                <a:srgbClr val="000000"/>
              </a:buClr>
              <a:buSzPts val="5800"/>
              <a:buFont typeface="Arial"/>
              <a:buNone/>
              <a:defRPr b="1" baseline="-25000" i="0" sz="5800" u="none" cap="none" strike="noStrike">
                <a:solidFill>
                  <a:srgbClr val="595959"/>
                </a:solidFill>
                <a:latin typeface="Century Gothic"/>
                <a:ea typeface="Century Gothic"/>
                <a:cs typeface="Century Gothic"/>
                <a:sym typeface="Century Gothic"/>
              </a:defRPr>
            </a:lvl5pPr>
            <a:lvl6pPr indent="0" lvl="5" marL="0" marR="0" algn="l">
              <a:lnSpc>
                <a:spcPct val="100000"/>
              </a:lnSpc>
              <a:spcBef>
                <a:spcPts val="0"/>
              </a:spcBef>
              <a:spcAft>
                <a:spcPts val="0"/>
              </a:spcAft>
              <a:buClr>
                <a:srgbClr val="000000"/>
              </a:buClr>
              <a:buSzPts val="5800"/>
              <a:buFont typeface="Arial"/>
              <a:buNone/>
              <a:defRPr b="1" baseline="-25000" i="0" sz="5800" u="none" cap="none" strike="noStrike">
                <a:solidFill>
                  <a:srgbClr val="595959"/>
                </a:solidFill>
                <a:latin typeface="Century Gothic"/>
                <a:ea typeface="Century Gothic"/>
                <a:cs typeface="Century Gothic"/>
                <a:sym typeface="Century Gothic"/>
              </a:defRPr>
            </a:lvl6pPr>
            <a:lvl7pPr indent="0" lvl="6" marL="0" marR="0" algn="l">
              <a:lnSpc>
                <a:spcPct val="100000"/>
              </a:lnSpc>
              <a:spcBef>
                <a:spcPts val="0"/>
              </a:spcBef>
              <a:spcAft>
                <a:spcPts val="0"/>
              </a:spcAft>
              <a:buClr>
                <a:srgbClr val="000000"/>
              </a:buClr>
              <a:buSzPts val="5800"/>
              <a:buFont typeface="Arial"/>
              <a:buNone/>
              <a:defRPr b="1" baseline="-25000" i="0" sz="5800" u="none" cap="none" strike="noStrike">
                <a:solidFill>
                  <a:srgbClr val="595959"/>
                </a:solidFill>
                <a:latin typeface="Century Gothic"/>
                <a:ea typeface="Century Gothic"/>
                <a:cs typeface="Century Gothic"/>
                <a:sym typeface="Century Gothic"/>
              </a:defRPr>
            </a:lvl7pPr>
            <a:lvl8pPr indent="0" lvl="7" marL="0" marR="0" algn="l">
              <a:lnSpc>
                <a:spcPct val="100000"/>
              </a:lnSpc>
              <a:spcBef>
                <a:spcPts val="0"/>
              </a:spcBef>
              <a:spcAft>
                <a:spcPts val="0"/>
              </a:spcAft>
              <a:buClr>
                <a:srgbClr val="000000"/>
              </a:buClr>
              <a:buSzPts val="5800"/>
              <a:buFont typeface="Arial"/>
              <a:buNone/>
              <a:defRPr b="1" baseline="-25000" i="0" sz="5800" u="none" cap="none" strike="noStrike">
                <a:solidFill>
                  <a:srgbClr val="595959"/>
                </a:solidFill>
                <a:latin typeface="Century Gothic"/>
                <a:ea typeface="Century Gothic"/>
                <a:cs typeface="Century Gothic"/>
                <a:sym typeface="Century Gothic"/>
              </a:defRPr>
            </a:lvl8pPr>
            <a:lvl9pPr indent="0" lvl="8" marL="0" marR="0" algn="l">
              <a:lnSpc>
                <a:spcPct val="100000"/>
              </a:lnSpc>
              <a:spcBef>
                <a:spcPts val="0"/>
              </a:spcBef>
              <a:spcAft>
                <a:spcPts val="0"/>
              </a:spcAft>
              <a:buClr>
                <a:srgbClr val="000000"/>
              </a:buClr>
              <a:buSzPts val="5800"/>
              <a:buFont typeface="Arial"/>
              <a:buNone/>
              <a:defRPr b="1" baseline="-25000" i="0" sz="5800" u="none" cap="none" strike="noStrike">
                <a:solidFill>
                  <a:srgbClr val="595959"/>
                </a:solidFill>
                <a:latin typeface="Century Gothic"/>
                <a:ea typeface="Century Gothic"/>
                <a:cs typeface="Century Gothic"/>
                <a:sym typeface="Century Gothic"/>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3" name="Shape 83"/>
        <p:cNvGrpSpPr/>
        <p:nvPr/>
      </p:nvGrpSpPr>
      <p:grpSpPr>
        <a:xfrm>
          <a:off x="0" y="0"/>
          <a:ext cx="0" cy="0"/>
          <a:chOff x="0" y="0"/>
          <a:chExt cx="0" cy="0"/>
        </a:xfrm>
      </p:grpSpPr>
      <p:sp>
        <p:nvSpPr>
          <p:cNvPr id="84" name="Google Shape;84;p12"/>
          <p:cNvSpPr txBox="1"/>
          <p:nvPr>
            <p:ph type="title"/>
          </p:nvPr>
        </p:nvSpPr>
        <p:spPr>
          <a:xfrm rot="5400000">
            <a:off x="22715220" y="10424165"/>
            <a:ext cx="28087320" cy="9875520"/>
          </a:xfrm>
          <a:prstGeom prst="rect">
            <a:avLst/>
          </a:prstGeom>
          <a:noFill/>
          <a:ln>
            <a:noFill/>
          </a:ln>
        </p:spPr>
        <p:txBody>
          <a:bodyPr anchorCtr="0" anchor="b" bIns="219450" lIns="438900" spcFirstLastPara="1" rIns="438900" wrap="square" tIns="219450">
            <a:noAutofit/>
          </a:bodyPr>
          <a:lstStyle>
            <a:lvl1pPr lvl="0" algn="ctr">
              <a:lnSpc>
                <a:spcPct val="1546666"/>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12"/>
          <p:cNvSpPr txBox="1"/>
          <p:nvPr>
            <p:ph idx="1" type="body"/>
          </p:nvPr>
        </p:nvSpPr>
        <p:spPr>
          <a:xfrm rot="5400000">
            <a:off x="2598420" y="914405"/>
            <a:ext cx="28087320" cy="28895040"/>
          </a:xfrm>
          <a:prstGeom prst="rect">
            <a:avLst/>
          </a:prstGeom>
          <a:noFill/>
          <a:ln>
            <a:noFill/>
          </a:ln>
        </p:spPr>
        <p:txBody>
          <a:bodyPr anchorCtr="0" anchor="t" bIns="219450" lIns="438900" spcFirstLastPara="1" rIns="438900" wrap="square" tIns="219450">
            <a:normAutofit/>
          </a:bodyPr>
          <a:lstStyle>
            <a:lvl1pPr indent="-342900" lvl="0" marL="457200" algn="l">
              <a:lnSpc>
                <a:spcPct val="100000"/>
              </a:lnSpc>
              <a:spcBef>
                <a:spcPts val="360"/>
              </a:spcBef>
              <a:spcAft>
                <a:spcPts val="0"/>
              </a:spcAft>
              <a:buClr>
                <a:srgbClr val="7F7F7F"/>
              </a:buClr>
              <a:buSzPts val="1800"/>
              <a:buChar char="•"/>
              <a:defRPr/>
            </a:lvl1pPr>
            <a:lvl2pPr indent="-342900" lvl="1" marL="914400" algn="l">
              <a:lnSpc>
                <a:spcPct val="100000"/>
              </a:lnSpc>
              <a:spcBef>
                <a:spcPts val="360"/>
              </a:spcBef>
              <a:spcAft>
                <a:spcPts val="0"/>
              </a:spcAft>
              <a:buClr>
                <a:srgbClr val="7F7F7F"/>
              </a:buClr>
              <a:buSzPts val="1800"/>
              <a:buChar char="o"/>
              <a:defRPr/>
            </a:lvl2pPr>
            <a:lvl3pPr indent="-342900" lvl="2" marL="1371600" algn="l">
              <a:lnSpc>
                <a:spcPct val="100000"/>
              </a:lnSpc>
              <a:spcBef>
                <a:spcPts val="360"/>
              </a:spcBef>
              <a:spcAft>
                <a:spcPts val="0"/>
              </a:spcAft>
              <a:buClr>
                <a:srgbClr val="7F7F7F"/>
              </a:buClr>
              <a:buSzPts val="1800"/>
              <a:buChar char="•"/>
              <a:defRPr/>
            </a:lvl3pPr>
            <a:lvl4pPr indent="-342900" lvl="3" marL="1828800" algn="l">
              <a:lnSpc>
                <a:spcPct val="100000"/>
              </a:lnSpc>
              <a:spcBef>
                <a:spcPts val="360"/>
              </a:spcBef>
              <a:spcAft>
                <a:spcPts val="0"/>
              </a:spcAft>
              <a:buClr>
                <a:srgbClr val="7F7F7F"/>
              </a:buClr>
              <a:buSzPts val="1800"/>
              <a:buChar char="o"/>
              <a:defRPr/>
            </a:lvl4pPr>
            <a:lvl5pPr indent="-342900" lvl="4" marL="2286000" algn="l">
              <a:lnSpc>
                <a:spcPct val="100000"/>
              </a:lnSpc>
              <a:spcBef>
                <a:spcPts val="360"/>
              </a:spcBef>
              <a:spcAft>
                <a:spcPts val="0"/>
              </a:spcAft>
              <a:buClr>
                <a:srgbClr val="7F7F7F"/>
              </a:buClr>
              <a:buSzPts val="1800"/>
              <a:buChar char="•"/>
              <a:defRPr/>
            </a:lvl5pPr>
            <a:lvl6pPr indent="-342900" lvl="5" marL="2743200" algn="l">
              <a:lnSpc>
                <a:spcPct val="100000"/>
              </a:lnSpc>
              <a:spcBef>
                <a:spcPts val="360"/>
              </a:spcBef>
              <a:spcAft>
                <a:spcPts val="0"/>
              </a:spcAft>
              <a:buClr>
                <a:srgbClr val="7F7F7F"/>
              </a:buClr>
              <a:buSzPts val="1800"/>
              <a:buChar char="o"/>
              <a:defRPr/>
            </a:lvl6pPr>
            <a:lvl7pPr indent="-342900" lvl="6" marL="3200400" algn="l">
              <a:lnSpc>
                <a:spcPct val="100000"/>
              </a:lnSpc>
              <a:spcBef>
                <a:spcPts val="360"/>
              </a:spcBef>
              <a:spcAft>
                <a:spcPts val="0"/>
              </a:spcAft>
              <a:buClr>
                <a:srgbClr val="7F7F7F"/>
              </a:buClr>
              <a:buSzPts val="1800"/>
              <a:buChar char="•"/>
              <a:defRPr/>
            </a:lvl7pPr>
            <a:lvl8pPr indent="-342900" lvl="7" marL="3657600" algn="l">
              <a:lnSpc>
                <a:spcPct val="100000"/>
              </a:lnSpc>
              <a:spcBef>
                <a:spcPts val="360"/>
              </a:spcBef>
              <a:spcAft>
                <a:spcPts val="0"/>
              </a:spcAft>
              <a:buClr>
                <a:srgbClr val="7F7F7F"/>
              </a:buClr>
              <a:buSzPts val="1800"/>
              <a:buChar char="o"/>
              <a:defRPr/>
            </a:lvl8pPr>
            <a:lvl9pPr indent="-342900" lvl="8" marL="4114800" algn="l">
              <a:lnSpc>
                <a:spcPct val="100000"/>
              </a:lnSpc>
              <a:spcBef>
                <a:spcPts val="360"/>
              </a:spcBef>
              <a:spcAft>
                <a:spcPts val="0"/>
              </a:spcAft>
              <a:buClr>
                <a:srgbClr val="7F7F7F"/>
              </a:buClr>
              <a:buSzPts val="1800"/>
              <a:buChar char="•"/>
              <a:defRPr/>
            </a:lvl9pPr>
          </a:lstStyle>
          <a:p/>
        </p:txBody>
      </p:sp>
      <p:sp>
        <p:nvSpPr>
          <p:cNvPr id="86" name="Google Shape;86;p12"/>
          <p:cNvSpPr txBox="1"/>
          <p:nvPr>
            <p:ph idx="10" type="dt"/>
          </p:nvPr>
        </p:nvSpPr>
        <p:spPr>
          <a:xfrm>
            <a:off x="30544068" y="30510482"/>
            <a:ext cx="10012680" cy="1752600"/>
          </a:xfrm>
          <a:prstGeom prst="rect">
            <a:avLst/>
          </a:prstGeom>
          <a:noFill/>
          <a:ln>
            <a:noFill/>
          </a:ln>
        </p:spPr>
        <p:txBody>
          <a:bodyPr anchorCtr="0" anchor="ctr" bIns="219450" lIns="438900" spcFirstLastPara="1" rIns="219450" wrap="square" tIns="21945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12"/>
          <p:cNvSpPr txBox="1"/>
          <p:nvPr>
            <p:ph idx="11" type="ftr"/>
          </p:nvPr>
        </p:nvSpPr>
        <p:spPr>
          <a:xfrm>
            <a:off x="3163994" y="30510482"/>
            <a:ext cx="13670280" cy="1752600"/>
          </a:xfrm>
          <a:prstGeom prst="rect">
            <a:avLst/>
          </a:prstGeom>
          <a:noFill/>
          <a:ln>
            <a:noFill/>
          </a:ln>
        </p:spPr>
        <p:txBody>
          <a:bodyPr anchorCtr="0" anchor="ctr" bIns="219450" lIns="219450" spcFirstLastPara="1" rIns="438900" wrap="square" tIns="21945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p12"/>
          <p:cNvSpPr txBox="1"/>
          <p:nvPr>
            <p:ph idx="12" type="sldNum"/>
          </p:nvPr>
        </p:nvSpPr>
        <p:spPr>
          <a:xfrm>
            <a:off x="41007737" y="30510482"/>
            <a:ext cx="2697480" cy="1752600"/>
          </a:xfrm>
          <a:prstGeom prst="rect">
            <a:avLst/>
          </a:prstGeom>
          <a:noFill/>
          <a:ln>
            <a:noFill/>
          </a:ln>
        </p:spPr>
        <p:txBody>
          <a:bodyPr anchorCtr="0" anchor="ctr" bIns="219450" lIns="131650" spcFirstLastPara="1" rIns="219450" wrap="square" tIns="219450">
            <a:noAutofit/>
          </a:bodyPr>
          <a:lstStyle>
            <a:lvl1pPr indent="0" lvl="0" marL="0" marR="0" algn="l">
              <a:lnSpc>
                <a:spcPct val="100000"/>
              </a:lnSpc>
              <a:spcBef>
                <a:spcPts val="0"/>
              </a:spcBef>
              <a:spcAft>
                <a:spcPts val="0"/>
              </a:spcAft>
              <a:buClr>
                <a:srgbClr val="000000"/>
              </a:buClr>
              <a:buSzPts val="5800"/>
              <a:buFont typeface="Arial"/>
              <a:buNone/>
              <a:defRPr b="1" baseline="-25000" i="0" sz="5800" u="none" cap="none" strike="noStrike">
                <a:solidFill>
                  <a:srgbClr val="595959"/>
                </a:solidFill>
                <a:latin typeface="Century Gothic"/>
                <a:ea typeface="Century Gothic"/>
                <a:cs typeface="Century Gothic"/>
                <a:sym typeface="Century Gothic"/>
              </a:defRPr>
            </a:lvl1pPr>
            <a:lvl2pPr indent="0" lvl="1" marL="0" marR="0" algn="l">
              <a:lnSpc>
                <a:spcPct val="100000"/>
              </a:lnSpc>
              <a:spcBef>
                <a:spcPts val="0"/>
              </a:spcBef>
              <a:spcAft>
                <a:spcPts val="0"/>
              </a:spcAft>
              <a:buClr>
                <a:srgbClr val="000000"/>
              </a:buClr>
              <a:buSzPts val="5800"/>
              <a:buFont typeface="Arial"/>
              <a:buNone/>
              <a:defRPr b="1" baseline="-25000" i="0" sz="5800" u="none" cap="none" strike="noStrike">
                <a:solidFill>
                  <a:srgbClr val="595959"/>
                </a:solidFill>
                <a:latin typeface="Century Gothic"/>
                <a:ea typeface="Century Gothic"/>
                <a:cs typeface="Century Gothic"/>
                <a:sym typeface="Century Gothic"/>
              </a:defRPr>
            </a:lvl2pPr>
            <a:lvl3pPr indent="0" lvl="2" marL="0" marR="0" algn="l">
              <a:lnSpc>
                <a:spcPct val="100000"/>
              </a:lnSpc>
              <a:spcBef>
                <a:spcPts val="0"/>
              </a:spcBef>
              <a:spcAft>
                <a:spcPts val="0"/>
              </a:spcAft>
              <a:buClr>
                <a:srgbClr val="000000"/>
              </a:buClr>
              <a:buSzPts val="5800"/>
              <a:buFont typeface="Arial"/>
              <a:buNone/>
              <a:defRPr b="1" baseline="-25000" i="0" sz="5800" u="none" cap="none" strike="noStrike">
                <a:solidFill>
                  <a:srgbClr val="595959"/>
                </a:solidFill>
                <a:latin typeface="Century Gothic"/>
                <a:ea typeface="Century Gothic"/>
                <a:cs typeface="Century Gothic"/>
                <a:sym typeface="Century Gothic"/>
              </a:defRPr>
            </a:lvl3pPr>
            <a:lvl4pPr indent="0" lvl="3" marL="0" marR="0" algn="l">
              <a:lnSpc>
                <a:spcPct val="100000"/>
              </a:lnSpc>
              <a:spcBef>
                <a:spcPts val="0"/>
              </a:spcBef>
              <a:spcAft>
                <a:spcPts val="0"/>
              </a:spcAft>
              <a:buClr>
                <a:srgbClr val="000000"/>
              </a:buClr>
              <a:buSzPts val="5800"/>
              <a:buFont typeface="Arial"/>
              <a:buNone/>
              <a:defRPr b="1" baseline="-25000" i="0" sz="5800" u="none" cap="none" strike="noStrike">
                <a:solidFill>
                  <a:srgbClr val="595959"/>
                </a:solidFill>
                <a:latin typeface="Century Gothic"/>
                <a:ea typeface="Century Gothic"/>
                <a:cs typeface="Century Gothic"/>
                <a:sym typeface="Century Gothic"/>
              </a:defRPr>
            </a:lvl4pPr>
            <a:lvl5pPr indent="0" lvl="4" marL="0" marR="0" algn="l">
              <a:lnSpc>
                <a:spcPct val="100000"/>
              </a:lnSpc>
              <a:spcBef>
                <a:spcPts val="0"/>
              </a:spcBef>
              <a:spcAft>
                <a:spcPts val="0"/>
              </a:spcAft>
              <a:buClr>
                <a:srgbClr val="000000"/>
              </a:buClr>
              <a:buSzPts val="5800"/>
              <a:buFont typeface="Arial"/>
              <a:buNone/>
              <a:defRPr b="1" baseline="-25000" i="0" sz="5800" u="none" cap="none" strike="noStrike">
                <a:solidFill>
                  <a:srgbClr val="595959"/>
                </a:solidFill>
                <a:latin typeface="Century Gothic"/>
                <a:ea typeface="Century Gothic"/>
                <a:cs typeface="Century Gothic"/>
                <a:sym typeface="Century Gothic"/>
              </a:defRPr>
            </a:lvl5pPr>
            <a:lvl6pPr indent="0" lvl="5" marL="0" marR="0" algn="l">
              <a:lnSpc>
                <a:spcPct val="100000"/>
              </a:lnSpc>
              <a:spcBef>
                <a:spcPts val="0"/>
              </a:spcBef>
              <a:spcAft>
                <a:spcPts val="0"/>
              </a:spcAft>
              <a:buClr>
                <a:srgbClr val="000000"/>
              </a:buClr>
              <a:buSzPts val="5800"/>
              <a:buFont typeface="Arial"/>
              <a:buNone/>
              <a:defRPr b="1" baseline="-25000" i="0" sz="5800" u="none" cap="none" strike="noStrike">
                <a:solidFill>
                  <a:srgbClr val="595959"/>
                </a:solidFill>
                <a:latin typeface="Century Gothic"/>
                <a:ea typeface="Century Gothic"/>
                <a:cs typeface="Century Gothic"/>
                <a:sym typeface="Century Gothic"/>
              </a:defRPr>
            </a:lvl6pPr>
            <a:lvl7pPr indent="0" lvl="6" marL="0" marR="0" algn="l">
              <a:lnSpc>
                <a:spcPct val="100000"/>
              </a:lnSpc>
              <a:spcBef>
                <a:spcPts val="0"/>
              </a:spcBef>
              <a:spcAft>
                <a:spcPts val="0"/>
              </a:spcAft>
              <a:buClr>
                <a:srgbClr val="000000"/>
              </a:buClr>
              <a:buSzPts val="5800"/>
              <a:buFont typeface="Arial"/>
              <a:buNone/>
              <a:defRPr b="1" baseline="-25000" i="0" sz="5800" u="none" cap="none" strike="noStrike">
                <a:solidFill>
                  <a:srgbClr val="595959"/>
                </a:solidFill>
                <a:latin typeface="Century Gothic"/>
                <a:ea typeface="Century Gothic"/>
                <a:cs typeface="Century Gothic"/>
                <a:sym typeface="Century Gothic"/>
              </a:defRPr>
            </a:lvl7pPr>
            <a:lvl8pPr indent="0" lvl="7" marL="0" marR="0" algn="l">
              <a:lnSpc>
                <a:spcPct val="100000"/>
              </a:lnSpc>
              <a:spcBef>
                <a:spcPts val="0"/>
              </a:spcBef>
              <a:spcAft>
                <a:spcPts val="0"/>
              </a:spcAft>
              <a:buClr>
                <a:srgbClr val="000000"/>
              </a:buClr>
              <a:buSzPts val="5800"/>
              <a:buFont typeface="Arial"/>
              <a:buNone/>
              <a:defRPr b="1" baseline="-25000" i="0" sz="5800" u="none" cap="none" strike="noStrike">
                <a:solidFill>
                  <a:srgbClr val="595959"/>
                </a:solidFill>
                <a:latin typeface="Century Gothic"/>
                <a:ea typeface="Century Gothic"/>
                <a:cs typeface="Century Gothic"/>
                <a:sym typeface="Century Gothic"/>
              </a:defRPr>
            </a:lvl8pPr>
            <a:lvl9pPr indent="0" lvl="8" marL="0" marR="0" algn="l">
              <a:lnSpc>
                <a:spcPct val="100000"/>
              </a:lnSpc>
              <a:spcBef>
                <a:spcPts val="0"/>
              </a:spcBef>
              <a:spcAft>
                <a:spcPts val="0"/>
              </a:spcAft>
              <a:buClr>
                <a:srgbClr val="000000"/>
              </a:buClr>
              <a:buSzPts val="5800"/>
              <a:buFont typeface="Arial"/>
              <a:buNone/>
              <a:defRPr b="1" baseline="-25000" i="0" sz="5800" u="none" cap="none" strike="noStrike">
                <a:solidFill>
                  <a:srgbClr val="595959"/>
                </a:solidFill>
                <a:latin typeface="Century Gothic"/>
                <a:ea typeface="Century Gothic"/>
                <a:cs typeface="Century Gothic"/>
                <a:sym typeface="Century Gothic"/>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1" name="Shape 21"/>
        <p:cNvGrpSpPr/>
        <p:nvPr/>
      </p:nvGrpSpPr>
      <p:grpSpPr>
        <a:xfrm>
          <a:off x="0" y="0"/>
          <a:ext cx="0" cy="0"/>
          <a:chOff x="0" y="0"/>
          <a:chExt cx="0" cy="0"/>
        </a:xfrm>
      </p:grpSpPr>
      <p:sp>
        <p:nvSpPr>
          <p:cNvPr id="22" name="Google Shape;22;p3"/>
          <p:cNvSpPr txBox="1"/>
          <p:nvPr>
            <p:ph type="ctrTitle"/>
          </p:nvPr>
        </p:nvSpPr>
        <p:spPr>
          <a:xfrm>
            <a:off x="3291840" y="2926085"/>
            <a:ext cx="37307520" cy="20482560"/>
          </a:xfrm>
          <a:prstGeom prst="rect">
            <a:avLst/>
          </a:prstGeom>
          <a:noFill/>
          <a:ln>
            <a:noFill/>
          </a:ln>
        </p:spPr>
        <p:txBody>
          <a:bodyPr anchorCtr="0" anchor="b" bIns="219450" lIns="438900" spcFirstLastPara="1" rIns="438900" wrap="square" tIns="219450">
            <a:noAutofit/>
          </a:bodyPr>
          <a:lstStyle>
            <a:lvl1pPr lvl="0" algn="ctr">
              <a:lnSpc>
                <a:spcPct val="100000"/>
              </a:lnSpc>
              <a:spcBef>
                <a:spcPts val="0"/>
              </a:spcBef>
              <a:spcAft>
                <a:spcPts val="0"/>
              </a:spcAft>
              <a:buClr>
                <a:schemeClr val="dk2"/>
              </a:buClr>
              <a:buSzPts val="38400"/>
              <a:buFont typeface="Palatino Linotype"/>
              <a:buNone/>
              <a:defRPr sz="38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3"/>
          <p:cNvSpPr txBox="1"/>
          <p:nvPr>
            <p:ph idx="1" type="subTitle"/>
          </p:nvPr>
        </p:nvSpPr>
        <p:spPr>
          <a:xfrm>
            <a:off x="6583680" y="23774400"/>
            <a:ext cx="30723840" cy="5852160"/>
          </a:xfrm>
          <a:prstGeom prst="rect">
            <a:avLst/>
          </a:prstGeom>
          <a:noFill/>
          <a:ln>
            <a:noFill/>
          </a:ln>
        </p:spPr>
        <p:txBody>
          <a:bodyPr anchorCtr="0" anchor="t" bIns="219450" lIns="438900" spcFirstLastPara="1" rIns="438900" wrap="square" tIns="219450">
            <a:normAutofit/>
          </a:bodyPr>
          <a:lstStyle>
            <a:lvl1pPr lvl="0" algn="ctr">
              <a:lnSpc>
                <a:spcPct val="100000"/>
              </a:lnSpc>
              <a:spcBef>
                <a:spcPts val="2300"/>
              </a:spcBef>
              <a:spcAft>
                <a:spcPts val="0"/>
              </a:spcAft>
              <a:buClr>
                <a:srgbClr val="888888"/>
              </a:buClr>
              <a:buSzPts val="11500"/>
              <a:buNone/>
              <a:defRPr sz="11500">
                <a:solidFill>
                  <a:srgbClr val="888888"/>
                </a:solidFill>
              </a:defRPr>
            </a:lvl1pPr>
            <a:lvl2pPr lvl="1" algn="ctr">
              <a:lnSpc>
                <a:spcPct val="100000"/>
              </a:lnSpc>
              <a:spcBef>
                <a:spcPts val="1540"/>
              </a:spcBef>
              <a:spcAft>
                <a:spcPts val="0"/>
              </a:spcAft>
              <a:buClr>
                <a:srgbClr val="888888"/>
              </a:buClr>
              <a:buSzPts val="7700"/>
              <a:buNone/>
              <a:defRPr>
                <a:solidFill>
                  <a:srgbClr val="888888"/>
                </a:solidFill>
              </a:defRPr>
            </a:lvl2pPr>
            <a:lvl3pPr lvl="2" algn="ctr">
              <a:lnSpc>
                <a:spcPct val="100000"/>
              </a:lnSpc>
              <a:spcBef>
                <a:spcPts val="1540"/>
              </a:spcBef>
              <a:spcAft>
                <a:spcPts val="0"/>
              </a:spcAft>
              <a:buClr>
                <a:srgbClr val="888888"/>
              </a:buClr>
              <a:buSzPts val="7700"/>
              <a:buNone/>
              <a:defRPr>
                <a:solidFill>
                  <a:srgbClr val="888888"/>
                </a:solidFill>
              </a:defRPr>
            </a:lvl3pPr>
            <a:lvl4pPr lvl="3" algn="ctr">
              <a:lnSpc>
                <a:spcPct val="100000"/>
              </a:lnSpc>
              <a:spcBef>
                <a:spcPts val="1540"/>
              </a:spcBef>
              <a:spcAft>
                <a:spcPts val="0"/>
              </a:spcAft>
              <a:buClr>
                <a:srgbClr val="888888"/>
              </a:buClr>
              <a:buSzPts val="7700"/>
              <a:buNone/>
              <a:defRPr>
                <a:solidFill>
                  <a:srgbClr val="888888"/>
                </a:solidFill>
              </a:defRPr>
            </a:lvl4pPr>
            <a:lvl5pPr lvl="4" algn="ctr">
              <a:lnSpc>
                <a:spcPct val="100000"/>
              </a:lnSpc>
              <a:spcBef>
                <a:spcPts val="1540"/>
              </a:spcBef>
              <a:spcAft>
                <a:spcPts val="0"/>
              </a:spcAft>
              <a:buClr>
                <a:srgbClr val="888888"/>
              </a:buClr>
              <a:buSzPts val="7700"/>
              <a:buNone/>
              <a:defRPr>
                <a:solidFill>
                  <a:srgbClr val="888888"/>
                </a:solidFill>
              </a:defRPr>
            </a:lvl5pPr>
            <a:lvl6pPr lvl="5" algn="ctr">
              <a:lnSpc>
                <a:spcPct val="100000"/>
              </a:lnSpc>
              <a:spcBef>
                <a:spcPts val="1540"/>
              </a:spcBef>
              <a:spcAft>
                <a:spcPts val="0"/>
              </a:spcAft>
              <a:buClr>
                <a:srgbClr val="888888"/>
              </a:buClr>
              <a:buSzPts val="7700"/>
              <a:buNone/>
              <a:defRPr>
                <a:solidFill>
                  <a:srgbClr val="888888"/>
                </a:solidFill>
              </a:defRPr>
            </a:lvl6pPr>
            <a:lvl7pPr lvl="6" algn="ctr">
              <a:lnSpc>
                <a:spcPct val="100000"/>
              </a:lnSpc>
              <a:spcBef>
                <a:spcPts val="1540"/>
              </a:spcBef>
              <a:spcAft>
                <a:spcPts val="0"/>
              </a:spcAft>
              <a:buClr>
                <a:srgbClr val="888888"/>
              </a:buClr>
              <a:buSzPts val="7700"/>
              <a:buNone/>
              <a:defRPr>
                <a:solidFill>
                  <a:srgbClr val="888888"/>
                </a:solidFill>
              </a:defRPr>
            </a:lvl7pPr>
            <a:lvl8pPr lvl="7" algn="ctr">
              <a:lnSpc>
                <a:spcPct val="100000"/>
              </a:lnSpc>
              <a:spcBef>
                <a:spcPts val="1540"/>
              </a:spcBef>
              <a:spcAft>
                <a:spcPts val="0"/>
              </a:spcAft>
              <a:buClr>
                <a:srgbClr val="888888"/>
              </a:buClr>
              <a:buSzPts val="7700"/>
              <a:buNone/>
              <a:defRPr>
                <a:solidFill>
                  <a:srgbClr val="888888"/>
                </a:solidFill>
              </a:defRPr>
            </a:lvl8pPr>
            <a:lvl9pPr lvl="8" algn="ctr">
              <a:lnSpc>
                <a:spcPct val="100000"/>
              </a:lnSpc>
              <a:spcBef>
                <a:spcPts val="1540"/>
              </a:spcBef>
              <a:spcAft>
                <a:spcPts val="0"/>
              </a:spcAft>
              <a:buClr>
                <a:srgbClr val="888888"/>
              </a:buClr>
              <a:buSzPts val="7700"/>
              <a:buNone/>
              <a:defRPr>
                <a:solidFill>
                  <a:srgbClr val="888888"/>
                </a:solidFill>
              </a:defRPr>
            </a:lvl9pPr>
          </a:lstStyle>
          <a:p/>
        </p:txBody>
      </p:sp>
      <p:sp>
        <p:nvSpPr>
          <p:cNvPr id="24" name="Google Shape;24;p3"/>
          <p:cNvSpPr txBox="1"/>
          <p:nvPr>
            <p:ph idx="10" type="dt"/>
          </p:nvPr>
        </p:nvSpPr>
        <p:spPr>
          <a:xfrm>
            <a:off x="30544068" y="30510482"/>
            <a:ext cx="10012680" cy="1752600"/>
          </a:xfrm>
          <a:prstGeom prst="rect">
            <a:avLst/>
          </a:prstGeom>
          <a:noFill/>
          <a:ln>
            <a:noFill/>
          </a:ln>
        </p:spPr>
        <p:txBody>
          <a:bodyPr anchorCtr="0" anchor="ctr" bIns="219450" lIns="438900" spcFirstLastPara="1" rIns="219450" wrap="square" tIns="21945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3"/>
          <p:cNvSpPr txBox="1"/>
          <p:nvPr>
            <p:ph idx="12" type="sldNum"/>
          </p:nvPr>
        </p:nvSpPr>
        <p:spPr>
          <a:xfrm>
            <a:off x="41007737" y="30510482"/>
            <a:ext cx="2697480" cy="1752600"/>
          </a:xfrm>
          <a:prstGeom prst="rect">
            <a:avLst/>
          </a:prstGeom>
          <a:noFill/>
          <a:ln>
            <a:noFill/>
          </a:ln>
        </p:spPr>
        <p:txBody>
          <a:bodyPr anchorCtr="0" anchor="ctr" bIns="219450" lIns="131650" spcFirstLastPara="1" rIns="219450" wrap="square" tIns="219450">
            <a:noAutofit/>
          </a:bodyPr>
          <a:lstStyle>
            <a:lvl1pPr indent="0" lvl="0" marL="0" marR="0" algn="l">
              <a:lnSpc>
                <a:spcPct val="100000"/>
              </a:lnSpc>
              <a:spcBef>
                <a:spcPts val="0"/>
              </a:spcBef>
              <a:spcAft>
                <a:spcPts val="0"/>
              </a:spcAft>
              <a:buClr>
                <a:srgbClr val="000000"/>
              </a:buClr>
              <a:buSzPts val="5800"/>
              <a:buFont typeface="Arial"/>
              <a:buNone/>
              <a:defRPr b="1" baseline="-25000" i="0" sz="5800" u="none" cap="none" strike="noStrike">
                <a:solidFill>
                  <a:srgbClr val="595959"/>
                </a:solidFill>
                <a:latin typeface="Century Gothic"/>
                <a:ea typeface="Century Gothic"/>
                <a:cs typeface="Century Gothic"/>
                <a:sym typeface="Century Gothic"/>
              </a:defRPr>
            </a:lvl1pPr>
            <a:lvl2pPr indent="0" lvl="1" marL="0" marR="0" algn="l">
              <a:lnSpc>
                <a:spcPct val="100000"/>
              </a:lnSpc>
              <a:spcBef>
                <a:spcPts val="0"/>
              </a:spcBef>
              <a:spcAft>
                <a:spcPts val="0"/>
              </a:spcAft>
              <a:buClr>
                <a:srgbClr val="000000"/>
              </a:buClr>
              <a:buSzPts val="5800"/>
              <a:buFont typeface="Arial"/>
              <a:buNone/>
              <a:defRPr b="1" baseline="-25000" i="0" sz="5800" u="none" cap="none" strike="noStrike">
                <a:solidFill>
                  <a:srgbClr val="595959"/>
                </a:solidFill>
                <a:latin typeface="Century Gothic"/>
                <a:ea typeface="Century Gothic"/>
                <a:cs typeface="Century Gothic"/>
                <a:sym typeface="Century Gothic"/>
              </a:defRPr>
            </a:lvl2pPr>
            <a:lvl3pPr indent="0" lvl="2" marL="0" marR="0" algn="l">
              <a:lnSpc>
                <a:spcPct val="100000"/>
              </a:lnSpc>
              <a:spcBef>
                <a:spcPts val="0"/>
              </a:spcBef>
              <a:spcAft>
                <a:spcPts val="0"/>
              </a:spcAft>
              <a:buClr>
                <a:srgbClr val="000000"/>
              </a:buClr>
              <a:buSzPts val="5800"/>
              <a:buFont typeface="Arial"/>
              <a:buNone/>
              <a:defRPr b="1" baseline="-25000" i="0" sz="5800" u="none" cap="none" strike="noStrike">
                <a:solidFill>
                  <a:srgbClr val="595959"/>
                </a:solidFill>
                <a:latin typeface="Century Gothic"/>
                <a:ea typeface="Century Gothic"/>
                <a:cs typeface="Century Gothic"/>
                <a:sym typeface="Century Gothic"/>
              </a:defRPr>
            </a:lvl3pPr>
            <a:lvl4pPr indent="0" lvl="3" marL="0" marR="0" algn="l">
              <a:lnSpc>
                <a:spcPct val="100000"/>
              </a:lnSpc>
              <a:spcBef>
                <a:spcPts val="0"/>
              </a:spcBef>
              <a:spcAft>
                <a:spcPts val="0"/>
              </a:spcAft>
              <a:buClr>
                <a:srgbClr val="000000"/>
              </a:buClr>
              <a:buSzPts val="5800"/>
              <a:buFont typeface="Arial"/>
              <a:buNone/>
              <a:defRPr b="1" baseline="-25000" i="0" sz="5800" u="none" cap="none" strike="noStrike">
                <a:solidFill>
                  <a:srgbClr val="595959"/>
                </a:solidFill>
                <a:latin typeface="Century Gothic"/>
                <a:ea typeface="Century Gothic"/>
                <a:cs typeface="Century Gothic"/>
                <a:sym typeface="Century Gothic"/>
              </a:defRPr>
            </a:lvl4pPr>
            <a:lvl5pPr indent="0" lvl="4" marL="0" marR="0" algn="l">
              <a:lnSpc>
                <a:spcPct val="100000"/>
              </a:lnSpc>
              <a:spcBef>
                <a:spcPts val="0"/>
              </a:spcBef>
              <a:spcAft>
                <a:spcPts val="0"/>
              </a:spcAft>
              <a:buClr>
                <a:srgbClr val="000000"/>
              </a:buClr>
              <a:buSzPts val="5800"/>
              <a:buFont typeface="Arial"/>
              <a:buNone/>
              <a:defRPr b="1" baseline="-25000" i="0" sz="5800" u="none" cap="none" strike="noStrike">
                <a:solidFill>
                  <a:srgbClr val="595959"/>
                </a:solidFill>
                <a:latin typeface="Century Gothic"/>
                <a:ea typeface="Century Gothic"/>
                <a:cs typeface="Century Gothic"/>
                <a:sym typeface="Century Gothic"/>
              </a:defRPr>
            </a:lvl5pPr>
            <a:lvl6pPr indent="0" lvl="5" marL="0" marR="0" algn="l">
              <a:lnSpc>
                <a:spcPct val="100000"/>
              </a:lnSpc>
              <a:spcBef>
                <a:spcPts val="0"/>
              </a:spcBef>
              <a:spcAft>
                <a:spcPts val="0"/>
              </a:spcAft>
              <a:buClr>
                <a:srgbClr val="000000"/>
              </a:buClr>
              <a:buSzPts val="5800"/>
              <a:buFont typeface="Arial"/>
              <a:buNone/>
              <a:defRPr b="1" baseline="-25000" i="0" sz="5800" u="none" cap="none" strike="noStrike">
                <a:solidFill>
                  <a:srgbClr val="595959"/>
                </a:solidFill>
                <a:latin typeface="Century Gothic"/>
                <a:ea typeface="Century Gothic"/>
                <a:cs typeface="Century Gothic"/>
                <a:sym typeface="Century Gothic"/>
              </a:defRPr>
            </a:lvl6pPr>
            <a:lvl7pPr indent="0" lvl="6" marL="0" marR="0" algn="l">
              <a:lnSpc>
                <a:spcPct val="100000"/>
              </a:lnSpc>
              <a:spcBef>
                <a:spcPts val="0"/>
              </a:spcBef>
              <a:spcAft>
                <a:spcPts val="0"/>
              </a:spcAft>
              <a:buClr>
                <a:srgbClr val="000000"/>
              </a:buClr>
              <a:buSzPts val="5800"/>
              <a:buFont typeface="Arial"/>
              <a:buNone/>
              <a:defRPr b="1" baseline="-25000" i="0" sz="5800" u="none" cap="none" strike="noStrike">
                <a:solidFill>
                  <a:srgbClr val="595959"/>
                </a:solidFill>
                <a:latin typeface="Century Gothic"/>
                <a:ea typeface="Century Gothic"/>
                <a:cs typeface="Century Gothic"/>
                <a:sym typeface="Century Gothic"/>
              </a:defRPr>
            </a:lvl7pPr>
            <a:lvl8pPr indent="0" lvl="7" marL="0" marR="0" algn="l">
              <a:lnSpc>
                <a:spcPct val="100000"/>
              </a:lnSpc>
              <a:spcBef>
                <a:spcPts val="0"/>
              </a:spcBef>
              <a:spcAft>
                <a:spcPts val="0"/>
              </a:spcAft>
              <a:buClr>
                <a:srgbClr val="000000"/>
              </a:buClr>
              <a:buSzPts val="5800"/>
              <a:buFont typeface="Arial"/>
              <a:buNone/>
              <a:defRPr b="1" baseline="-25000" i="0" sz="5800" u="none" cap="none" strike="noStrike">
                <a:solidFill>
                  <a:srgbClr val="595959"/>
                </a:solidFill>
                <a:latin typeface="Century Gothic"/>
                <a:ea typeface="Century Gothic"/>
                <a:cs typeface="Century Gothic"/>
                <a:sym typeface="Century Gothic"/>
              </a:defRPr>
            </a:lvl8pPr>
            <a:lvl9pPr indent="0" lvl="8" marL="0" marR="0" algn="l">
              <a:lnSpc>
                <a:spcPct val="100000"/>
              </a:lnSpc>
              <a:spcBef>
                <a:spcPts val="0"/>
              </a:spcBef>
              <a:spcAft>
                <a:spcPts val="0"/>
              </a:spcAft>
              <a:buClr>
                <a:srgbClr val="000000"/>
              </a:buClr>
              <a:buSzPts val="5800"/>
              <a:buFont typeface="Arial"/>
              <a:buNone/>
              <a:defRPr b="1" baseline="-25000" i="0" sz="5800" u="none" cap="none" strike="noStrike">
                <a:solidFill>
                  <a:srgbClr val="595959"/>
                </a:solidFill>
                <a:latin typeface="Century Gothic"/>
                <a:ea typeface="Century Gothic"/>
                <a:cs typeface="Century Gothic"/>
                <a:sym typeface="Century Gothic"/>
              </a:defRPr>
            </a:lvl9pPr>
          </a:lstStyle>
          <a:p>
            <a:pPr indent="0" lvl="0" marL="0" rtl="0" algn="l">
              <a:spcBef>
                <a:spcPts val="0"/>
              </a:spcBef>
              <a:spcAft>
                <a:spcPts val="0"/>
              </a:spcAft>
              <a:buNone/>
            </a:pPr>
            <a:fld id="{00000000-1234-1234-1234-123412341234}" type="slidenum">
              <a:rPr lang="en-US"/>
              <a:t>‹#›</a:t>
            </a:fld>
            <a:endParaRPr/>
          </a:p>
        </p:txBody>
      </p:sp>
      <p:sp>
        <p:nvSpPr>
          <p:cNvPr id="26" name="Google Shape;26;p3"/>
          <p:cNvSpPr txBox="1"/>
          <p:nvPr>
            <p:ph idx="11" type="ftr"/>
          </p:nvPr>
        </p:nvSpPr>
        <p:spPr>
          <a:xfrm>
            <a:off x="3163994" y="30510482"/>
            <a:ext cx="13670280" cy="1752600"/>
          </a:xfrm>
          <a:prstGeom prst="rect">
            <a:avLst/>
          </a:prstGeom>
          <a:noFill/>
          <a:ln>
            <a:noFill/>
          </a:ln>
        </p:spPr>
        <p:txBody>
          <a:bodyPr anchorCtr="0" anchor="ctr" bIns="219450" lIns="219450" spcFirstLastPara="1" rIns="438900" wrap="square" tIns="21945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7" name="Shape 27"/>
        <p:cNvGrpSpPr/>
        <p:nvPr/>
      </p:nvGrpSpPr>
      <p:grpSpPr>
        <a:xfrm>
          <a:off x="0" y="0"/>
          <a:ext cx="0" cy="0"/>
          <a:chOff x="0" y="0"/>
          <a:chExt cx="0" cy="0"/>
        </a:xfrm>
      </p:grpSpPr>
      <p:sp>
        <p:nvSpPr>
          <p:cNvPr id="28" name="Google Shape;28;p4"/>
          <p:cNvSpPr txBox="1"/>
          <p:nvPr>
            <p:ph type="title"/>
          </p:nvPr>
        </p:nvSpPr>
        <p:spPr>
          <a:xfrm>
            <a:off x="2194560" y="0"/>
            <a:ext cx="39502080" cy="7680960"/>
          </a:xfrm>
          <a:prstGeom prst="rect">
            <a:avLst/>
          </a:prstGeom>
          <a:noFill/>
          <a:ln>
            <a:noFill/>
          </a:ln>
        </p:spPr>
        <p:txBody>
          <a:bodyPr anchorCtr="0" anchor="b" bIns="219450" lIns="438900" spcFirstLastPara="1" rIns="438900" wrap="square" tIns="219450">
            <a:noAutofit/>
          </a:bodyPr>
          <a:lstStyle>
            <a:lvl1pPr lvl="0" algn="ctr">
              <a:lnSpc>
                <a:spcPct val="1546666"/>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4"/>
          <p:cNvSpPr txBox="1"/>
          <p:nvPr>
            <p:ph idx="1" type="body"/>
          </p:nvPr>
        </p:nvSpPr>
        <p:spPr>
          <a:xfrm>
            <a:off x="2194560" y="7680963"/>
            <a:ext cx="39502080" cy="21724622"/>
          </a:xfrm>
          <a:prstGeom prst="rect">
            <a:avLst/>
          </a:prstGeom>
          <a:noFill/>
          <a:ln>
            <a:noFill/>
          </a:ln>
        </p:spPr>
        <p:txBody>
          <a:bodyPr anchorCtr="0" anchor="t" bIns="219450" lIns="438900" spcFirstLastPara="1" rIns="438900" wrap="square" tIns="219450">
            <a:normAutofit/>
          </a:bodyPr>
          <a:lstStyle>
            <a:lvl1pPr indent="-342900" lvl="0" marL="457200" algn="l">
              <a:lnSpc>
                <a:spcPct val="100000"/>
              </a:lnSpc>
              <a:spcBef>
                <a:spcPts val="360"/>
              </a:spcBef>
              <a:spcAft>
                <a:spcPts val="0"/>
              </a:spcAft>
              <a:buClr>
                <a:srgbClr val="7F7F7F"/>
              </a:buClr>
              <a:buSzPts val="1800"/>
              <a:buChar char="•"/>
              <a:defRPr/>
            </a:lvl1pPr>
            <a:lvl2pPr indent="-342900" lvl="1" marL="914400" algn="l">
              <a:lnSpc>
                <a:spcPct val="100000"/>
              </a:lnSpc>
              <a:spcBef>
                <a:spcPts val="360"/>
              </a:spcBef>
              <a:spcAft>
                <a:spcPts val="0"/>
              </a:spcAft>
              <a:buClr>
                <a:srgbClr val="7F7F7F"/>
              </a:buClr>
              <a:buSzPts val="1800"/>
              <a:buChar char="o"/>
              <a:defRPr/>
            </a:lvl2pPr>
            <a:lvl3pPr indent="-342900" lvl="2" marL="1371600" algn="l">
              <a:lnSpc>
                <a:spcPct val="100000"/>
              </a:lnSpc>
              <a:spcBef>
                <a:spcPts val="360"/>
              </a:spcBef>
              <a:spcAft>
                <a:spcPts val="0"/>
              </a:spcAft>
              <a:buClr>
                <a:srgbClr val="7F7F7F"/>
              </a:buClr>
              <a:buSzPts val="1800"/>
              <a:buChar char="•"/>
              <a:defRPr/>
            </a:lvl3pPr>
            <a:lvl4pPr indent="-342900" lvl="3" marL="1828800" algn="l">
              <a:lnSpc>
                <a:spcPct val="100000"/>
              </a:lnSpc>
              <a:spcBef>
                <a:spcPts val="360"/>
              </a:spcBef>
              <a:spcAft>
                <a:spcPts val="0"/>
              </a:spcAft>
              <a:buClr>
                <a:srgbClr val="7F7F7F"/>
              </a:buClr>
              <a:buSzPts val="1800"/>
              <a:buChar char="o"/>
              <a:defRPr/>
            </a:lvl4pPr>
            <a:lvl5pPr indent="-717550" lvl="4" marL="2286000" algn="l">
              <a:lnSpc>
                <a:spcPct val="100000"/>
              </a:lnSpc>
              <a:spcBef>
                <a:spcPts val="1540"/>
              </a:spcBef>
              <a:spcAft>
                <a:spcPts val="0"/>
              </a:spcAft>
              <a:buClr>
                <a:srgbClr val="7F7F7F"/>
              </a:buClr>
              <a:buSzPts val="7700"/>
              <a:buChar char="•"/>
              <a:defRPr/>
            </a:lvl5pPr>
            <a:lvl6pPr indent="-717550" lvl="5" marL="2743200" algn="l">
              <a:lnSpc>
                <a:spcPct val="100000"/>
              </a:lnSpc>
              <a:spcBef>
                <a:spcPts val="1540"/>
              </a:spcBef>
              <a:spcAft>
                <a:spcPts val="0"/>
              </a:spcAft>
              <a:buClr>
                <a:srgbClr val="7F7F7F"/>
              </a:buClr>
              <a:buSzPts val="7700"/>
              <a:buChar char="o"/>
              <a:defRPr/>
            </a:lvl6pPr>
            <a:lvl7pPr indent="-717550" lvl="6" marL="3200400" algn="l">
              <a:lnSpc>
                <a:spcPct val="100000"/>
              </a:lnSpc>
              <a:spcBef>
                <a:spcPts val="1540"/>
              </a:spcBef>
              <a:spcAft>
                <a:spcPts val="0"/>
              </a:spcAft>
              <a:buClr>
                <a:srgbClr val="7F7F7F"/>
              </a:buClr>
              <a:buSzPts val="7700"/>
              <a:buChar char="•"/>
              <a:defRPr/>
            </a:lvl7pPr>
            <a:lvl8pPr indent="-717550" lvl="7" marL="3657600" algn="l">
              <a:lnSpc>
                <a:spcPct val="100000"/>
              </a:lnSpc>
              <a:spcBef>
                <a:spcPts val="1540"/>
              </a:spcBef>
              <a:spcAft>
                <a:spcPts val="0"/>
              </a:spcAft>
              <a:buClr>
                <a:srgbClr val="7F7F7F"/>
              </a:buClr>
              <a:buSzPts val="7700"/>
              <a:buChar char="o"/>
              <a:defRPr/>
            </a:lvl8pPr>
            <a:lvl9pPr indent="-717550" lvl="8" marL="4114800" algn="l">
              <a:lnSpc>
                <a:spcPct val="100000"/>
              </a:lnSpc>
              <a:spcBef>
                <a:spcPts val="1540"/>
              </a:spcBef>
              <a:spcAft>
                <a:spcPts val="0"/>
              </a:spcAft>
              <a:buClr>
                <a:srgbClr val="7F7F7F"/>
              </a:buClr>
              <a:buSzPts val="7700"/>
              <a:buFont typeface="Arial"/>
              <a:buChar char="•"/>
              <a:defRPr/>
            </a:lvl9pPr>
          </a:lstStyle>
          <a:p/>
        </p:txBody>
      </p:sp>
      <p:sp>
        <p:nvSpPr>
          <p:cNvPr id="30" name="Google Shape;30;p4"/>
          <p:cNvSpPr txBox="1"/>
          <p:nvPr>
            <p:ph idx="10" type="dt"/>
          </p:nvPr>
        </p:nvSpPr>
        <p:spPr>
          <a:xfrm>
            <a:off x="30544068" y="30510482"/>
            <a:ext cx="10012680" cy="1752600"/>
          </a:xfrm>
          <a:prstGeom prst="rect">
            <a:avLst/>
          </a:prstGeom>
          <a:noFill/>
          <a:ln>
            <a:noFill/>
          </a:ln>
        </p:spPr>
        <p:txBody>
          <a:bodyPr anchorCtr="0" anchor="ctr" bIns="219450" lIns="438900" spcFirstLastPara="1" rIns="219450" wrap="square" tIns="21945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4"/>
          <p:cNvSpPr txBox="1"/>
          <p:nvPr>
            <p:ph idx="11" type="ftr"/>
          </p:nvPr>
        </p:nvSpPr>
        <p:spPr>
          <a:xfrm>
            <a:off x="3163994" y="30510482"/>
            <a:ext cx="13670280" cy="1752600"/>
          </a:xfrm>
          <a:prstGeom prst="rect">
            <a:avLst/>
          </a:prstGeom>
          <a:noFill/>
          <a:ln>
            <a:noFill/>
          </a:ln>
        </p:spPr>
        <p:txBody>
          <a:bodyPr anchorCtr="0" anchor="ctr" bIns="219450" lIns="219450" spcFirstLastPara="1" rIns="438900" wrap="square" tIns="21945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4"/>
          <p:cNvSpPr txBox="1"/>
          <p:nvPr>
            <p:ph idx="12" type="sldNum"/>
          </p:nvPr>
        </p:nvSpPr>
        <p:spPr>
          <a:xfrm>
            <a:off x="41007737" y="30510482"/>
            <a:ext cx="2697480" cy="1752600"/>
          </a:xfrm>
          <a:prstGeom prst="rect">
            <a:avLst/>
          </a:prstGeom>
          <a:noFill/>
          <a:ln>
            <a:noFill/>
          </a:ln>
        </p:spPr>
        <p:txBody>
          <a:bodyPr anchorCtr="0" anchor="ctr" bIns="219450" lIns="131650" spcFirstLastPara="1" rIns="219450" wrap="square" tIns="219450">
            <a:noAutofit/>
          </a:bodyPr>
          <a:lstStyle>
            <a:lvl1pPr indent="0" lvl="0" marL="0" marR="0" algn="l">
              <a:lnSpc>
                <a:spcPct val="100000"/>
              </a:lnSpc>
              <a:spcBef>
                <a:spcPts val="0"/>
              </a:spcBef>
              <a:spcAft>
                <a:spcPts val="0"/>
              </a:spcAft>
              <a:buClr>
                <a:srgbClr val="000000"/>
              </a:buClr>
              <a:buSzPts val="5800"/>
              <a:buFont typeface="Arial"/>
              <a:buNone/>
              <a:defRPr b="1" baseline="-25000" i="0" sz="5800" u="none" cap="none" strike="noStrike">
                <a:solidFill>
                  <a:srgbClr val="595959"/>
                </a:solidFill>
                <a:latin typeface="Century Gothic"/>
                <a:ea typeface="Century Gothic"/>
                <a:cs typeface="Century Gothic"/>
                <a:sym typeface="Century Gothic"/>
              </a:defRPr>
            </a:lvl1pPr>
            <a:lvl2pPr indent="0" lvl="1" marL="0" marR="0" algn="l">
              <a:lnSpc>
                <a:spcPct val="100000"/>
              </a:lnSpc>
              <a:spcBef>
                <a:spcPts val="0"/>
              </a:spcBef>
              <a:spcAft>
                <a:spcPts val="0"/>
              </a:spcAft>
              <a:buClr>
                <a:srgbClr val="000000"/>
              </a:buClr>
              <a:buSzPts val="5800"/>
              <a:buFont typeface="Arial"/>
              <a:buNone/>
              <a:defRPr b="1" baseline="-25000" i="0" sz="5800" u="none" cap="none" strike="noStrike">
                <a:solidFill>
                  <a:srgbClr val="595959"/>
                </a:solidFill>
                <a:latin typeface="Century Gothic"/>
                <a:ea typeface="Century Gothic"/>
                <a:cs typeface="Century Gothic"/>
                <a:sym typeface="Century Gothic"/>
              </a:defRPr>
            </a:lvl2pPr>
            <a:lvl3pPr indent="0" lvl="2" marL="0" marR="0" algn="l">
              <a:lnSpc>
                <a:spcPct val="100000"/>
              </a:lnSpc>
              <a:spcBef>
                <a:spcPts val="0"/>
              </a:spcBef>
              <a:spcAft>
                <a:spcPts val="0"/>
              </a:spcAft>
              <a:buClr>
                <a:srgbClr val="000000"/>
              </a:buClr>
              <a:buSzPts val="5800"/>
              <a:buFont typeface="Arial"/>
              <a:buNone/>
              <a:defRPr b="1" baseline="-25000" i="0" sz="5800" u="none" cap="none" strike="noStrike">
                <a:solidFill>
                  <a:srgbClr val="595959"/>
                </a:solidFill>
                <a:latin typeface="Century Gothic"/>
                <a:ea typeface="Century Gothic"/>
                <a:cs typeface="Century Gothic"/>
                <a:sym typeface="Century Gothic"/>
              </a:defRPr>
            </a:lvl3pPr>
            <a:lvl4pPr indent="0" lvl="3" marL="0" marR="0" algn="l">
              <a:lnSpc>
                <a:spcPct val="100000"/>
              </a:lnSpc>
              <a:spcBef>
                <a:spcPts val="0"/>
              </a:spcBef>
              <a:spcAft>
                <a:spcPts val="0"/>
              </a:spcAft>
              <a:buClr>
                <a:srgbClr val="000000"/>
              </a:buClr>
              <a:buSzPts val="5800"/>
              <a:buFont typeface="Arial"/>
              <a:buNone/>
              <a:defRPr b="1" baseline="-25000" i="0" sz="5800" u="none" cap="none" strike="noStrike">
                <a:solidFill>
                  <a:srgbClr val="595959"/>
                </a:solidFill>
                <a:latin typeface="Century Gothic"/>
                <a:ea typeface="Century Gothic"/>
                <a:cs typeface="Century Gothic"/>
                <a:sym typeface="Century Gothic"/>
              </a:defRPr>
            </a:lvl4pPr>
            <a:lvl5pPr indent="0" lvl="4" marL="0" marR="0" algn="l">
              <a:lnSpc>
                <a:spcPct val="100000"/>
              </a:lnSpc>
              <a:spcBef>
                <a:spcPts val="0"/>
              </a:spcBef>
              <a:spcAft>
                <a:spcPts val="0"/>
              </a:spcAft>
              <a:buClr>
                <a:srgbClr val="000000"/>
              </a:buClr>
              <a:buSzPts val="5800"/>
              <a:buFont typeface="Arial"/>
              <a:buNone/>
              <a:defRPr b="1" baseline="-25000" i="0" sz="5800" u="none" cap="none" strike="noStrike">
                <a:solidFill>
                  <a:srgbClr val="595959"/>
                </a:solidFill>
                <a:latin typeface="Century Gothic"/>
                <a:ea typeface="Century Gothic"/>
                <a:cs typeface="Century Gothic"/>
                <a:sym typeface="Century Gothic"/>
              </a:defRPr>
            </a:lvl5pPr>
            <a:lvl6pPr indent="0" lvl="5" marL="0" marR="0" algn="l">
              <a:lnSpc>
                <a:spcPct val="100000"/>
              </a:lnSpc>
              <a:spcBef>
                <a:spcPts val="0"/>
              </a:spcBef>
              <a:spcAft>
                <a:spcPts val="0"/>
              </a:spcAft>
              <a:buClr>
                <a:srgbClr val="000000"/>
              </a:buClr>
              <a:buSzPts val="5800"/>
              <a:buFont typeface="Arial"/>
              <a:buNone/>
              <a:defRPr b="1" baseline="-25000" i="0" sz="5800" u="none" cap="none" strike="noStrike">
                <a:solidFill>
                  <a:srgbClr val="595959"/>
                </a:solidFill>
                <a:latin typeface="Century Gothic"/>
                <a:ea typeface="Century Gothic"/>
                <a:cs typeface="Century Gothic"/>
                <a:sym typeface="Century Gothic"/>
              </a:defRPr>
            </a:lvl6pPr>
            <a:lvl7pPr indent="0" lvl="6" marL="0" marR="0" algn="l">
              <a:lnSpc>
                <a:spcPct val="100000"/>
              </a:lnSpc>
              <a:spcBef>
                <a:spcPts val="0"/>
              </a:spcBef>
              <a:spcAft>
                <a:spcPts val="0"/>
              </a:spcAft>
              <a:buClr>
                <a:srgbClr val="000000"/>
              </a:buClr>
              <a:buSzPts val="5800"/>
              <a:buFont typeface="Arial"/>
              <a:buNone/>
              <a:defRPr b="1" baseline="-25000" i="0" sz="5800" u="none" cap="none" strike="noStrike">
                <a:solidFill>
                  <a:srgbClr val="595959"/>
                </a:solidFill>
                <a:latin typeface="Century Gothic"/>
                <a:ea typeface="Century Gothic"/>
                <a:cs typeface="Century Gothic"/>
                <a:sym typeface="Century Gothic"/>
              </a:defRPr>
            </a:lvl7pPr>
            <a:lvl8pPr indent="0" lvl="7" marL="0" marR="0" algn="l">
              <a:lnSpc>
                <a:spcPct val="100000"/>
              </a:lnSpc>
              <a:spcBef>
                <a:spcPts val="0"/>
              </a:spcBef>
              <a:spcAft>
                <a:spcPts val="0"/>
              </a:spcAft>
              <a:buClr>
                <a:srgbClr val="000000"/>
              </a:buClr>
              <a:buSzPts val="5800"/>
              <a:buFont typeface="Arial"/>
              <a:buNone/>
              <a:defRPr b="1" baseline="-25000" i="0" sz="5800" u="none" cap="none" strike="noStrike">
                <a:solidFill>
                  <a:srgbClr val="595959"/>
                </a:solidFill>
                <a:latin typeface="Century Gothic"/>
                <a:ea typeface="Century Gothic"/>
                <a:cs typeface="Century Gothic"/>
                <a:sym typeface="Century Gothic"/>
              </a:defRPr>
            </a:lvl8pPr>
            <a:lvl9pPr indent="0" lvl="8" marL="0" marR="0" algn="l">
              <a:lnSpc>
                <a:spcPct val="100000"/>
              </a:lnSpc>
              <a:spcBef>
                <a:spcPts val="0"/>
              </a:spcBef>
              <a:spcAft>
                <a:spcPts val="0"/>
              </a:spcAft>
              <a:buClr>
                <a:srgbClr val="000000"/>
              </a:buClr>
              <a:buSzPts val="5800"/>
              <a:buFont typeface="Arial"/>
              <a:buNone/>
              <a:defRPr b="1" baseline="-25000" i="0" sz="5800" u="none" cap="none" strike="noStrike">
                <a:solidFill>
                  <a:srgbClr val="595959"/>
                </a:solidFill>
                <a:latin typeface="Century Gothic"/>
                <a:ea typeface="Century Gothic"/>
                <a:cs typeface="Century Gothic"/>
                <a:sym typeface="Century Gothic"/>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3" name="Shape 33"/>
        <p:cNvGrpSpPr/>
        <p:nvPr/>
      </p:nvGrpSpPr>
      <p:grpSpPr>
        <a:xfrm>
          <a:off x="0" y="0"/>
          <a:ext cx="0" cy="0"/>
          <a:chOff x="0" y="0"/>
          <a:chExt cx="0" cy="0"/>
        </a:xfrm>
      </p:grpSpPr>
      <p:sp>
        <p:nvSpPr>
          <p:cNvPr id="34" name="Google Shape;34;p5"/>
          <p:cNvSpPr txBox="1"/>
          <p:nvPr>
            <p:ph type="title"/>
          </p:nvPr>
        </p:nvSpPr>
        <p:spPr>
          <a:xfrm>
            <a:off x="3467102" y="6583682"/>
            <a:ext cx="37307520" cy="12024360"/>
          </a:xfrm>
          <a:prstGeom prst="rect">
            <a:avLst/>
          </a:prstGeom>
          <a:noFill/>
          <a:ln>
            <a:noFill/>
          </a:ln>
        </p:spPr>
        <p:txBody>
          <a:bodyPr anchorCtr="0" anchor="b" bIns="219450" lIns="438900" spcFirstLastPara="1" rIns="438900" wrap="square" tIns="219450">
            <a:noAutofit/>
          </a:bodyPr>
          <a:lstStyle>
            <a:lvl1pPr lvl="0" algn="ctr">
              <a:lnSpc>
                <a:spcPct val="100000"/>
              </a:lnSpc>
              <a:spcBef>
                <a:spcPts val="0"/>
              </a:spcBef>
              <a:spcAft>
                <a:spcPts val="0"/>
              </a:spcAft>
              <a:buClr>
                <a:schemeClr val="dk2"/>
              </a:buClr>
              <a:buSzPts val="23000"/>
              <a:buFont typeface="Palatino Linotype"/>
              <a:buNone/>
              <a:defRPr sz="23000">
                <a:solidFill>
                  <a:schemeClr val="dk2"/>
                </a:solidFill>
                <a:latin typeface="Palatino Linotype"/>
                <a:ea typeface="Palatino Linotype"/>
                <a:cs typeface="Palatino Linotype"/>
                <a:sym typeface="Palatino Linotyp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5"/>
          <p:cNvSpPr txBox="1"/>
          <p:nvPr>
            <p:ph idx="1" type="body"/>
          </p:nvPr>
        </p:nvSpPr>
        <p:spPr>
          <a:xfrm>
            <a:off x="3467102" y="19530065"/>
            <a:ext cx="37307520" cy="5433058"/>
          </a:xfrm>
          <a:prstGeom prst="rect">
            <a:avLst/>
          </a:prstGeom>
          <a:noFill/>
          <a:ln>
            <a:noFill/>
          </a:ln>
        </p:spPr>
        <p:txBody>
          <a:bodyPr anchorCtr="0" anchor="t" bIns="219450" lIns="438900" spcFirstLastPara="1" rIns="438900" wrap="square" tIns="219450">
            <a:normAutofit/>
          </a:bodyPr>
          <a:lstStyle>
            <a:lvl1pPr indent="-228600" lvl="0" marL="457200" algn="ctr">
              <a:lnSpc>
                <a:spcPct val="100000"/>
              </a:lnSpc>
              <a:spcBef>
                <a:spcPts val="1920"/>
              </a:spcBef>
              <a:spcAft>
                <a:spcPts val="0"/>
              </a:spcAft>
              <a:buClr>
                <a:srgbClr val="888888"/>
              </a:buClr>
              <a:buSzPts val="9600"/>
              <a:buNone/>
              <a:defRPr sz="9600">
                <a:solidFill>
                  <a:srgbClr val="888888"/>
                </a:solidFill>
              </a:defRPr>
            </a:lvl1pPr>
            <a:lvl2pPr indent="-228600" lvl="1" marL="914400" algn="l">
              <a:lnSpc>
                <a:spcPct val="100000"/>
              </a:lnSpc>
              <a:spcBef>
                <a:spcPts val="1720"/>
              </a:spcBef>
              <a:spcAft>
                <a:spcPts val="0"/>
              </a:spcAft>
              <a:buClr>
                <a:srgbClr val="888888"/>
              </a:buClr>
              <a:buSzPts val="8600"/>
              <a:buNone/>
              <a:defRPr sz="8600">
                <a:solidFill>
                  <a:srgbClr val="888888"/>
                </a:solidFill>
              </a:defRPr>
            </a:lvl2pPr>
            <a:lvl3pPr indent="-228600" lvl="2" marL="1371600" algn="l">
              <a:lnSpc>
                <a:spcPct val="100000"/>
              </a:lnSpc>
              <a:spcBef>
                <a:spcPts val="1540"/>
              </a:spcBef>
              <a:spcAft>
                <a:spcPts val="0"/>
              </a:spcAft>
              <a:buClr>
                <a:srgbClr val="888888"/>
              </a:buClr>
              <a:buSzPts val="7700"/>
              <a:buNone/>
              <a:defRPr sz="7700">
                <a:solidFill>
                  <a:srgbClr val="888888"/>
                </a:solidFill>
              </a:defRPr>
            </a:lvl3pPr>
            <a:lvl4pPr indent="-228600" lvl="3" marL="1828800" algn="l">
              <a:lnSpc>
                <a:spcPct val="100000"/>
              </a:lnSpc>
              <a:spcBef>
                <a:spcPts val="1340"/>
              </a:spcBef>
              <a:spcAft>
                <a:spcPts val="0"/>
              </a:spcAft>
              <a:buClr>
                <a:srgbClr val="888888"/>
              </a:buClr>
              <a:buSzPts val="6700"/>
              <a:buNone/>
              <a:defRPr sz="6700">
                <a:solidFill>
                  <a:srgbClr val="888888"/>
                </a:solidFill>
              </a:defRPr>
            </a:lvl4pPr>
            <a:lvl5pPr indent="-228600" lvl="4" marL="2286000" algn="l">
              <a:lnSpc>
                <a:spcPct val="100000"/>
              </a:lnSpc>
              <a:spcBef>
                <a:spcPts val="1340"/>
              </a:spcBef>
              <a:spcAft>
                <a:spcPts val="0"/>
              </a:spcAft>
              <a:buClr>
                <a:srgbClr val="888888"/>
              </a:buClr>
              <a:buSzPts val="6700"/>
              <a:buNone/>
              <a:defRPr sz="6700">
                <a:solidFill>
                  <a:srgbClr val="888888"/>
                </a:solidFill>
              </a:defRPr>
            </a:lvl5pPr>
            <a:lvl6pPr indent="-228600" lvl="5" marL="2743200" algn="l">
              <a:lnSpc>
                <a:spcPct val="100000"/>
              </a:lnSpc>
              <a:spcBef>
                <a:spcPts val="1340"/>
              </a:spcBef>
              <a:spcAft>
                <a:spcPts val="0"/>
              </a:spcAft>
              <a:buClr>
                <a:srgbClr val="888888"/>
              </a:buClr>
              <a:buSzPts val="6700"/>
              <a:buNone/>
              <a:defRPr sz="6700">
                <a:solidFill>
                  <a:srgbClr val="888888"/>
                </a:solidFill>
              </a:defRPr>
            </a:lvl6pPr>
            <a:lvl7pPr indent="-228600" lvl="6" marL="3200400" algn="l">
              <a:lnSpc>
                <a:spcPct val="100000"/>
              </a:lnSpc>
              <a:spcBef>
                <a:spcPts val="1340"/>
              </a:spcBef>
              <a:spcAft>
                <a:spcPts val="0"/>
              </a:spcAft>
              <a:buClr>
                <a:srgbClr val="888888"/>
              </a:buClr>
              <a:buSzPts val="6700"/>
              <a:buNone/>
              <a:defRPr sz="6700">
                <a:solidFill>
                  <a:srgbClr val="888888"/>
                </a:solidFill>
              </a:defRPr>
            </a:lvl7pPr>
            <a:lvl8pPr indent="-228600" lvl="7" marL="3657600" algn="l">
              <a:lnSpc>
                <a:spcPct val="100000"/>
              </a:lnSpc>
              <a:spcBef>
                <a:spcPts val="1340"/>
              </a:spcBef>
              <a:spcAft>
                <a:spcPts val="0"/>
              </a:spcAft>
              <a:buClr>
                <a:srgbClr val="888888"/>
              </a:buClr>
              <a:buSzPts val="6700"/>
              <a:buNone/>
              <a:defRPr sz="6700">
                <a:solidFill>
                  <a:srgbClr val="888888"/>
                </a:solidFill>
              </a:defRPr>
            </a:lvl8pPr>
            <a:lvl9pPr indent="-228600" lvl="8" marL="4114800" algn="l">
              <a:lnSpc>
                <a:spcPct val="100000"/>
              </a:lnSpc>
              <a:spcBef>
                <a:spcPts val="1340"/>
              </a:spcBef>
              <a:spcAft>
                <a:spcPts val="0"/>
              </a:spcAft>
              <a:buClr>
                <a:srgbClr val="888888"/>
              </a:buClr>
              <a:buSzPts val="6700"/>
              <a:buNone/>
              <a:defRPr sz="6700">
                <a:solidFill>
                  <a:srgbClr val="888888"/>
                </a:solidFill>
              </a:defRPr>
            </a:lvl9pPr>
          </a:lstStyle>
          <a:p/>
        </p:txBody>
      </p:sp>
      <p:sp>
        <p:nvSpPr>
          <p:cNvPr id="36" name="Google Shape;36;p5"/>
          <p:cNvSpPr txBox="1"/>
          <p:nvPr>
            <p:ph idx="10" type="dt"/>
          </p:nvPr>
        </p:nvSpPr>
        <p:spPr>
          <a:xfrm>
            <a:off x="30544068" y="30510482"/>
            <a:ext cx="10012680" cy="1752600"/>
          </a:xfrm>
          <a:prstGeom prst="rect">
            <a:avLst/>
          </a:prstGeom>
          <a:noFill/>
          <a:ln>
            <a:noFill/>
          </a:ln>
        </p:spPr>
        <p:txBody>
          <a:bodyPr anchorCtr="0" anchor="ctr" bIns="219450" lIns="438900" spcFirstLastPara="1" rIns="219450" wrap="square" tIns="21945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5"/>
          <p:cNvSpPr txBox="1"/>
          <p:nvPr>
            <p:ph idx="11" type="ftr"/>
          </p:nvPr>
        </p:nvSpPr>
        <p:spPr>
          <a:xfrm>
            <a:off x="3163994" y="30510482"/>
            <a:ext cx="13670280" cy="1752600"/>
          </a:xfrm>
          <a:prstGeom prst="rect">
            <a:avLst/>
          </a:prstGeom>
          <a:noFill/>
          <a:ln>
            <a:noFill/>
          </a:ln>
        </p:spPr>
        <p:txBody>
          <a:bodyPr anchorCtr="0" anchor="ctr" bIns="219450" lIns="219450" spcFirstLastPara="1" rIns="438900" wrap="square" tIns="21945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5"/>
          <p:cNvSpPr txBox="1"/>
          <p:nvPr>
            <p:ph idx="12" type="sldNum"/>
          </p:nvPr>
        </p:nvSpPr>
        <p:spPr>
          <a:xfrm>
            <a:off x="41007737" y="30510482"/>
            <a:ext cx="2697480" cy="1752600"/>
          </a:xfrm>
          <a:prstGeom prst="rect">
            <a:avLst/>
          </a:prstGeom>
          <a:noFill/>
          <a:ln>
            <a:noFill/>
          </a:ln>
        </p:spPr>
        <p:txBody>
          <a:bodyPr anchorCtr="0" anchor="ctr" bIns="219450" lIns="131650" spcFirstLastPara="1" rIns="219450" wrap="square" tIns="219450">
            <a:noAutofit/>
          </a:bodyPr>
          <a:lstStyle>
            <a:lvl1pPr indent="0" lvl="0" marL="0" marR="0" algn="l">
              <a:lnSpc>
                <a:spcPct val="100000"/>
              </a:lnSpc>
              <a:spcBef>
                <a:spcPts val="0"/>
              </a:spcBef>
              <a:spcAft>
                <a:spcPts val="0"/>
              </a:spcAft>
              <a:buClr>
                <a:srgbClr val="000000"/>
              </a:buClr>
              <a:buSzPts val="5800"/>
              <a:buFont typeface="Arial"/>
              <a:buNone/>
              <a:defRPr b="1" baseline="-25000" i="0" sz="5800" u="none" cap="none" strike="noStrike">
                <a:solidFill>
                  <a:srgbClr val="595959"/>
                </a:solidFill>
                <a:latin typeface="Century Gothic"/>
                <a:ea typeface="Century Gothic"/>
                <a:cs typeface="Century Gothic"/>
                <a:sym typeface="Century Gothic"/>
              </a:defRPr>
            </a:lvl1pPr>
            <a:lvl2pPr indent="0" lvl="1" marL="0" marR="0" algn="l">
              <a:lnSpc>
                <a:spcPct val="100000"/>
              </a:lnSpc>
              <a:spcBef>
                <a:spcPts val="0"/>
              </a:spcBef>
              <a:spcAft>
                <a:spcPts val="0"/>
              </a:spcAft>
              <a:buClr>
                <a:srgbClr val="000000"/>
              </a:buClr>
              <a:buSzPts val="5800"/>
              <a:buFont typeface="Arial"/>
              <a:buNone/>
              <a:defRPr b="1" baseline="-25000" i="0" sz="5800" u="none" cap="none" strike="noStrike">
                <a:solidFill>
                  <a:srgbClr val="595959"/>
                </a:solidFill>
                <a:latin typeface="Century Gothic"/>
                <a:ea typeface="Century Gothic"/>
                <a:cs typeface="Century Gothic"/>
                <a:sym typeface="Century Gothic"/>
              </a:defRPr>
            </a:lvl2pPr>
            <a:lvl3pPr indent="0" lvl="2" marL="0" marR="0" algn="l">
              <a:lnSpc>
                <a:spcPct val="100000"/>
              </a:lnSpc>
              <a:spcBef>
                <a:spcPts val="0"/>
              </a:spcBef>
              <a:spcAft>
                <a:spcPts val="0"/>
              </a:spcAft>
              <a:buClr>
                <a:srgbClr val="000000"/>
              </a:buClr>
              <a:buSzPts val="5800"/>
              <a:buFont typeface="Arial"/>
              <a:buNone/>
              <a:defRPr b="1" baseline="-25000" i="0" sz="5800" u="none" cap="none" strike="noStrike">
                <a:solidFill>
                  <a:srgbClr val="595959"/>
                </a:solidFill>
                <a:latin typeface="Century Gothic"/>
                <a:ea typeface="Century Gothic"/>
                <a:cs typeface="Century Gothic"/>
                <a:sym typeface="Century Gothic"/>
              </a:defRPr>
            </a:lvl3pPr>
            <a:lvl4pPr indent="0" lvl="3" marL="0" marR="0" algn="l">
              <a:lnSpc>
                <a:spcPct val="100000"/>
              </a:lnSpc>
              <a:spcBef>
                <a:spcPts val="0"/>
              </a:spcBef>
              <a:spcAft>
                <a:spcPts val="0"/>
              </a:spcAft>
              <a:buClr>
                <a:srgbClr val="000000"/>
              </a:buClr>
              <a:buSzPts val="5800"/>
              <a:buFont typeface="Arial"/>
              <a:buNone/>
              <a:defRPr b="1" baseline="-25000" i="0" sz="5800" u="none" cap="none" strike="noStrike">
                <a:solidFill>
                  <a:srgbClr val="595959"/>
                </a:solidFill>
                <a:latin typeface="Century Gothic"/>
                <a:ea typeface="Century Gothic"/>
                <a:cs typeface="Century Gothic"/>
                <a:sym typeface="Century Gothic"/>
              </a:defRPr>
            </a:lvl4pPr>
            <a:lvl5pPr indent="0" lvl="4" marL="0" marR="0" algn="l">
              <a:lnSpc>
                <a:spcPct val="100000"/>
              </a:lnSpc>
              <a:spcBef>
                <a:spcPts val="0"/>
              </a:spcBef>
              <a:spcAft>
                <a:spcPts val="0"/>
              </a:spcAft>
              <a:buClr>
                <a:srgbClr val="000000"/>
              </a:buClr>
              <a:buSzPts val="5800"/>
              <a:buFont typeface="Arial"/>
              <a:buNone/>
              <a:defRPr b="1" baseline="-25000" i="0" sz="5800" u="none" cap="none" strike="noStrike">
                <a:solidFill>
                  <a:srgbClr val="595959"/>
                </a:solidFill>
                <a:latin typeface="Century Gothic"/>
                <a:ea typeface="Century Gothic"/>
                <a:cs typeface="Century Gothic"/>
                <a:sym typeface="Century Gothic"/>
              </a:defRPr>
            </a:lvl5pPr>
            <a:lvl6pPr indent="0" lvl="5" marL="0" marR="0" algn="l">
              <a:lnSpc>
                <a:spcPct val="100000"/>
              </a:lnSpc>
              <a:spcBef>
                <a:spcPts val="0"/>
              </a:spcBef>
              <a:spcAft>
                <a:spcPts val="0"/>
              </a:spcAft>
              <a:buClr>
                <a:srgbClr val="000000"/>
              </a:buClr>
              <a:buSzPts val="5800"/>
              <a:buFont typeface="Arial"/>
              <a:buNone/>
              <a:defRPr b="1" baseline="-25000" i="0" sz="5800" u="none" cap="none" strike="noStrike">
                <a:solidFill>
                  <a:srgbClr val="595959"/>
                </a:solidFill>
                <a:latin typeface="Century Gothic"/>
                <a:ea typeface="Century Gothic"/>
                <a:cs typeface="Century Gothic"/>
                <a:sym typeface="Century Gothic"/>
              </a:defRPr>
            </a:lvl6pPr>
            <a:lvl7pPr indent="0" lvl="6" marL="0" marR="0" algn="l">
              <a:lnSpc>
                <a:spcPct val="100000"/>
              </a:lnSpc>
              <a:spcBef>
                <a:spcPts val="0"/>
              </a:spcBef>
              <a:spcAft>
                <a:spcPts val="0"/>
              </a:spcAft>
              <a:buClr>
                <a:srgbClr val="000000"/>
              </a:buClr>
              <a:buSzPts val="5800"/>
              <a:buFont typeface="Arial"/>
              <a:buNone/>
              <a:defRPr b="1" baseline="-25000" i="0" sz="5800" u="none" cap="none" strike="noStrike">
                <a:solidFill>
                  <a:srgbClr val="595959"/>
                </a:solidFill>
                <a:latin typeface="Century Gothic"/>
                <a:ea typeface="Century Gothic"/>
                <a:cs typeface="Century Gothic"/>
                <a:sym typeface="Century Gothic"/>
              </a:defRPr>
            </a:lvl7pPr>
            <a:lvl8pPr indent="0" lvl="7" marL="0" marR="0" algn="l">
              <a:lnSpc>
                <a:spcPct val="100000"/>
              </a:lnSpc>
              <a:spcBef>
                <a:spcPts val="0"/>
              </a:spcBef>
              <a:spcAft>
                <a:spcPts val="0"/>
              </a:spcAft>
              <a:buClr>
                <a:srgbClr val="000000"/>
              </a:buClr>
              <a:buSzPts val="5800"/>
              <a:buFont typeface="Arial"/>
              <a:buNone/>
              <a:defRPr b="1" baseline="-25000" i="0" sz="5800" u="none" cap="none" strike="noStrike">
                <a:solidFill>
                  <a:srgbClr val="595959"/>
                </a:solidFill>
                <a:latin typeface="Century Gothic"/>
                <a:ea typeface="Century Gothic"/>
                <a:cs typeface="Century Gothic"/>
                <a:sym typeface="Century Gothic"/>
              </a:defRPr>
            </a:lvl8pPr>
            <a:lvl9pPr indent="0" lvl="8" marL="0" marR="0" algn="l">
              <a:lnSpc>
                <a:spcPct val="100000"/>
              </a:lnSpc>
              <a:spcBef>
                <a:spcPts val="0"/>
              </a:spcBef>
              <a:spcAft>
                <a:spcPts val="0"/>
              </a:spcAft>
              <a:buClr>
                <a:srgbClr val="000000"/>
              </a:buClr>
              <a:buSzPts val="5800"/>
              <a:buFont typeface="Arial"/>
              <a:buNone/>
              <a:defRPr b="1" baseline="-25000" i="0" sz="5800" u="none" cap="none" strike="noStrike">
                <a:solidFill>
                  <a:srgbClr val="595959"/>
                </a:solidFill>
                <a:latin typeface="Century Gothic"/>
                <a:ea typeface="Century Gothic"/>
                <a:cs typeface="Century Gothic"/>
                <a:sym typeface="Century Gothic"/>
              </a:defRPr>
            </a:lvl9pPr>
          </a:lstStyle>
          <a:p>
            <a:pPr indent="0" lvl="0" marL="0" rtl="0" algn="l">
              <a:spcBef>
                <a:spcPts val="0"/>
              </a:spcBef>
              <a:spcAft>
                <a:spcPts val="0"/>
              </a:spcAft>
              <a:buNone/>
            </a:pPr>
            <a:fld id="{00000000-1234-1234-1234-123412341234}" type="slidenum">
              <a:rPr lang="en-US"/>
              <a:t>‹#›</a:t>
            </a:fld>
            <a:endParaRPr/>
          </a:p>
        </p:txBody>
      </p:sp>
      <p:sp>
        <p:nvSpPr>
          <p:cNvPr id="39" name="Google Shape;39;p5"/>
          <p:cNvSpPr/>
          <p:nvPr/>
        </p:nvSpPr>
        <p:spPr>
          <a:xfrm>
            <a:off x="21579840" y="18836640"/>
            <a:ext cx="406906" cy="406906"/>
          </a:xfrm>
          <a:prstGeom prst="ellipse">
            <a:avLst/>
          </a:prstGeom>
          <a:solidFill>
            <a:srgbClr val="7F7F7F"/>
          </a:solidFill>
          <a:ln>
            <a:noFill/>
          </a:ln>
        </p:spPr>
        <p:txBody>
          <a:bodyPr anchorCtr="0" anchor="ctr" bIns="219450" lIns="438900" spcFirstLastPara="1" rIns="438900" wrap="square" tIns="219450">
            <a:noAutofit/>
          </a:bodyPr>
          <a:lstStyle/>
          <a:p>
            <a:pPr indent="0" lvl="0" marL="0" marR="0" rtl="0" algn="ctr">
              <a:lnSpc>
                <a:spcPct val="100000"/>
              </a:lnSpc>
              <a:spcBef>
                <a:spcPts val="0"/>
              </a:spcBef>
              <a:spcAft>
                <a:spcPts val="0"/>
              </a:spcAft>
              <a:buClr>
                <a:srgbClr val="000000"/>
              </a:buClr>
              <a:buSzPts val="3400"/>
              <a:buFont typeface="Arial"/>
              <a:buNone/>
            </a:pPr>
            <a:r>
              <a:t/>
            </a:r>
            <a:endParaRPr b="1" baseline="-25000" i="0" sz="3400" u="none" cap="none" strike="noStrike">
              <a:solidFill>
                <a:schemeClr val="lt1"/>
              </a:solidFill>
              <a:latin typeface="Arial"/>
              <a:ea typeface="Arial"/>
              <a:cs typeface="Arial"/>
              <a:sym typeface="Arial"/>
            </a:endParaRPr>
          </a:p>
        </p:txBody>
      </p:sp>
      <p:sp>
        <p:nvSpPr>
          <p:cNvPr id="40" name="Google Shape;40;p5"/>
          <p:cNvSpPr/>
          <p:nvPr/>
        </p:nvSpPr>
        <p:spPr>
          <a:xfrm>
            <a:off x="22539960" y="18836640"/>
            <a:ext cx="406906" cy="406906"/>
          </a:xfrm>
          <a:prstGeom prst="ellipse">
            <a:avLst/>
          </a:prstGeom>
          <a:solidFill>
            <a:srgbClr val="7F7F7F"/>
          </a:solidFill>
          <a:ln>
            <a:noFill/>
          </a:ln>
        </p:spPr>
        <p:txBody>
          <a:bodyPr anchorCtr="0" anchor="ctr" bIns="219450" lIns="438900" spcFirstLastPara="1" rIns="438900" wrap="square" tIns="219450">
            <a:noAutofit/>
          </a:bodyPr>
          <a:lstStyle/>
          <a:p>
            <a:pPr indent="0" lvl="0" marL="0" marR="0" rtl="0" algn="ctr">
              <a:lnSpc>
                <a:spcPct val="100000"/>
              </a:lnSpc>
              <a:spcBef>
                <a:spcPts val="0"/>
              </a:spcBef>
              <a:spcAft>
                <a:spcPts val="0"/>
              </a:spcAft>
              <a:buClr>
                <a:srgbClr val="000000"/>
              </a:buClr>
              <a:buSzPts val="3400"/>
              <a:buFont typeface="Arial"/>
              <a:buNone/>
            </a:pPr>
            <a:r>
              <a:t/>
            </a:r>
            <a:endParaRPr b="1" baseline="-25000" i="0" sz="3400" u="none" cap="none" strike="noStrike">
              <a:solidFill>
                <a:schemeClr val="lt1"/>
              </a:solidFill>
              <a:latin typeface="Arial"/>
              <a:ea typeface="Arial"/>
              <a:cs typeface="Arial"/>
              <a:sym typeface="Arial"/>
            </a:endParaRPr>
          </a:p>
        </p:txBody>
      </p:sp>
      <p:sp>
        <p:nvSpPr>
          <p:cNvPr id="41" name="Google Shape;41;p5"/>
          <p:cNvSpPr/>
          <p:nvPr/>
        </p:nvSpPr>
        <p:spPr>
          <a:xfrm>
            <a:off x="20624294" y="18836640"/>
            <a:ext cx="406906" cy="406906"/>
          </a:xfrm>
          <a:prstGeom prst="ellipse">
            <a:avLst/>
          </a:prstGeom>
          <a:solidFill>
            <a:srgbClr val="7F7F7F"/>
          </a:solidFill>
          <a:ln>
            <a:noFill/>
          </a:ln>
        </p:spPr>
        <p:txBody>
          <a:bodyPr anchorCtr="0" anchor="ctr" bIns="219450" lIns="438900" spcFirstLastPara="1" rIns="438900" wrap="square" tIns="219450">
            <a:noAutofit/>
          </a:bodyPr>
          <a:lstStyle/>
          <a:p>
            <a:pPr indent="0" lvl="0" marL="0" marR="0" rtl="0" algn="ctr">
              <a:lnSpc>
                <a:spcPct val="100000"/>
              </a:lnSpc>
              <a:spcBef>
                <a:spcPts val="0"/>
              </a:spcBef>
              <a:spcAft>
                <a:spcPts val="0"/>
              </a:spcAft>
              <a:buClr>
                <a:srgbClr val="000000"/>
              </a:buClr>
              <a:buSzPts val="3400"/>
              <a:buFont typeface="Arial"/>
              <a:buNone/>
            </a:pPr>
            <a:r>
              <a:t/>
            </a:r>
            <a:endParaRPr b="1" baseline="-25000" i="0" sz="34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2" name="Shape 42"/>
        <p:cNvGrpSpPr/>
        <p:nvPr/>
      </p:nvGrpSpPr>
      <p:grpSpPr>
        <a:xfrm>
          <a:off x="0" y="0"/>
          <a:ext cx="0" cy="0"/>
          <a:chOff x="0" y="0"/>
          <a:chExt cx="0" cy="0"/>
        </a:xfrm>
      </p:grpSpPr>
      <p:sp>
        <p:nvSpPr>
          <p:cNvPr id="43" name="Google Shape;43;p6"/>
          <p:cNvSpPr txBox="1"/>
          <p:nvPr>
            <p:ph type="title"/>
          </p:nvPr>
        </p:nvSpPr>
        <p:spPr>
          <a:xfrm>
            <a:off x="2194560" y="0"/>
            <a:ext cx="39502080" cy="7680960"/>
          </a:xfrm>
          <a:prstGeom prst="rect">
            <a:avLst/>
          </a:prstGeom>
          <a:noFill/>
          <a:ln>
            <a:noFill/>
          </a:ln>
        </p:spPr>
        <p:txBody>
          <a:bodyPr anchorCtr="0" anchor="b" bIns="219450" lIns="438900" spcFirstLastPara="1" rIns="438900" wrap="square" tIns="219450">
            <a:noAutofit/>
          </a:bodyPr>
          <a:lstStyle>
            <a:lvl1pPr lvl="0" algn="ctr">
              <a:lnSpc>
                <a:spcPct val="1546666"/>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6"/>
          <p:cNvSpPr txBox="1"/>
          <p:nvPr>
            <p:ph idx="1" type="body"/>
          </p:nvPr>
        </p:nvSpPr>
        <p:spPr>
          <a:xfrm>
            <a:off x="22311360" y="7680963"/>
            <a:ext cx="19385280" cy="21724622"/>
          </a:xfrm>
          <a:prstGeom prst="rect">
            <a:avLst/>
          </a:prstGeom>
          <a:noFill/>
          <a:ln>
            <a:noFill/>
          </a:ln>
        </p:spPr>
        <p:txBody>
          <a:bodyPr anchorCtr="0" anchor="t" bIns="219450" lIns="438900" spcFirstLastPara="1" rIns="438900" wrap="square" tIns="219450">
            <a:normAutofit/>
          </a:bodyPr>
          <a:lstStyle>
            <a:lvl1pPr indent="-958850" lvl="0" marL="457200" algn="l">
              <a:lnSpc>
                <a:spcPct val="100000"/>
              </a:lnSpc>
              <a:spcBef>
                <a:spcPts val="2300"/>
              </a:spcBef>
              <a:spcAft>
                <a:spcPts val="0"/>
              </a:spcAft>
              <a:buClr>
                <a:srgbClr val="7F7F7F"/>
              </a:buClr>
              <a:buSzPts val="11500"/>
              <a:buChar char="•"/>
              <a:defRPr sz="11500"/>
            </a:lvl1pPr>
            <a:lvl2pPr indent="-717550" lvl="1" marL="914400" algn="l">
              <a:lnSpc>
                <a:spcPct val="100000"/>
              </a:lnSpc>
              <a:spcBef>
                <a:spcPts val="1540"/>
              </a:spcBef>
              <a:spcAft>
                <a:spcPts val="0"/>
              </a:spcAft>
              <a:buClr>
                <a:srgbClr val="7F7F7F"/>
              </a:buClr>
              <a:buSzPts val="7700"/>
              <a:buChar char="o"/>
              <a:defRPr sz="7700"/>
            </a:lvl2pPr>
            <a:lvl3pPr indent="-717550" lvl="2" marL="1371600" algn="l">
              <a:lnSpc>
                <a:spcPct val="100000"/>
              </a:lnSpc>
              <a:spcBef>
                <a:spcPts val="1540"/>
              </a:spcBef>
              <a:spcAft>
                <a:spcPts val="0"/>
              </a:spcAft>
              <a:buClr>
                <a:srgbClr val="7F7F7F"/>
              </a:buClr>
              <a:buSzPts val="7700"/>
              <a:buChar char="•"/>
              <a:defRPr sz="7700"/>
            </a:lvl3pPr>
            <a:lvl4pPr indent="-717550" lvl="3" marL="1828800" algn="l">
              <a:lnSpc>
                <a:spcPct val="100000"/>
              </a:lnSpc>
              <a:spcBef>
                <a:spcPts val="1540"/>
              </a:spcBef>
              <a:spcAft>
                <a:spcPts val="0"/>
              </a:spcAft>
              <a:buClr>
                <a:srgbClr val="7F7F7F"/>
              </a:buClr>
              <a:buSzPts val="7700"/>
              <a:buChar char="o"/>
              <a:defRPr sz="7700"/>
            </a:lvl4pPr>
            <a:lvl5pPr indent="-717550" lvl="4" marL="2286000" algn="l">
              <a:lnSpc>
                <a:spcPct val="100000"/>
              </a:lnSpc>
              <a:spcBef>
                <a:spcPts val="1540"/>
              </a:spcBef>
              <a:spcAft>
                <a:spcPts val="0"/>
              </a:spcAft>
              <a:buClr>
                <a:srgbClr val="7F7F7F"/>
              </a:buClr>
              <a:buSzPts val="7700"/>
              <a:buChar char="•"/>
              <a:defRPr sz="7700"/>
            </a:lvl5pPr>
            <a:lvl6pPr indent="-717550" lvl="5" marL="2743200" algn="l">
              <a:lnSpc>
                <a:spcPct val="100000"/>
              </a:lnSpc>
              <a:spcBef>
                <a:spcPts val="1540"/>
              </a:spcBef>
              <a:spcAft>
                <a:spcPts val="0"/>
              </a:spcAft>
              <a:buClr>
                <a:srgbClr val="7F7F7F"/>
              </a:buClr>
              <a:buSzPts val="7700"/>
              <a:buChar char="o"/>
              <a:defRPr sz="7700"/>
            </a:lvl6pPr>
            <a:lvl7pPr indent="-717550" lvl="6" marL="3200400" algn="l">
              <a:lnSpc>
                <a:spcPct val="100000"/>
              </a:lnSpc>
              <a:spcBef>
                <a:spcPts val="1540"/>
              </a:spcBef>
              <a:spcAft>
                <a:spcPts val="0"/>
              </a:spcAft>
              <a:buClr>
                <a:srgbClr val="7F7F7F"/>
              </a:buClr>
              <a:buSzPts val="7700"/>
              <a:buChar char="•"/>
              <a:defRPr sz="7700"/>
            </a:lvl7pPr>
            <a:lvl8pPr indent="-717550" lvl="7" marL="3657600" algn="l">
              <a:lnSpc>
                <a:spcPct val="100000"/>
              </a:lnSpc>
              <a:spcBef>
                <a:spcPts val="1540"/>
              </a:spcBef>
              <a:spcAft>
                <a:spcPts val="0"/>
              </a:spcAft>
              <a:buClr>
                <a:srgbClr val="7F7F7F"/>
              </a:buClr>
              <a:buSzPts val="7700"/>
              <a:buChar char="o"/>
              <a:defRPr sz="7700"/>
            </a:lvl8pPr>
            <a:lvl9pPr indent="-717550" lvl="8" marL="4114800" algn="l">
              <a:lnSpc>
                <a:spcPct val="100000"/>
              </a:lnSpc>
              <a:spcBef>
                <a:spcPts val="1540"/>
              </a:spcBef>
              <a:spcAft>
                <a:spcPts val="0"/>
              </a:spcAft>
              <a:buClr>
                <a:srgbClr val="7F7F7F"/>
              </a:buClr>
              <a:buSzPts val="7700"/>
              <a:buChar char="•"/>
              <a:defRPr sz="7700"/>
            </a:lvl9pPr>
          </a:lstStyle>
          <a:p/>
        </p:txBody>
      </p:sp>
      <p:sp>
        <p:nvSpPr>
          <p:cNvPr id="45" name="Google Shape;45;p6"/>
          <p:cNvSpPr txBox="1"/>
          <p:nvPr>
            <p:ph idx="10" type="dt"/>
          </p:nvPr>
        </p:nvSpPr>
        <p:spPr>
          <a:xfrm>
            <a:off x="30544068" y="30510482"/>
            <a:ext cx="10012680" cy="1752600"/>
          </a:xfrm>
          <a:prstGeom prst="rect">
            <a:avLst/>
          </a:prstGeom>
          <a:noFill/>
          <a:ln>
            <a:noFill/>
          </a:ln>
        </p:spPr>
        <p:txBody>
          <a:bodyPr anchorCtr="0" anchor="ctr" bIns="219450" lIns="438900" spcFirstLastPara="1" rIns="219450" wrap="square" tIns="21945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6"/>
          <p:cNvSpPr txBox="1"/>
          <p:nvPr>
            <p:ph idx="11" type="ftr"/>
          </p:nvPr>
        </p:nvSpPr>
        <p:spPr>
          <a:xfrm>
            <a:off x="3163994" y="30510482"/>
            <a:ext cx="13670280" cy="1752600"/>
          </a:xfrm>
          <a:prstGeom prst="rect">
            <a:avLst/>
          </a:prstGeom>
          <a:noFill/>
          <a:ln>
            <a:noFill/>
          </a:ln>
        </p:spPr>
        <p:txBody>
          <a:bodyPr anchorCtr="0" anchor="ctr" bIns="219450" lIns="219450" spcFirstLastPara="1" rIns="438900" wrap="square" tIns="21945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6"/>
          <p:cNvSpPr txBox="1"/>
          <p:nvPr>
            <p:ph idx="12" type="sldNum"/>
          </p:nvPr>
        </p:nvSpPr>
        <p:spPr>
          <a:xfrm>
            <a:off x="41007737" y="30510482"/>
            <a:ext cx="2697480" cy="1752600"/>
          </a:xfrm>
          <a:prstGeom prst="rect">
            <a:avLst/>
          </a:prstGeom>
          <a:noFill/>
          <a:ln>
            <a:noFill/>
          </a:ln>
        </p:spPr>
        <p:txBody>
          <a:bodyPr anchorCtr="0" anchor="ctr" bIns="219450" lIns="131650" spcFirstLastPara="1" rIns="219450" wrap="square" tIns="219450">
            <a:noAutofit/>
          </a:bodyPr>
          <a:lstStyle>
            <a:lvl1pPr indent="0" lvl="0" marL="0" marR="0" algn="l">
              <a:lnSpc>
                <a:spcPct val="100000"/>
              </a:lnSpc>
              <a:spcBef>
                <a:spcPts val="0"/>
              </a:spcBef>
              <a:spcAft>
                <a:spcPts val="0"/>
              </a:spcAft>
              <a:buClr>
                <a:srgbClr val="000000"/>
              </a:buClr>
              <a:buSzPts val="5800"/>
              <a:buFont typeface="Arial"/>
              <a:buNone/>
              <a:defRPr b="1" baseline="-25000" i="0" sz="5800" u="none" cap="none" strike="noStrike">
                <a:solidFill>
                  <a:srgbClr val="595959"/>
                </a:solidFill>
                <a:latin typeface="Century Gothic"/>
                <a:ea typeface="Century Gothic"/>
                <a:cs typeface="Century Gothic"/>
                <a:sym typeface="Century Gothic"/>
              </a:defRPr>
            </a:lvl1pPr>
            <a:lvl2pPr indent="0" lvl="1" marL="0" marR="0" algn="l">
              <a:lnSpc>
                <a:spcPct val="100000"/>
              </a:lnSpc>
              <a:spcBef>
                <a:spcPts val="0"/>
              </a:spcBef>
              <a:spcAft>
                <a:spcPts val="0"/>
              </a:spcAft>
              <a:buClr>
                <a:srgbClr val="000000"/>
              </a:buClr>
              <a:buSzPts val="5800"/>
              <a:buFont typeface="Arial"/>
              <a:buNone/>
              <a:defRPr b="1" baseline="-25000" i="0" sz="5800" u="none" cap="none" strike="noStrike">
                <a:solidFill>
                  <a:srgbClr val="595959"/>
                </a:solidFill>
                <a:latin typeface="Century Gothic"/>
                <a:ea typeface="Century Gothic"/>
                <a:cs typeface="Century Gothic"/>
                <a:sym typeface="Century Gothic"/>
              </a:defRPr>
            </a:lvl2pPr>
            <a:lvl3pPr indent="0" lvl="2" marL="0" marR="0" algn="l">
              <a:lnSpc>
                <a:spcPct val="100000"/>
              </a:lnSpc>
              <a:spcBef>
                <a:spcPts val="0"/>
              </a:spcBef>
              <a:spcAft>
                <a:spcPts val="0"/>
              </a:spcAft>
              <a:buClr>
                <a:srgbClr val="000000"/>
              </a:buClr>
              <a:buSzPts val="5800"/>
              <a:buFont typeface="Arial"/>
              <a:buNone/>
              <a:defRPr b="1" baseline="-25000" i="0" sz="5800" u="none" cap="none" strike="noStrike">
                <a:solidFill>
                  <a:srgbClr val="595959"/>
                </a:solidFill>
                <a:latin typeface="Century Gothic"/>
                <a:ea typeface="Century Gothic"/>
                <a:cs typeface="Century Gothic"/>
                <a:sym typeface="Century Gothic"/>
              </a:defRPr>
            </a:lvl3pPr>
            <a:lvl4pPr indent="0" lvl="3" marL="0" marR="0" algn="l">
              <a:lnSpc>
                <a:spcPct val="100000"/>
              </a:lnSpc>
              <a:spcBef>
                <a:spcPts val="0"/>
              </a:spcBef>
              <a:spcAft>
                <a:spcPts val="0"/>
              </a:spcAft>
              <a:buClr>
                <a:srgbClr val="000000"/>
              </a:buClr>
              <a:buSzPts val="5800"/>
              <a:buFont typeface="Arial"/>
              <a:buNone/>
              <a:defRPr b="1" baseline="-25000" i="0" sz="5800" u="none" cap="none" strike="noStrike">
                <a:solidFill>
                  <a:srgbClr val="595959"/>
                </a:solidFill>
                <a:latin typeface="Century Gothic"/>
                <a:ea typeface="Century Gothic"/>
                <a:cs typeface="Century Gothic"/>
                <a:sym typeface="Century Gothic"/>
              </a:defRPr>
            </a:lvl4pPr>
            <a:lvl5pPr indent="0" lvl="4" marL="0" marR="0" algn="l">
              <a:lnSpc>
                <a:spcPct val="100000"/>
              </a:lnSpc>
              <a:spcBef>
                <a:spcPts val="0"/>
              </a:spcBef>
              <a:spcAft>
                <a:spcPts val="0"/>
              </a:spcAft>
              <a:buClr>
                <a:srgbClr val="000000"/>
              </a:buClr>
              <a:buSzPts val="5800"/>
              <a:buFont typeface="Arial"/>
              <a:buNone/>
              <a:defRPr b="1" baseline="-25000" i="0" sz="5800" u="none" cap="none" strike="noStrike">
                <a:solidFill>
                  <a:srgbClr val="595959"/>
                </a:solidFill>
                <a:latin typeface="Century Gothic"/>
                <a:ea typeface="Century Gothic"/>
                <a:cs typeface="Century Gothic"/>
                <a:sym typeface="Century Gothic"/>
              </a:defRPr>
            </a:lvl5pPr>
            <a:lvl6pPr indent="0" lvl="5" marL="0" marR="0" algn="l">
              <a:lnSpc>
                <a:spcPct val="100000"/>
              </a:lnSpc>
              <a:spcBef>
                <a:spcPts val="0"/>
              </a:spcBef>
              <a:spcAft>
                <a:spcPts val="0"/>
              </a:spcAft>
              <a:buClr>
                <a:srgbClr val="000000"/>
              </a:buClr>
              <a:buSzPts val="5800"/>
              <a:buFont typeface="Arial"/>
              <a:buNone/>
              <a:defRPr b="1" baseline="-25000" i="0" sz="5800" u="none" cap="none" strike="noStrike">
                <a:solidFill>
                  <a:srgbClr val="595959"/>
                </a:solidFill>
                <a:latin typeface="Century Gothic"/>
                <a:ea typeface="Century Gothic"/>
                <a:cs typeface="Century Gothic"/>
                <a:sym typeface="Century Gothic"/>
              </a:defRPr>
            </a:lvl6pPr>
            <a:lvl7pPr indent="0" lvl="6" marL="0" marR="0" algn="l">
              <a:lnSpc>
                <a:spcPct val="100000"/>
              </a:lnSpc>
              <a:spcBef>
                <a:spcPts val="0"/>
              </a:spcBef>
              <a:spcAft>
                <a:spcPts val="0"/>
              </a:spcAft>
              <a:buClr>
                <a:srgbClr val="000000"/>
              </a:buClr>
              <a:buSzPts val="5800"/>
              <a:buFont typeface="Arial"/>
              <a:buNone/>
              <a:defRPr b="1" baseline="-25000" i="0" sz="5800" u="none" cap="none" strike="noStrike">
                <a:solidFill>
                  <a:srgbClr val="595959"/>
                </a:solidFill>
                <a:latin typeface="Century Gothic"/>
                <a:ea typeface="Century Gothic"/>
                <a:cs typeface="Century Gothic"/>
                <a:sym typeface="Century Gothic"/>
              </a:defRPr>
            </a:lvl7pPr>
            <a:lvl8pPr indent="0" lvl="7" marL="0" marR="0" algn="l">
              <a:lnSpc>
                <a:spcPct val="100000"/>
              </a:lnSpc>
              <a:spcBef>
                <a:spcPts val="0"/>
              </a:spcBef>
              <a:spcAft>
                <a:spcPts val="0"/>
              </a:spcAft>
              <a:buClr>
                <a:srgbClr val="000000"/>
              </a:buClr>
              <a:buSzPts val="5800"/>
              <a:buFont typeface="Arial"/>
              <a:buNone/>
              <a:defRPr b="1" baseline="-25000" i="0" sz="5800" u="none" cap="none" strike="noStrike">
                <a:solidFill>
                  <a:srgbClr val="595959"/>
                </a:solidFill>
                <a:latin typeface="Century Gothic"/>
                <a:ea typeface="Century Gothic"/>
                <a:cs typeface="Century Gothic"/>
                <a:sym typeface="Century Gothic"/>
              </a:defRPr>
            </a:lvl8pPr>
            <a:lvl9pPr indent="0" lvl="8" marL="0" marR="0" algn="l">
              <a:lnSpc>
                <a:spcPct val="100000"/>
              </a:lnSpc>
              <a:spcBef>
                <a:spcPts val="0"/>
              </a:spcBef>
              <a:spcAft>
                <a:spcPts val="0"/>
              </a:spcAft>
              <a:buClr>
                <a:srgbClr val="000000"/>
              </a:buClr>
              <a:buSzPts val="5800"/>
              <a:buFont typeface="Arial"/>
              <a:buNone/>
              <a:defRPr b="1" baseline="-25000" i="0" sz="5800" u="none" cap="none" strike="noStrike">
                <a:solidFill>
                  <a:srgbClr val="595959"/>
                </a:solidFill>
                <a:latin typeface="Century Gothic"/>
                <a:ea typeface="Century Gothic"/>
                <a:cs typeface="Century Gothic"/>
                <a:sym typeface="Century Gothic"/>
              </a:defRPr>
            </a:lvl9pPr>
          </a:lstStyle>
          <a:p>
            <a:pPr indent="0" lvl="0" marL="0" rtl="0" algn="l">
              <a:spcBef>
                <a:spcPts val="0"/>
              </a:spcBef>
              <a:spcAft>
                <a:spcPts val="0"/>
              </a:spcAft>
              <a:buNone/>
            </a:pPr>
            <a:fld id="{00000000-1234-1234-1234-123412341234}" type="slidenum">
              <a:rPr lang="en-US"/>
              <a:t>‹#›</a:t>
            </a:fld>
            <a:endParaRPr/>
          </a:p>
        </p:txBody>
      </p:sp>
      <p:sp>
        <p:nvSpPr>
          <p:cNvPr id="48" name="Google Shape;48;p6"/>
          <p:cNvSpPr txBox="1"/>
          <p:nvPr>
            <p:ph idx="2" type="body"/>
          </p:nvPr>
        </p:nvSpPr>
        <p:spPr>
          <a:xfrm>
            <a:off x="1755648" y="7680960"/>
            <a:ext cx="19399910" cy="21726144"/>
          </a:xfrm>
          <a:prstGeom prst="rect">
            <a:avLst/>
          </a:prstGeom>
          <a:noFill/>
          <a:ln>
            <a:noFill/>
          </a:ln>
        </p:spPr>
        <p:txBody>
          <a:bodyPr anchorCtr="0" anchor="t" bIns="219450" lIns="438900" spcFirstLastPara="1" rIns="438900" wrap="square" tIns="219450">
            <a:normAutofit/>
          </a:bodyPr>
          <a:lstStyle>
            <a:lvl1pPr indent="-342900" lvl="0" marL="457200" algn="l">
              <a:lnSpc>
                <a:spcPct val="100000"/>
              </a:lnSpc>
              <a:spcBef>
                <a:spcPts val="360"/>
              </a:spcBef>
              <a:spcAft>
                <a:spcPts val="0"/>
              </a:spcAft>
              <a:buClr>
                <a:srgbClr val="7F7F7F"/>
              </a:buClr>
              <a:buSzPts val="1800"/>
              <a:buChar char="•"/>
              <a:defRPr/>
            </a:lvl1pPr>
            <a:lvl2pPr indent="-342900" lvl="1" marL="914400" algn="l">
              <a:lnSpc>
                <a:spcPct val="100000"/>
              </a:lnSpc>
              <a:spcBef>
                <a:spcPts val="360"/>
              </a:spcBef>
              <a:spcAft>
                <a:spcPts val="0"/>
              </a:spcAft>
              <a:buClr>
                <a:srgbClr val="7F7F7F"/>
              </a:buClr>
              <a:buSzPts val="1800"/>
              <a:buChar char="o"/>
              <a:defRPr/>
            </a:lvl2pPr>
            <a:lvl3pPr indent="-342900" lvl="2" marL="1371600" algn="l">
              <a:lnSpc>
                <a:spcPct val="100000"/>
              </a:lnSpc>
              <a:spcBef>
                <a:spcPts val="360"/>
              </a:spcBef>
              <a:spcAft>
                <a:spcPts val="0"/>
              </a:spcAft>
              <a:buClr>
                <a:srgbClr val="7F7F7F"/>
              </a:buClr>
              <a:buSzPts val="1800"/>
              <a:buChar char="•"/>
              <a:defRPr/>
            </a:lvl3pPr>
            <a:lvl4pPr indent="-342900" lvl="3" marL="1828800" algn="l">
              <a:lnSpc>
                <a:spcPct val="100000"/>
              </a:lnSpc>
              <a:spcBef>
                <a:spcPts val="360"/>
              </a:spcBef>
              <a:spcAft>
                <a:spcPts val="0"/>
              </a:spcAft>
              <a:buClr>
                <a:srgbClr val="7F7F7F"/>
              </a:buClr>
              <a:buSzPts val="1800"/>
              <a:buChar char="o"/>
              <a:defRPr/>
            </a:lvl4pPr>
            <a:lvl5pPr indent="-342900" lvl="4" marL="2286000" algn="l">
              <a:lnSpc>
                <a:spcPct val="100000"/>
              </a:lnSpc>
              <a:spcBef>
                <a:spcPts val="360"/>
              </a:spcBef>
              <a:spcAft>
                <a:spcPts val="0"/>
              </a:spcAft>
              <a:buClr>
                <a:srgbClr val="7F7F7F"/>
              </a:buClr>
              <a:buSzPts val="1800"/>
              <a:buChar char="•"/>
              <a:defRPr/>
            </a:lvl5pPr>
            <a:lvl6pPr indent="-342900" lvl="5" marL="2743200" algn="l">
              <a:lnSpc>
                <a:spcPct val="100000"/>
              </a:lnSpc>
              <a:spcBef>
                <a:spcPts val="360"/>
              </a:spcBef>
              <a:spcAft>
                <a:spcPts val="0"/>
              </a:spcAft>
              <a:buClr>
                <a:srgbClr val="7F7F7F"/>
              </a:buClr>
              <a:buSzPts val="1800"/>
              <a:buChar char="o"/>
              <a:defRPr/>
            </a:lvl6pPr>
            <a:lvl7pPr indent="-342900" lvl="6" marL="3200400" algn="l">
              <a:lnSpc>
                <a:spcPct val="100000"/>
              </a:lnSpc>
              <a:spcBef>
                <a:spcPts val="360"/>
              </a:spcBef>
              <a:spcAft>
                <a:spcPts val="0"/>
              </a:spcAft>
              <a:buClr>
                <a:srgbClr val="7F7F7F"/>
              </a:buClr>
              <a:buSzPts val="1800"/>
              <a:buChar char="•"/>
              <a:defRPr/>
            </a:lvl7pPr>
            <a:lvl8pPr indent="-342900" lvl="7" marL="3657600" algn="l">
              <a:lnSpc>
                <a:spcPct val="100000"/>
              </a:lnSpc>
              <a:spcBef>
                <a:spcPts val="360"/>
              </a:spcBef>
              <a:spcAft>
                <a:spcPts val="0"/>
              </a:spcAft>
              <a:buClr>
                <a:srgbClr val="7F7F7F"/>
              </a:buClr>
              <a:buSzPts val="1800"/>
              <a:buChar char="o"/>
              <a:defRPr/>
            </a:lvl8pPr>
            <a:lvl9pPr indent="-342900" lvl="8" marL="4114800" algn="l">
              <a:lnSpc>
                <a:spcPct val="100000"/>
              </a:lnSpc>
              <a:spcBef>
                <a:spcPts val="360"/>
              </a:spcBef>
              <a:spcAft>
                <a:spcPts val="0"/>
              </a:spcAft>
              <a:buClr>
                <a:srgbClr val="7F7F7F"/>
              </a:buClr>
              <a:buSzPts val="18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9" name="Shape 49"/>
        <p:cNvGrpSpPr/>
        <p:nvPr/>
      </p:nvGrpSpPr>
      <p:grpSpPr>
        <a:xfrm>
          <a:off x="0" y="0"/>
          <a:ext cx="0" cy="0"/>
          <a:chOff x="0" y="0"/>
          <a:chExt cx="0" cy="0"/>
        </a:xfrm>
      </p:grpSpPr>
      <p:sp>
        <p:nvSpPr>
          <p:cNvPr id="50" name="Google Shape;50;p7"/>
          <p:cNvSpPr txBox="1"/>
          <p:nvPr>
            <p:ph type="title"/>
          </p:nvPr>
        </p:nvSpPr>
        <p:spPr>
          <a:xfrm>
            <a:off x="2194560" y="0"/>
            <a:ext cx="39502080" cy="7680960"/>
          </a:xfrm>
          <a:prstGeom prst="rect">
            <a:avLst/>
          </a:prstGeom>
          <a:noFill/>
          <a:ln>
            <a:noFill/>
          </a:ln>
        </p:spPr>
        <p:txBody>
          <a:bodyPr anchorCtr="0" anchor="b" bIns="219450" lIns="438900" spcFirstLastPara="1" rIns="438900" wrap="square" tIns="219450">
            <a:noAutofit/>
          </a:bodyPr>
          <a:lstStyle>
            <a:lvl1pPr lvl="0" algn="ctr">
              <a:lnSpc>
                <a:spcPct val="107490"/>
              </a:lnSpc>
              <a:spcBef>
                <a:spcPts val="0"/>
              </a:spcBef>
              <a:spcAft>
                <a:spcPts val="0"/>
              </a:spcAft>
              <a:buClr>
                <a:schemeClr val="dk2"/>
              </a:buClr>
              <a:buSzPts val="25900"/>
              <a:buFont typeface="Palatino Linotype"/>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7"/>
          <p:cNvSpPr txBox="1"/>
          <p:nvPr>
            <p:ph idx="1" type="body"/>
          </p:nvPr>
        </p:nvSpPr>
        <p:spPr>
          <a:xfrm>
            <a:off x="2194560" y="7680960"/>
            <a:ext cx="19392902" cy="2926080"/>
          </a:xfrm>
          <a:prstGeom prst="rect">
            <a:avLst/>
          </a:prstGeom>
          <a:noFill/>
          <a:ln>
            <a:noFill/>
          </a:ln>
        </p:spPr>
        <p:txBody>
          <a:bodyPr anchorCtr="0" anchor="b" bIns="219450" lIns="438900" spcFirstLastPara="1" rIns="438900" wrap="square" tIns="219450">
            <a:noAutofit/>
          </a:bodyPr>
          <a:lstStyle>
            <a:lvl1pPr indent="-228600" lvl="0" marL="457200" algn="ctr">
              <a:lnSpc>
                <a:spcPct val="100000"/>
              </a:lnSpc>
              <a:spcBef>
                <a:spcPts val="2300"/>
              </a:spcBef>
              <a:spcAft>
                <a:spcPts val="0"/>
              </a:spcAft>
              <a:buClr>
                <a:srgbClr val="7F7F7F"/>
              </a:buClr>
              <a:buSzPts val="11500"/>
              <a:buNone/>
              <a:defRPr b="0" sz="11500"/>
            </a:lvl1pPr>
            <a:lvl2pPr indent="-228600" lvl="1" marL="914400" algn="l">
              <a:lnSpc>
                <a:spcPct val="100000"/>
              </a:lnSpc>
              <a:spcBef>
                <a:spcPts val="1920"/>
              </a:spcBef>
              <a:spcAft>
                <a:spcPts val="0"/>
              </a:spcAft>
              <a:buClr>
                <a:srgbClr val="7F7F7F"/>
              </a:buClr>
              <a:buSzPts val="9600"/>
              <a:buNone/>
              <a:defRPr b="1" sz="9600"/>
            </a:lvl2pPr>
            <a:lvl3pPr indent="-228600" lvl="2" marL="1371600" algn="l">
              <a:lnSpc>
                <a:spcPct val="100000"/>
              </a:lnSpc>
              <a:spcBef>
                <a:spcPts val="1720"/>
              </a:spcBef>
              <a:spcAft>
                <a:spcPts val="0"/>
              </a:spcAft>
              <a:buClr>
                <a:srgbClr val="7F7F7F"/>
              </a:buClr>
              <a:buSzPts val="8600"/>
              <a:buNone/>
              <a:defRPr b="1" sz="8600"/>
            </a:lvl3pPr>
            <a:lvl4pPr indent="-228600" lvl="3" marL="1828800" algn="l">
              <a:lnSpc>
                <a:spcPct val="100000"/>
              </a:lnSpc>
              <a:spcBef>
                <a:spcPts val="1540"/>
              </a:spcBef>
              <a:spcAft>
                <a:spcPts val="0"/>
              </a:spcAft>
              <a:buClr>
                <a:srgbClr val="7F7F7F"/>
              </a:buClr>
              <a:buSzPts val="7700"/>
              <a:buNone/>
              <a:defRPr b="1" sz="7700"/>
            </a:lvl4pPr>
            <a:lvl5pPr indent="-228600" lvl="4" marL="2286000" algn="l">
              <a:lnSpc>
                <a:spcPct val="100000"/>
              </a:lnSpc>
              <a:spcBef>
                <a:spcPts val="1540"/>
              </a:spcBef>
              <a:spcAft>
                <a:spcPts val="0"/>
              </a:spcAft>
              <a:buClr>
                <a:srgbClr val="7F7F7F"/>
              </a:buClr>
              <a:buSzPts val="7700"/>
              <a:buNone/>
              <a:defRPr b="1" sz="7700"/>
            </a:lvl5pPr>
            <a:lvl6pPr indent="-228600" lvl="5" marL="2743200" algn="l">
              <a:lnSpc>
                <a:spcPct val="100000"/>
              </a:lnSpc>
              <a:spcBef>
                <a:spcPts val="1540"/>
              </a:spcBef>
              <a:spcAft>
                <a:spcPts val="0"/>
              </a:spcAft>
              <a:buClr>
                <a:srgbClr val="7F7F7F"/>
              </a:buClr>
              <a:buSzPts val="7700"/>
              <a:buNone/>
              <a:defRPr b="1" sz="7700"/>
            </a:lvl6pPr>
            <a:lvl7pPr indent="-228600" lvl="6" marL="3200400" algn="l">
              <a:lnSpc>
                <a:spcPct val="100000"/>
              </a:lnSpc>
              <a:spcBef>
                <a:spcPts val="1540"/>
              </a:spcBef>
              <a:spcAft>
                <a:spcPts val="0"/>
              </a:spcAft>
              <a:buClr>
                <a:srgbClr val="7F7F7F"/>
              </a:buClr>
              <a:buSzPts val="7700"/>
              <a:buNone/>
              <a:defRPr b="1" sz="7700"/>
            </a:lvl7pPr>
            <a:lvl8pPr indent="-228600" lvl="7" marL="3657600" algn="l">
              <a:lnSpc>
                <a:spcPct val="100000"/>
              </a:lnSpc>
              <a:spcBef>
                <a:spcPts val="1540"/>
              </a:spcBef>
              <a:spcAft>
                <a:spcPts val="0"/>
              </a:spcAft>
              <a:buClr>
                <a:srgbClr val="7F7F7F"/>
              </a:buClr>
              <a:buSzPts val="7700"/>
              <a:buNone/>
              <a:defRPr b="1" sz="7700"/>
            </a:lvl8pPr>
            <a:lvl9pPr indent="-228600" lvl="8" marL="4114800" algn="l">
              <a:lnSpc>
                <a:spcPct val="100000"/>
              </a:lnSpc>
              <a:spcBef>
                <a:spcPts val="1540"/>
              </a:spcBef>
              <a:spcAft>
                <a:spcPts val="0"/>
              </a:spcAft>
              <a:buClr>
                <a:srgbClr val="7F7F7F"/>
              </a:buClr>
              <a:buSzPts val="7700"/>
              <a:buNone/>
              <a:defRPr b="1" sz="7700"/>
            </a:lvl9pPr>
          </a:lstStyle>
          <a:p/>
        </p:txBody>
      </p:sp>
      <p:sp>
        <p:nvSpPr>
          <p:cNvPr id="52" name="Google Shape;52;p7"/>
          <p:cNvSpPr txBox="1"/>
          <p:nvPr>
            <p:ph idx="2" type="body"/>
          </p:nvPr>
        </p:nvSpPr>
        <p:spPr>
          <a:xfrm>
            <a:off x="22311362" y="7680960"/>
            <a:ext cx="19400520" cy="2926080"/>
          </a:xfrm>
          <a:prstGeom prst="rect">
            <a:avLst/>
          </a:prstGeom>
          <a:noFill/>
          <a:ln>
            <a:noFill/>
          </a:ln>
        </p:spPr>
        <p:txBody>
          <a:bodyPr anchorCtr="0" anchor="b" bIns="219450" lIns="438900" spcFirstLastPara="1" rIns="438900" wrap="square" tIns="219450">
            <a:noAutofit/>
          </a:bodyPr>
          <a:lstStyle>
            <a:lvl1pPr indent="-228600" lvl="0" marL="457200" algn="ctr">
              <a:lnSpc>
                <a:spcPct val="100000"/>
              </a:lnSpc>
              <a:spcBef>
                <a:spcPts val="2300"/>
              </a:spcBef>
              <a:spcAft>
                <a:spcPts val="0"/>
              </a:spcAft>
              <a:buClr>
                <a:srgbClr val="7F7F7F"/>
              </a:buClr>
              <a:buSzPts val="11500"/>
              <a:buNone/>
              <a:defRPr b="0" sz="11500"/>
            </a:lvl1pPr>
            <a:lvl2pPr indent="-228600" lvl="1" marL="914400" algn="l">
              <a:lnSpc>
                <a:spcPct val="100000"/>
              </a:lnSpc>
              <a:spcBef>
                <a:spcPts val="1920"/>
              </a:spcBef>
              <a:spcAft>
                <a:spcPts val="0"/>
              </a:spcAft>
              <a:buClr>
                <a:srgbClr val="7F7F7F"/>
              </a:buClr>
              <a:buSzPts val="9600"/>
              <a:buNone/>
              <a:defRPr b="1" sz="9600"/>
            </a:lvl2pPr>
            <a:lvl3pPr indent="-228600" lvl="2" marL="1371600" algn="l">
              <a:lnSpc>
                <a:spcPct val="100000"/>
              </a:lnSpc>
              <a:spcBef>
                <a:spcPts val="1720"/>
              </a:spcBef>
              <a:spcAft>
                <a:spcPts val="0"/>
              </a:spcAft>
              <a:buClr>
                <a:srgbClr val="7F7F7F"/>
              </a:buClr>
              <a:buSzPts val="8600"/>
              <a:buNone/>
              <a:defRPr b="1" sz="8600"/>
            </a:lvl3pPr>
            <a:lvl4pPr indent="-228600" lvl="3" marL="1828800" algn="l">
              <a:lnSpc>
                <a:spcPct val="100000"/>
              </a:lnSpc>
              <a:spcBef>
                <a:spcPts val="1540"/>
              </a:spcBef>
              <a:spcAft>
                <a:spcPts val="0"/>
              </a:spcAft>
              <a:buClr>
                <a:srgbClr val="7F7F7F"/>
              </a:buClr>
              <a:buSzPts val="7700"/>
              <a:buNone/>
              <a:defRPr b="1" sz="7700"/>
            </a:lvl4pPr>
            <a:lvl5pPr indent="-228600" lvl="4" marL="2286000" algn="l">
              <a:lnSpc>
                <a:spcPct val="100000"/>
              </a:lnSpc>
              <a:spcBef>
                <a:spcPts val="1540"/>
              </a:spcBef>
              <a:spcAft>
                <a:spcPts val="0"/>
              </a:spcAft>
              <a:buClr>
                <a:srgbClr val="7F7F7F"/>
              </a:buClr>
              <a:buSzPts val="7700"/>
              <a:buNone/>
              <a:defRPr b="1" sz="7700"/>
            </a:lvl5pPr>
            <a:lvl6pPr indent="-228600" lvl="5" marL="2743200" algn="l">
              <a:lnSpc>
                <a:spcPct val="100000"/>
              </a:lnSpc>
              <a:spcBef>
                <a:spcPts val="1540"/>
              </a:spcBef>
              <a:spcAft>
                <a:spcPts val="0"/>
              </a:spcAft>
              <a:buClr>
                <a:srgbClr val="7F7F7F"/>
              </a:buClr>
              <a:buSzPts val="7700"/>
              <a:buNone/>
              <a:defRPr b="1" sz="7700"/>
            </a:lvl6pPr>
            <a:lvl7pPr indent="-228600" lvl="6" marL="3200400" algn="l">
              <a:lnSpc>
                <a:spcPct val="100000"/>
              </a:lnSpc>
              <a:spcBef>
                <a:spcPts val="1540"/>
              </a:spcBef>
              <a:spcAft>
                <a:spcPts val="0"/>
              </a:spcAft>
              <a:buClr>
                <a:srgbClr val="7F7F7F"/>
              </a:buClr>
              <a:buSzPts val="7700"/>
              <a:buNone/>
              <a:defRPr b="1" sz="7700"/>
            </a:lvl7pPr>
            <a:lvl8pPr indent="-228600" lvl="7" marL="3657600" algn="l">
              <a:lnSpc>
                <a:spcPct val="100000"/>
              </a:lnSpc>
              <a:spcBef>
                <a:spcPts val="1540"/>
              </a:spcBef>
              <a:spcAft>
                <a:spcPts val="0"/>
              </a:spcAft>
              <a:buClr>
                <a:srgbClr val="7F7F7F"/>
              </a:buClr>
              <a:buSzPts val="7700"/>
              <a:buNone/>
              <a:defRPr b="1" sz="7700"/>
            </a:lvl8pPr>
            <a:lvl9pPr indent="-228600" lvl="8" marL="4114800" algn="l">
              <a:lnSpc>
                <a:spcPct val="100000"/>
              </a:lnSpc>
              <a:spcBef>
                <a:spcPts val="1540"/>
              </a:spcBef>
              <a:spcAft>
                <a:spcPts val="0"/>
              </a:spcAft>
              <a:buClr>
                <a:srgbClr val="7F7F7F"/>
              </a:buClr>
              <a:buSzPts val="7700"/>
              <a:buNone/>
              <a:defRPr b="1" sz="7700"/>
            </a:lvl9pPr>
          </a:lstStyle>
          <a:p/>
        </p:txBody>
      </p:sp>
      <p:sp>
        <p:nvSpPr>
          <p:cNvPr id="53" name="Google Shape;53;p7"/>
          <p:cNvSpPr txBox="1"/>
          <p:nvPr>
            <p:ph idx="10" type="dt"/>
          </p:nvPr>
        </p:nvSpPr>
        <p:spPr>
          <a:xfrm>
            <a:off x="30544068" y="30510482"/>
            <a:ext cx="10012680" cy="1752600"/>
          </a:xfrm>
          <a:prstGeom prst="rect">
            <a:avLst/>
          </a:prstGeom>
          <a:noFill/>
          <a:ln>
            <a:noFill/>
          </a:ln>
        </p:spPr>
        <p:txBody>
          <a:bodyPr anchorCtr="0" anchor="ctr" bIns="219450" lIns="438900" spcFirstLastPara="1" rIns="219450" wrap="square" tIns="21945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7"/>
          <p:cNvSpPr txBox="1"/>
          <p:nvPr>
            <p:ph idx="11" type="ftr"/>
          </p:nvPr>
        </p:nvSpPr>
        <p:spPr>
          <a:xfrm>
            <a:off x="3163994" y="30510482"/>
            <a:ext cx="13670280" cy="1752600"/>
          </a:xfrm>
          <a:prstGeom prst="rect">
            <a:avLst/>
          </a:prstGeom>
          <a:noFill/>
          <a:ln>
            <a:noFill/>
          </a:ln>
        </p:spPr>
        <p:txBody>
          <a:bodyPr anchorCtr="0" anchor="ctr" bIns="219450" lIns="219450" spcFirstLastPara="1" rIns="438900" wrap="square" tIns="21945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7"/>
          <p:cNvSpPr txBox="1"/>
          <p:nvPr>
            <p:ph idx="12" type="sldNum"/>
          </p:nvPr>
        </p:nvSpPr>
        <p:spPr>
          <a:xfrm>
            <a:off x="41007737" y="30510482"/>
            <a:ext cx="2697480" cy="1752600"/>
          </a:xfrm>
          <a:prstGeom prst="rect">
            <a:avLst/>
          </a:prstGeom>
          <a:noFill/>
          <a:ln>
            <a:noFill/>
          </a:ln>
        </p:spPr>
        <p:txBody>
          <a:bodyPr anchorCtr="0" anchor="ctr" bIns="219450" lIns="131650" spcFirstLastPara="1" rIns="219450" wrap="square" tIns="219450">
            <a:noAutofit/>
          </a:bodyPr>
          <a:lstStyle>
            <a:lvl1pPr indent="0" lvl="0" marL="0" marR="0" algn="l">
              <a:lnSpc>
                <a:spcPct val="100000"/>
              </a:lnSpc>
              <a:spcBef>
                <a:spcPts val="0"/>
              </a:spcBef>
              <a:spcAft>
                <a:spcPts val="0"/>
              </a:spcAft>
              <a:buClr>
                <a:srgbClr val="000000"/>
              </a:buClr>
              <a:buSzPts val="5800"/>
              <a:buFont typeface="Arial"/>
              <a:buNone/>
              <a:defRPr b="1" baseline="-25000" i="0" sz="5800" u="none" cap="none" strike="noStrike">
                <a:solidFill>
                  <a:srgbClr val="595959"/>
                </a:solidFill>
                <a:latin typeface="Century Gothic"/>
                <a:ea typeface="Century Gothic"/>
                <a:cs typeface="Century Gothic"/>
                <a:sym typeface="Century Gothic"/>
              </a:defRPr>
            </a:lvl1pPr>
            <a:lvl2pPr indent="0" lvl="1" marL="0" marR="0" algn="l">
              <a:lnSpc>
                <a:spcPct val="100000"/>
              </a:lnSpc>
              <a:spcBef>
                <a:spcPts val="0"/>
              </a:spcBef>
              <a:spcAft>
                <a:spcPts val="0"/>
              </a:spcAft>
              <a:buClr>
                <a:srgbClr val="000000"/>
              </a:buClr>
              <a:buSzPts val="5800"/>
              <a:buFont typeface="Arial"/>
              <a:buNone/>
              <a:defRPr b="1" baseline="-25000" i="0" sz="5800" u="none" cap="none" strike="noStrike">
                <a:solidFill>
                  <a:srgbClr val="595959"/>
                </a:solidFill>
                <a:latin typeface="Century Gothic"/>
                <a:ea typeface="Century Gothic"/>
                <a:cs typeface="Century Gothic"/>
                <a:sym typeface="Century Gothic"/>
              </a:defRPr>
            </a:lvl2pPr>
            <a:lvl3pPr indent="0" lvl="2" marL="0" marR="0" algn="l">
              <a:lnSpc>
                <a:spcPct val="100000"/>
              </a:lnSpc>
              <a:spcBef>
                <a:spcPts val="0"/>
              </a:spcBef>
              <a:spcAft>
                <a:spcPts val="0"/>
              </a:spcAft>
              <a:buClr>
                <a:srgbClr val="000000"/>
              </a:buClr>
              <a:buSzPts val="5800"/>
              <a:buFont typeface="Arial"/>
              <a:buNone/>
              <a:defRPr b="1" baseline="-25000" i="0" sz="5800" u="none" cap="none" strike="noStrike">
                <a:solidFill>
                  <a:srgbClr val="595959"/>
                </a:solidFill>
                <a:latin typeface="Century Gothic"/>
                <a:ea typeface="Century Gothic"/>
                <a:cs typeface="Century Gothic"/>
                <a:sym typeface="Century Gothic"/>
              </a:defRPr>
            </a:lvl3pPr>
            <a:lvl4pPr indent="0" lvl="3" marL="0" marR="0" algn="l">
              <a:lnSpc>
                <a:spcPct val="100000"/>
              </a:lnSpc>
              <a:spcBef>
                <a:spcPts val="0"/>
              </a:spcBef>
              <a:spcAft>
                <a:spcPts val="0"/>
              </a:spcAft>
              <a:buClr>
                <a:srgbClr val="000000"/>
              </a:buClr>
              <a:buSzPts val="5800"/>
              <a:buFont typeface="Arial"/>
              <a:buNone/>
              <a:defRPr b="1" baseline="-25000" i="0" sz="5800" u="none" cap="none" strike="noStrike">
                <a:solidFill>
                  <a:srgbClr val="595959"/>
                </a:solidFill>
                <a:latin typeface="Century Gothic"/>
                <a:ea typeface="Century Gothic"/>
                <a:cs typeface="Century Gothic"/>
                <a:sym typeface="Century Gothic"/>
              </a:defRPr>
            </a:lvl4pPr>
            <a:lvl5pPr indent="0" lvl="4" marL="0" marR="0" algn="l">
              <a:lnSpc>
                <a:spcPct val="100000"/>
              </a:lnSpc>
              <a:spcBef>
                <a:spcPts val="0"/>
              </a:spcBef>
              <a:spcAft>
                <a:spcPts val="0"/>
              </a:spcAft>
              <a:buClr>
                <a:srgbClr val="000000"/>
              </a:buClr>
              <a:buSzPts val="5800"/>
              <a:buFont typeface="Arial"/>
              <a:buNone/>
              <a:defRPr b="1" baseline="-25000" i="0" sz="5800" u="none" cap="none" strike="noStrike">
                <a:solidFill>
                  <a:srgbClr val="595959"/>
                </a:solidFill>
                <a:latin typeface="Century Gothic"/>
                <a:ea typeface="Century Gothic"/>
                <a:cs typeface="Century Gothic"/>
                <a:sym typeface="Century Gothic"/>
              </a:defRPr>
            </a:lvl5pPr>
            <a:lvl6pPr indent="0" lvl="5" marL="0" marR="0" algn="l">
              <a:lnSpc>
                <a:spcPct val="100000"/>
              </a:lnSpc>
              <a:spcBef>
                <a:spcPts val="0"/>
              </a:spcBef>
              <a:spcAft>
                <a:spcPts val="0"/>
              </a:spcAft>
              <a:buClr>
                <a:srgbClr val="000000"/>
              </a:buClr>
              <a:buSzPts val="5800"/>
              <a:buFont typeface="Arial"/>
              <a:buNone/>
              <a:defRPr b="1" baseline="-25000" i="0" sz="5800" u="none" cap="none" strike="noStrike">
                <a:solidFill>
                  <a:srgbClr val="595959"/>
                </a:solidFill>
                <a:latin typeface="Century Gothic"/>
                <a:ea typeface="Century Gothic"/>
                <a:cs typeface="Century Gothic"/>
                <a:sym typeface="Century Gothic"/>
              </a:defRPr>
            </a:lvl6pPr>
            <a:lvl7pPr indent="0" lvl="6" marL="0" marR="0" algn="l">
              <a:lnSpc>
                <a:spcPct val="100000"/>
              </a:lnSpc>
              <a:spcBef>
                <a:spcPts val="0"/>
              </a:spcBef>
              <a:spcAft>
                <a:spcPts val="0"/>
              </a:spcAft>
              <a:buClr>
                <a:srgbClr val="000000"/>
              </a:buClr>
              <a:buSzPts val="5800"/>
              <a:buFont typeface="Arial"/>
              <a:buNone/>
              <a:defRPr b="1" baseline="-25000" i="0" sz="5800" u="none" cap="none" strike="noStrike">
                <a:solidFill>
                  <a:srgbClr val="595959"/>
                </a:solidFill>
                <a:latin typeface="Century Gothic"/>
                <a:ea typeface="Century Gothic"/>
                <a:cs typeface="Century Gothic"/>
                <a:sym typeface="Century Gothic"/>
              </a:defRPr>
            </a:lvl7pPr>
            <a:lvl8pPr indent="0" lvl="7" marL="0" marR="0" algn="l">
              <a:lnSpc>
                <a:spcPct val="100000"/>
              </a:lnSpc>
              <a:spcBef>
                <a:spcPts val="0"/>
              </a:spcBef>
              <a:spcAft>
                <a:spcPts val="0"/>
              </a:spcAft>
              <a:buClr>
                <a:srgbClr val="000000"/>
              </a:buClr>
              <a:buSzPts val="5800"/>
              <a:buFont typeface="Arial"/>
              <a:buNone/>
              <a:defRPr b="1" baseline="-25000" i="0" sz="5800" u="none" cap="none" strike="noStrike">
                <a:solidFill>
                  <a:srgbClr val="595959"/>
                </a:solidFill>
                <a:latin typeface="Century Gothic"/>
                <a:ea typeface="Century Gothic"/>
                <a:cs typeface="Century Gothic"/>
                <a:sym typeface="Century Gothic"/>
              </a:defRPr>
            </a:lvl8pPr>
            <a:lvl9pPr indent="0" lvl="8" marL="0" marR="0" algn="l">
              <a:lnSpc>
                <a:spcPct val="100000"/>
              </a:lnSpc>
              <a:spcBef>
                <a:spcPts val="0"/>
              </a:spcBef>
              <a:spcAft>
                <a:spcPts val="0"/>
              </a:spcAft>
              <a:buClr>
                <a:srgbClr val="000000"/>
              </a:buClr>
              <a:buSzPts val="5800"/>
              <a:buFont typeface="Arial"/>
              <a:buNone/>
              <a:defRPr b="1" baseline="-25000" i="0" sz="5800" u="none" cap="none" strike="noStrike">
                <a:solidFill>
                  <a:srgbClr val="595959"/>
                </a:solidFill>
                <a:latin typeface="Century Gothic"/>
                <a:ea typeface="Century Gothic"/>
                <a:cs typeface="Century Gothic"/>
                <a:sym typeface="Century Gothic"/>
              </a:defRPr>
            </a:lvl9pPr>
          </a:lstStyle>
          <a:p>
            <a:pPr indent="0" lvl="0" marL="0" rtl="0" algn="l">
              <a:spcBef>
                <a:spcPts val="0"/>
              </a:spcBef>
              <a:spcAft>
                <a:spcPts val="0"/>
              </a:spcAft>
              <a:buNone/>
            </a:pPr>
            <a:fld id="{00000000-1234-1234-1234-123412341234}" type="slidenum">
              <a:rPr lang="en-US"/>
              <a:t>‹#›</a:t>
            </a:fld>
            <a:endParaRPr/>
          </a:p>
        </p:txBody>
      </p:sp>
      <p:sp>
        <p:nvSpPr>
          <p:cNvPr id="56" name="Google Shape;56;p7"/>
          <p:cNvSpPr txBox="1"/>
          <p:nvPr>
            <p:ph idx="3" type="body"/>
          </p:nvPr>
        </p:nvSpPr>
        <p:spPr>
          <a:xfrm>
            <a:off x="2194560" y="10621670"/>
            <a:ext cx="19399910" cy="18785434"/>
          </a:xfrm>
          <a:prstGeom prst="rect">
            <a:avLst/>
          </a:prstGeom>
          <a:noFill/>
          <a:ln>
            <a:noFill/>
          </a:ln>
        </p:spPr>
        <p:txBody>
          <a:bodyPr anchorCtr="0" anchor="t" bIns="219450" lIns="438900" spcFirstLastPara="1" rIns="438900" wrap="square" tIns="219450">
            <a:normAutofit/>
          </a:bodyPr>
          <a:lstStyle>
            <a:lvl1pPr indent="-342900" lvl="0" marL="457200" algn="l">
              <a:lnSpc>
                <a:spcPct val="100000"/>
              </a:lnSpc>
              <a:spcBef>
                <a:spcPts val="360"/>
              </a:spcBef>
              <a:spcAft>
                <a:spcPts val="0"/>
              </a:spcAft>
              <a:buClr>
                <a:srgbClr val="7F7F7F"/>
              </a:buClr>
              <a:buSzPts val="1800"/>
              <a:buChar char="•"/>
              <a:defRPr/>
            </a:lvl1pPr>
            <a:lvl2pPr indent="-342900" lvl="1" marL="914400" algn="l">
              <a:lnSpc>
                <a:spcPct val="100000"/>
              </a:lnSpc>
              <a:spcBef>
                <a:spcPts val="360"/>
              </a:spcBef>
              <a:spcAft>
                <a:spcPts val="0"/>
              </a:spcAft>
              <a:buClr>
                <a:srgbClr val="7F7F7F"/>
              </a:buClr>
              <a:buSzPts val="1800"/>
              <a:buChar char="o"/>
              <a:defRPr/>
            </a:lvl2pPr>
            <a:lvl3pPr indent="-342900" lvl="2" marL="1371600" algn="l">
              <a:lnSpc>
                <a:spcPct val="100000"/>
              </a:lnSpc>
              <a:spcBef>
                <a:spcPts val="360"/>
              </a:spcBef>
              <a:spcAft>
                <a:spcPts val="0"/>
              </a:spcAft>
              <a:buClr>
                <a:srgbClr val="7F7F7F"/>
              </a:buClr>
              <a:buSzPts val="1800"/>
              <a:buChar char="•"/>
              <a:defRPr/>
            </a:lvl3pPr>
            <a:lvl4pPr indent="-342900" lvl="3" marL="1828800" algn="l">
              <a:lnSpc>
                <a:spcPct val="100000"/>
              </a:lnSpc>
              <a:spcBef>
                <a:spcPts val="360"/>
              </a:spcBef>
              <a:spcAft>
                <a:spcPts val="0"/>
              </a:spcAft>
              <a:buClr>
                <a:srgbClr val="7F7F7F"/>
              </a:buClr>
              <a:buSzPts val="1800"/>
              <a:buChar char="o"/>
              <a:defRPr/>
            </a:lvl4pPr>
            <a:lvl5pPr indent="-342900" lvl="4" marL="2286000" algn="l">
              <a:lnSpc>
                <a:spcPct val="100000"/>
              </a:lnSpc>
              <a:spcBef>
                <a:spcPts val="360"/>
              </a:spcBef>
              <a:spcAft>
                <a:spcPts val="0"/>
              </a:spcAft>
              <a:buClr>
                <a:srgbClr val="7F7F7F"/>
              </a:buClr>
              <a:buSzPts val="1800"/>
              <a:buChar char="•"/>
              <a:defRPr/>
            </a:lvl5pPr>
            <a:lvl6pPr indent="-342900" lvl="5" marL="2743200" algn="l">
              <a:lnSpc>
                <a:spcPct val="100000"/>
              </a:lnSpc>
              <a:spcBef>
                <a:spcPts val="360"/>
              </a:spcBef>
              <a:spcAft>
                <a:spcPts val="0"/>
              </a:spcAft>
              <a:buClr>
                <a:srgbClr val="7F7F7F"/>
              </a:buClr>
              <a:buSzPts val="1800"/>
              <a:buChar char="o"/>
              <a:defRPr/>
            </a:lvl6pPr>
            <a:lvl7pPr indent="-342900" lvl="6" marL="3200400" algn="l">
              <a:lnSpc>
                <a:spcPct val="100000"/>
              </a:lnSpc>
              <a:spcBef>
                <a:spcPts val="360"/>
              </a:spcBef>
              <a:spcAft>
                <a:spcPts val="0"/>
              </a:spcAft>
              <a:buClr>
                <a:srgbClr val="7F7F7F"/>
              </a:buClr>
              <a:buSzPts val="1800"/>
              <a:buChar char="•"/>
              <a:defRPr/>
            </a:lvl7pPr>
            <a:lvl8pPr indent="-342900" lvl="7" marL="3657600" algn="l">
              <a:lnSpc>
                <a:spcPct val="100000"/>
              </a:lnSpc>
              <a:spcBef>
                <a:spcPts val="360"/>
              </a:spcBef>
              <a:spcAft>
                <a:spcPts val="0"/>
              </a:spcAft>
              <a:buClr>
                <a:srgbClr val="7F7F7F"/>
              </a:buClr>
              <a:buSzPts val="1800"/>
              <a:buChar char="o"/>
              <a:defRPr/>
            </a:lvl8pPr>
            <a:lvl9pPr indent="-342900" lvl="8" marL="4114800" algn="l">
              <a:lnSpc>
                <a:spcPct val="100000"/>
              </a:lnSpc>
              <a:spcBef>
                <a:spcPts val="360"/>
              </a:spcBef>
              <a:spcAft>
                <a:spcPts val="0"/>
              </a:spcAft>
              <a:buClr>
                <a:srgbClr val="7F7F7F"/>
              </a:buClr>
              <a:buSzPts val="1800"/>
              <a:buChar char="•"/>
              <a:defRPr/>
            </a:lvl9pPr>
          </a:lstStyle>
          <a:p/>
        </p:txBody>
      </p:sp>
      <p:sp>
        <p:nvSpPr>
          <p:cNvPr id="57" name="Google Shape;57;p7"/>
          <p:cNvSpPr txBox="1"/>
          <p:nvPr>
            <p:ph idx="4" type="body"/>
          </p:nvPr>
        </p:nvSpPr>
        <p:spPr>
          <a:xfrm>
            <a:off x="22428403" y="10621673"/>
            <a:ext cx="19399910" cy="18783298"/>
          </a:xfrm>
          <a:prstGeom prst="rect">
            <a:avLst/>
          </a:prstGeom>
          <a:noFill/>
          <a:ln>
            <a:noFill/>
          </a:ln>
        </p:spPr>
        <p:txBody>
          <a:bodyPr anchorCtr="0" anchor="t" bIns="219450" lIns="438900" spcFirstLastPara="1" rIns="438900" wrap="square" tIns="219450">
            <a:normAutofit/>
          </a:bodyPr>
          <a:lstStyle>
            <a:lvl1pPr indent="-342900" lvl="0" marL="457200" algn="l">
              <a:lnSpc>
                <a:spcPct val="100000"/>
              </a:lnSpc>
              <a:spcBef>
                <a:spcPts val="360"/>
              </a:spcBef>
              <a:spcAft>
                <a:spcPts val="0"/>
              </a:spcAft>
              <a:buClr>
                <a:srgbClr val="7F7F7F"/>
              </a:buClr>
              <a:buSzPts val="1800"/>
              <a:buChar char="•"/>
              <a:defRPr/>
            </a:lvl1pPr>
            <a:lvl2pPr indent="-342900" lvl="1" marL="914400" algn="l">
              <a:lnSpc>
                <a:spcPct val="100000"/>
              </a:lnSpc>
              <a:spcBef>
                <a:spcPts val="360"/>
              </a:spcBef>
              <a:spcAft>
                <a:spcPts val="0"/>
              </a:spcAft>
              <a:buClr>
                <a:srgbClr val="7F7F7F"/>
              </a:buClr>
              <a:buSzPts val="1800"/>
              <a:buChar char="o"/>
              <a:defRPr/>
            </a:lvl2pPr>
            <a:lvl3pPr indent="-342900" lvl="2" marL="1371600" algn="l">
              <a:lnSpc>
                <a:spcPct val="100000"/>
              </a:lnSpc>
              <a:spcBef>
                <a:spcPts val="360"/>
              </a:spcBef>
              <a:spcAft>
                <a:spcPts val="0"/>
              </a:spcAft>
              <a:buClr>
                <a:srgbClr val="7F7F7F"/>
              </a:buClr>
              <a:buSzPts val="1800"/>
              <a:buChar char="•"/>
              <a:defRPr/>
            </a:lvl3pPr>
            <a:lvl4pPr indent="-342900" lvl="3" marL="1828800" algn="l">
              <a:lnSpc>
                <a:spcPct val="100000"/>
              </a:lnSpc>
              <a:spcBef>
                <a:spcPts val="360"/>
              </a:spcBef>
              <a:spcAft>
                <a:spcPts val="0"/>
              </a:spcAft>
              <a:buClr>
                <a:srgbClr val="7F7F7F"/>
              </a:buClr>
              <a:buSzPts val="1800"/>
              <a:buChar char="o"/>
              <a:defRPr/>
            </a:lvl4pPr>
            <a:lvl5pPr indent="-342900" lvl="4" marL="2286000" algn="l">
              <a:lnSpc>
                <a:spcPct val="100000"/>
              </a:lnSpc>
              <a:spcBef>
                <a:spcPts val="360"/>
              </a:spcBef>
              <a:spcAft>
                <a:spcPts val="0"/>
              </a:spcAft>
              <a:buClr>
                <a:srgbClr val="7F7F7F"/>
              </a:buClr>
              <a:buSzPts val="1800"/>
              <a:buChar char="•"/>
              <a:defRPr/>
            </a:lvl5pPr>
            <a:lvl6pPr indent="-342900" lvl="5" marL="2743200" algn="l">
              <a:lnSpc>
                <a:spcPct val="100000"/>
              </a:lnSpc>
              <a:spcBef>
                <a:spcPts val="360"/>
              </a:spcBef>
              <a:spcAft>
                <a:spcPts val="0"/>
              </a:spcAft>
              <a:buClr>
                <a:srgbClr val="7F7F7F"/>
              </a:buClr>
              <a:buSzPts val="1800"/>
              <a:buChar char="o"/>
              <a:defRPr/>
            </a:lvl6pPr>
            <a:lvl7pPr indent="-342900" lvl="6" marL="3200400" algn="l">
              <a:lnSpc>
                <a:spcPct val="100000"/>
              </a:lnSpc>
              <a:spcBef>
                <a:spcPts val="360"/>
              </a:spcBef>
              <a:spcAft>
                <a:spcPts val="0"/>
              </a:spcAft>
              <a:buClr>
                <a:srgbClr val="7F7F7F"/>
              </a:buClr>
              <a:buSzPts val="1800"/>
              <a:buChar char="•"/>
              <a:defRPr/>
            </a:lvl7pPr>
            <a:lvl8pPr indent="-342900" lvl="7" marL="3657600" algn="l">
              <a:lnSpc>
                <a:spcPct val="100000"/>
              </a:lnSpc>
              <a:spcBef>
                <a:spcPts val="360"/>
              </a:spcBef>
              <a:spcAft>
                <a:spcPts val="0"/>
              </a:spcAft>
              <a:buClr>
                <a:srgbClr val="7F7F7F"/>
              </a:buClr>
              <a:buSzPts val="1800"/>
              <a:buChar char="o"/>
              <a:defRPr/>
            </a:lvl8pPr>
            <a:lvl9pPr indent="-342900" lvl="8" marL="4114800" algn="l">
              <a:lnSpc>
                <a:spcPct val="100000"/>
              </a:lnSpc>
              <a:spcBef>
                <a:spcPts val="360"/>
              </a:spcBef>
              <a:spcAft>
                <a:spcPts val="0"/>
              </a:spcAft>
              <a:buClr>
                <a:srgbClr val="7F7F7F"/>
              </a:buClr>
              <a:buSzPts val="18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8" name="Shape 58"/>
        <p:cNvGrpSpPr/>
        <p:nvPr/>
      </p:nvGrpSpPr>
      <p:grpSpPr>
        <a:xfrm>
          <a:off x="0" y="0"/>
          <a:ext cx="0" cy="0"/>
          <a:chOff x="0" y="0"/>
          <a:chExt cx="0" cy="0"/>
        </a:xfrm>
      </p:grpSpPr>
      <p:sp>
        <p:nvSpPr>
          <p:cNvPr id="59" name="Google Shape;59;p8"/>
          <p:cNvSpPr txBox="1"/>
          <p:nvPr>
            <p:ph type="title"/>
          </p:nvPr>
        </p:nvSpPr>
        <p:spPr>
          <a:xfrm>
            <a:off x="2194560" y="0"/>
            <a:ext cx="39502080" cy="7680960"/>
          </a:xfrm>
          <a:prstGeom prst="rect">
            <a:avLst/>
          </a:prstGeom>
          <a:noFill/>
          <a:ln>
            <a:noFill/>
          </a:ln>
        </p:spPr>
        <p:txBody>
          <a:bodyPr anchorCtr="0" anchor="b" bIns="219450" lIns="438900" spcFirstLastPara="1" rIns="438900" wrap="square" tIns="219450">
            <a:noAutofit/>
          </a:bodyPr>
          <a:lstStyle>
            <a:lvl1pPr lvl="0" algn="ctr">
              <a:lnSpc>
                <a:spcPct val="1546666"/>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8"/>
          <p:cNvSpPr txBox="1"/>
          <p:nvPr>
            <p:ph idx="10" type="dt"/>
          </p:nvPr>
        </p:nvSpPr>
        <p:spPr>
          <a:xfrm>
            <a:off x="30544068" y="30510482"/>
            <a:ext cx="10012680" cy="1752600"/>
          </a:xfrm>
          <a:prstGeom prst="rect">
            <a:avLst/>
          </a:prstGeom>
          <a:noFill/>
          <a:ln>
            <a:noFill/>
          </a:ln>
        </p:spPr>
        <p:txBody>
          <a:bodyPr anchorCtr="0" anchor="ctr" bIns="219450" lIns="438900" spcFirstLastPara="1" rIns="219450" wrap="square" tIns="21945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8"/>
          <p:cNvSpPr txBox="1"/>
          <p:nvPr>
            <p:ph idx="11" type="ftr"/>
          </p:nvPr>
        </p:nvSpPr>
        <p:spPr>
          <a:xfrm>
            <a:off x="3163994" y="30510482"/>
            <a:ext cx="13670280" cy="1752600"/>
          </a:xfrm>
          <a:prstGeom prst="rect">
            <a:avLst/>
          </a:prstGeom>
          <a:noFill/>
          <a:ln>
            <a:noFill/>
          </a:ln>
        </p:spPr>
        <p:txBody>
          <a:bodyPr anchorCtr="0" anchor="ctr" bIns="219450" lIns="219450" spcFirstLastPara="1" rIns="438900" wrap="square" tIns="21945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8"/>
          <p:cNvSpPr txBox="1"/>
          <p:nvPr>
            <p:ph idx="12" type="sldNum"/>
          </p:nvPr>
        </p:nvSpPr>
        <p:spPr>
          <a:xfrm>
            <a:off x="41007737" y="30510482"/>
            <a:ext cx="2697480" cy="1752600"/>
          </a:xfrm>
          <a:prstGeom prst="rect">
            <a:avLst/>
          </a:prstGeom>
          <a:noFill/>
          <a:ln>
            <a:noFill/>
          </a:ln>
        </p:spPr>
        <p:txBody>
          <a:bodyPr anchorCtr="0" anchor="ctr" bIns="219450" lIns="131650" spcFirstLastPara="1" rIns="219450" wrap="square" tIns="219450">
            <a:noAutofit/>
          </a:bodyPr>
          <a:lstStyle>
            <a:lvl1pPr indent="0" lvl="0" marL="0" marR="0" algn="l">
              <a:lnSpc>
                <a:spcPct val="100000"/>
              </a:lnSpc>
              <a:spcBef>
                <a:spcPts val="0"/>
              </a:spcBef>
              <a:spcAft>
                <a:spcPts val="0"/>
              </a:spcAft>
              <a:buClr>
                <a:srgbClr val="000000"/>
              </a:buClr>
              <a:buSzPts val="5800"/>
              <a:buFont typeface="Arial"/>
              <a:buNone/>
              <a:defRPr b="1" baseline="-25000" i="0" sz="5800" u="none" cap="none" strike="noStrike">
                <a:solidFill>
                  <a:srgbClr val="595959"/>
                </a:solidFill>
                <a:latin typeface="Century Gothic"/>
                <a:ea typeface="Century Gothic"/>
                <a:cs typeface="Century Gothic"/>
                <a:sym typeface="Century Gothic"/>
              </a:defRPr>
            </a:lvl1pPr>
            <a:lvl2pPr indent="0" lvl="1" marL="0" marR="0" algn="l">
              <a:lnSpc>
                <a:spcPct val="100000"/>
              </a:lnSpc>
              <a:spcBef>
                <a:spcPts val="0"/>
              </a:spcBef>
              <a:spcAft>
                <a:spcPts val="0"/>
              </a:spcAft>
              <a:buClr>
                <a:srgbClr val="000000"/>
              </a:buClr>
              <a:buSzPts val="5800"/>
              <a:buFont typeface="Arial"/>
              <a:buNone/>
              <a:defRPr b="1" baseline="-25000" i="0" sz="5800" u="none" cap="none" strike="noStrike">
                <a:solidFill>
                  <a:srgbClr val="595959"/>
                </a:solidFill>
                <a:latin typeface="Century Gothic"/>
                <a:ea typeface="Century Gothic"/>
                <a:cs typeface="Century Gothic"/>
                <a:sym typeface="Century Gothic"/>
              </a:defRPr>
            </a:lvl2pPr>
            <a:lvl3pPr indent="0" lvl="2" marL="0" marR="0" algn="l">
              <a:lnSpc>
                <a:spcPct val="100000"/>
              </a:lnSpc>
              <a:spcBef>
                <a:spcPts val="0"/>
              </a:spcBef>
              <a:spcAft>
                <a:spcPts val="0"/>
              </a:spcAft>
              <a:buClr>
                <a:srgbClr val="000000"/>
              </a:buClr>
              <a:buSzPts val="5800"/>
              <a:buFont typeface="Arial"/>
              <a:buNone/>
              <a:defRPr b="1" baseline="-25000" i="0" sz="5800" u="none" cap="none" strike="noStrike">
                <a:solidFill>
                  <a:srgbClr val="595959"/>
                </a:solidFill>
                <a:latin typeface="Century Gothic"/>
                <a:ea typeface="Century Gothic"/>
                <a:cs typeface="Century Gothic"/>
                <a:sym typeface="Century Gothic"/>
              </a:defRPr>
            </a:lvl3pPr>
            <a:lvl4pPr indent="0" lvl="3" marL="0" marR="0" algn="l">
              <a:lnSpc>
                <a:spcPct val="100000"/>
              </a:lnSpc>
              <a:spcBef>
                <a:spcPts val="0"/>
              </a:spcBef>
              <a:spcAft>
                <a:spcPts val="0"/>
              </a:spcAft>
              <a:buClr>
                <a:srgbClr val="000000"/>
              </a:buClr>
              <a:buSzPts val="5800"/>
              <a:buFont typeface="Arial"/>
              <a:buNone/>
              <a:defRPr b="1" baseline="-25000" i="0" sz="5800" u="none" cap="none" strike="noStrike">
                <a:solidFill>
                  <a:srgbClr val="595959"/>
                </a:solidFill>
                <a:latin typeface="Century Gothic"/>
                <a:ea typeface="Century Gothic"/>
                <a:cs typeface="Century Gothic"/>
                <a:sym typeface="Century Gothic"/>
              </a:defRPr>
            </a:lvl4pPr>
            <a:lvl5pPr indent="0" lvl="4" marL="0" marR="0" algn="l">
              <a:lnSpc>
                <a:spcPct val="100000"/>
              </a:lnSpc>
              <a:spcBef>
                <a:spcPts val="0"/>
              </a:spcBef>
              <a:spcAft>
                <a:spcPts val="0"/>
              </a:spcAft>
              <a:buClr>
                <a:srgbClr val="000000"/>
              </a:buClr>
              <a:buSzPts val="5800"/>
              <a:buFont typeface="Arial"/>
              <a:buNone/>
              <a:defRPr b="1" baseline="-25000" i="0" sz="5800" u="none" cap="none" strike="noStrike">
                <a:solidFill>
                  <a:srgbClr val="595959"/>
                </a:solidFill>
                <a:latin typeface="Century Gothic"/>
                <a:ea typeface="Century Gothic"/>
                <a:cs typeface="Century Gothic"/>
                <a:sym typeface="Century Gothic"/>
              </a:defRPr>
            </a:lvl5pPr>
            <a:lvl6pPr indent="0" lvl="5" marL="0" marR="0" algn="l">
              <a:lnSpc>
                <a:spcPct val="100000"/>
              </a:lnSpc>
              <a:spcBef>
                <a:spcPts val="0"/>
              </a:spcBef>
              <a:spcAft>
                <a:spcPts val="0"/>
              </a:spcAft>
              <a:buClr>
                <a:srgbClr val="000000"/>
              </a:buClr>
              <a:buSzPts val="5800"/>
              <a:buFont typeface="Arial"/>
              <a:buNone/>
              <a:defRPr b="1" baseline="-25000" i="0" sz="5800" u="none" cap="none" strike="noStrike">
                <a:solidFill>
                  <a:srgbClr val="595959"/>
                </a:solidFill>
                <a:latin typeface="Century Gothic"/>
                <a:ea typeface="Century Gothic"/>
                <a:cs typeface="Century Gothic"/>
                <a:sym typeface="Century Gothic"/>
              </a:defRPr>
            </a:lvl6pPr>
            <a:lvl7pPr indent="0" lvl="6" marL="0" marR="0" algn="l">
              <a:lnSpc>
                <a:spcPct val="100000"/>
              </a:lnSpc>
              <a:spcBef>
                <a:spcPts val="0"/>
              </a:spcBef>
              <a:spcAft>
                <a:spcPts val="0"/>
              </a:spcAft>
              <a:buClr>
                <a:srgbClr val="000000"/>
              </a:buClr>
              <a:buSzPts val="5800"/>
              <a:buFont typeface="Arial"/>
              <a:buNone/>
              <a:defRPr b="1" baseline="-25000" i="0" sz="5800" u="none" cap="none" strike="noStrike">
                <a:solidFill>
                  <a:srgbClr val="595959"/>
                </a:solidFill>
                <a:latin typeface="Century Gothic"/>
                <a:ea typeface="Century Gothic"/>
                <a:cs typeface="Century Gothic"/>
                <a:sym typeface="Century Gothic"/>
              </a:defRPr>
            </a:lvl7pPr>
            <a:lvl8pPr indent="0" lvl="7" marL="0" marR="0" algn="l">
              <a:lnSpc>
                <a:spcPct val="100000"/>
              </a:lnSpc>
              <a:spcBef>
                <a:spcPts val="0"/>
              </a:spcBef>
              <a:spcAft>
                <a:spcPts val="0"/>
              </a:spcAft>
              <a:buClr>
                <a:srgbClr val="000000"/>
              </a:buClr>
              <a:buSzPts val="5800"/>
              <a:buFont typeface="Arial"/>
              <a:buNone/>
              <a:defRPr b="1" baseline="-25000" i="0" sz="5800" u="none" cap="none" strike="noStrike">
                <a:solidFill>
                  <a:srgbClr val="595959"/>
                </a:solidFill>
                <a:latin typeface="Century Gothic"/>
                <a:ea typeface="Century Gothic"/>
                <a:cs typeface="Century Gothic"/>
                <a:sym typeface="Century Gothic"/>
              </a:defRPr>
            </a:lvl8pPr>
            <a:lvl9pPr indent="0" lvl="8" marL="0" marR="0" algn="l">
              <a:lnSpc>
                <a:spcPct val="100000"/>
              </a:lnSpc>
              <a:spcBef>
                <a:spcPts val="0"/>
              </a:spcBef>
              <a:spcAft>
                <a:spcPts val="0"/>
              </a:spcAft>
              <a:buClr>
                <a:srgbClr val="000000"/>
              </a:buClr>
              <a:buSzPts val="5800"/>
              <a:buFont typeface="Arial"/>
              <a:buNone/>
              <a:defRPr b="1" baseline="-25000" i="0" sz="5800" u="none" cap="none" strike="noStrike">
                <a:solidFill>
                  <a:srgbClr val="595959"/>
                </a:solidFill>
                <a:latin typeface="Century Gothic"/>
                <a:ea typeface="Century Gothic"/>
                <a:cs typeface="Century Gothic"/>
                <a:sym typeface="Century Gothic"/>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3" name="Shape 63"/>
        <p:cNvGrpSpPr/>
        <p:nvPr/>
      </p:nvGrpSpPr>
      <p:grpSpPr>
        <a:xfrm>
          <a:off x="0" y="0"/>
          <a:ext cx="0" cy="0"/>
          <a:chOff x="0" y="0"/>
          <a:chExt cx="0" cy="0"/>
        </a:xfrm>
      </p:grpSpPr>
      <p:sp>
        <p:nvSpPr>
          <p:cNvPr id="64" name="Google Shape;64;p9"/>
          <p:cNvSpPr txBox="1"/>
          <p:nvPr>
            <p:ph type="title"/>
          </p:nvPr>
        </p:nvSpPr>
        <p:spPr>
          <a:xfrm>
            <a:off x="28354020" y="1280160"/>
            <a:ext cx="14439902" cy="10058400"/>
          </a:xfrm>
          <a:prstGeom prst="rect">
            <a:avLst/>
          </a:prstGeom>
          <a:noFill/>
          <a:ln>
            <a:noFill/>
          </a:ln>
        </p:spPr>
        <p:txBody>
          <a:bodyPr anchorCtr="0" anchor="b" bIns="219450" lIns="438900" spcFirstLastPara="1" rIns="438900" wrap="square" tIns="219450">
            <a:noAutofit/>
          </a:bodyPr>
          <a:lstStyle>
            <a:lvl1pPr lvl="0" algn="ctr">
              <a:lnSpc>
                <a:spcPct val="100000"/>
              </a:lnSpc>
              <a:spcBef>
                <a:spcPts val="0"/>
              </a:spcBef>
              <a:spcAft>
                <a:spcPts val="0"/>
              </a:spcAft>
              <a:buClr>
                <a:schemeClr val="dk2"/>
              </a:buClr>
              <a:buSzPts val="13400"/>
              <a:buFont typeface="Palatino Linotype"/>
              <a:buNone/>
              <a:defRPr b="0" sz="13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9"/>
          <p:cNvSpPr txBox="1"/>
          <p:nvPr>
            <p:ph idx="1" type="body"/>
          </p:nvPr>
        </p:nvSpPr>
        <p:spPr>
          <a:xfrm>
            <a:off x="3451860" y="1310643"/>
            <a:ext cx="23980142" cy="28094942"/>
          </a:xfrm>
          <a:prstGeom prst="rect">
            <a:avLst/>
          </a:prstGeom>
          <a:noFill/>
          <a:ln>
            <a:noFill/>
          </a:ln>
        </p:spPr>
        <p:txBody>
          <a:bodyPr anchorCtr="0" anchor="t" bIns="219450" lIns="438900" spcFirstLastPara="1" rIns="438900" wrap="square" tIns="219450">
            <a:normAutofit/>
          </a:bodyPr>
          <a:lstStyle>
            <a:lvl1pPr indent="-1206500" lvl="0" marL="457200" algn="l">
              <a:lnSpc>
                <a:spcPct val="100000"/>
              </a:lnSpc>
              <a:spcBef>
                <a:spcPts val="3080"/>
              </a:spcBef>
              <a:spcAft>
                <a:spcPts val="0"/>
              </a:spcAft>
              <a:buClr>
                <a:srgbClr val="7F7F7F"/>
              </a:buClr>
              <a:buSzPts val="15400"/>
              <a:buChar char="•"/>
              <a:defRPr sz="15400"/>
            </a:lvl1pPr>
            <a:lvl2pPr indent="-1079500" lvl="1" marL="914400" algn="l">
              <a:lnSpc>
                <a:spcPct val="100000"/>
              </a:lnSpc>
              <a:spcBef>
                <a:spcPts val="2680"/>
              </a:spcBef>
              <a:spcAft>
                <a:spcPts val="0"/>
              </a:spcAft>
              <a:buClr>
                <a:srgbClr val="7F7F7F"/>
              </a:buClr>
              <a:buSzPts val="13400"/>
              <a:buChar char="o"/>
              <a:defRPr sz="13400"/>
            </a:lvl2pPr>
            <a:lvl3pPr indent="-958850" lvl="2" marL="1371600" algn="l">
              <a:lnSpc>
                <a:spcPct val="100000"/>
              </a:lnSpc>
              <a:spcBef>
                <a:spcPts val="2300"/>
              </a:spcBef>
              <a:spcAft>
                <a:spcPts val="0"/>
              </a:spcAft>
              <a:buClr>
                <a:srgbClr val="7F7F7F"/>
              </a:buClr>
              <a:buSzPts val="11500"/>
              <a:buChar char="•"/>
              <a:defRPr sz="11500"/>
            </a:lvl3pPr>
            <a:lvl4pPr indent="-838200" lvl="3" marL="1828800" algn="l">
              <a:lnSpc>
                <a:spcPct val="100000"/>
              </a:lnSpc>
              <a:spcBef>
                <a:spcPts val="1920"/>
              </a:spcBef>
              <a:spcAft>
                <a:spcPts val="0"/>
              </a:spcAft>
              <a:buClr>
                <a:srgbClr val="7F7F7F"/>
              </a:buClr>
              <a:buSzPts val="9600"/>
              <a:buChar char="o"/>
              <a:defRPr sz="9600"/>
            </a:lvl4pPr>
            <a:lvl5pPr indent="-838200" lvl="4" marL="2286000" algn="l">
              <a:lnSpc>
                <a:spcPct val="100000"/>
              </a:lnSpc>
              <a:spcBef>
                <a:spcPts val="1920"/>
              </a:spcBef>
              <a:spcAft>
                <a:spcPts val="0"/>
              </a:spcAft>
              <a:buClr>
                <a:srgbClr val="7F7F7F"/>
              </a:buClr>
              <a:buSzPts val="9600"/>
              <a:buChar char="•"/>
              <a:defRPr sz="9600"/>
            </a:lvl5pPr>
            <a:lvl6pPr indent="-838200" lvl="5" marL="2743200" algn="l">
              <a:lnSpc>
                <a:spcPct val="100000"/>
              </a:lnSpc>
              <a:spcBef>
                <a:spcPts val="1920"/>
              </a:spcBef>
              <a:spcAft>
                <a:spcPts val="0"/>
              </a:spcAft>
              <a:buClr>
                <a:srgbClr val="7F7F7F"/>
              </a:buClr>
              <a:buSzPts val="9600"/>
              <a:buChar char="o"/>
              <a:defRPr sz="9600"/>
            </a:lvl6pPr>
            <a:lvl7pPr indent="-838200" lvl="6" marL="3200400" algn="l">
              <a:lnSpc>
                <a:spcPct val="100000"/>
              </a:lnSpc>
              <a:spcBef>
                <a:spcPts val="1920"/>
              </a:spcBef>
              <a:spcAft>
                <a:spcPts val="0"/>
              </a:spcAft>
              <a:buClr>
                <a:srgbClr val="7F7F7F"/>
              </a:buClr>
              <a:buSzPts val="9600"/>
              <a:buChar char="•"/>
              <a:defRPr sz="9600"/>
            </a:lvl7pPr>
            <a:lvl8pPr indent="-838200" lvl="7" marL="3657600" algn="l">
              <a:lnSpc>
                <a:spcPct val="100000"/>
              </a:lnSpc>
              <a:spcBef>
                <a:spcPts val="1920"/>
              </a:spcBef>
              <a:spcAft>
                <a:spcPts val="0"/>
              </a:spcAft>
              <a:buClr>
                <a:srgbClr val="7F7F7F"/>
              </a:buClr>
              <a:buSzPts val="9600"/>
              <a:buChar char="o"/>
              <a:defRPr sz="9600"/>
            </a:lvl8pPr>
            <a:lvl9pPr indent="-838200" lvl="8" marL="4114800" algn="l">
              <a:lnSpc>
                <a:spcPct val="100000"/>
              </a:lnSpc>
              <a:spcBef>
                <a:spcPts val="1920"/>
              </a:spcBef>
              <a:spcAft>
                <a:spcPts val="0"/>
              </a:spcAft>
              <a:buClr>
                <a:srgbClr val="7F7F7F"/>
              </a:buClr>
              <a:buSzPts val="9600"/>
              <a:buChar char="•"/>
              <a:defRPr sz="9600"/>
            </a:lvl9pPr>
          </a:lstStyle>
          <a:p/>
        </p:txBody>
      </p:sp>
      <p:sp>
        <p:nvSpPr>
          <p:cNvPr id="66" name="Google Shape;66;p9"/>
          <p:cNvSpPr txBox="1"/>
          <p:nvPr>
            <p:ph idx="2" type="body"/>
          </p:nvPr>
        </p:nvSpPr>
        <p:spPr>
          <a:xfrm>
            <a:off x="28354020" y="11704323"/>
            <a:ext cx="14439902" cy="17701262"/>
          </a:xfrm>
          <a:prstGeom prst="rect">
            <a:avLst/>
          </a:prstGeom>
          <a:noFill/>
          <a:ln>
            <a:noFill/>
          </a:ln>
        </p:spPr>
        <p:txBody>
          <a:bodyPr anchorCtr="0" anchor="t" bIns="219450" lIns="438900" spcFirstLastPara="1" rIns="438900" wrap="square" tIns="219450">
            <a:normAutofit/>
          </a:bodyPr>
          <a:lstStyle>
            <a:lvl1pPr indent="-228600" lvl="0" marL="457200" algn="ctr">
              <a:lnSpc>
                <a:spcPct val="125000"/>
              </a:lnSpc>
              <a:spcBef>
                <a:spcPts val="1540"/>
              </a:spcBef>
              <a:spcAft>
                <a:spcPts val="0"/>
              </a:spcAft>
              <a:buClr>
                <a:srgbClr val="7F7F7F"/>
              </a:buClr>
              <a:buSzPts val="7700"/>
              <a:buNone/>
              <a:defRPr sz="7700"/>
            </a:lvl1pPr>
            <a:lvl2pPr indent="-228600" lvl="1" marL="914400" algn="l">
              <a:lnSpc>
                <a:spcPct val="100000"/>
              </a:lnSpc>
              <a:spcBef>
                <a:spcPts val="1160"/>
              </a:spcBef>
              <a:spcAft>
                <a:spcPts val="0"/>
              </a:spcAft>
              <a:buClr>
                <a:srgbClr val="7F7F7F"/>
              </a:buClr>
              <a:buSzPts val="5800"/>
              <a:buNone/>
              <a:defRPr sz="5800"/>
            </a:lvl2pPr>
            <a:lvl3pPr indent="-228600" lvl="2" marL="1371600" algn="l">
              <a:lnSpc>
                <a:spcPct val="100000"/>
              </a:lnSpc>
              <a:spcBef>
                <a:spcPts val="960"/>
              </a:spcBef>
              <a:spcAft>
                <a:spcPts val="0"/>
              </a:spcAft>
              <a:buClr>
                <a:srgbClr val="7F7F7F"/>
              </a:buClr>
              <a:buSzPts val="4800"/>
              <a:buNone/>
              <a:defRPr sz="4800"/>
            </a:lvl3pPr>
            <a:lvl4pPr indent="-228600" lvl="3" marL="1828800" algn="l">
              <a:lnSpc>
                <a:spcPct val="100000"/>
              </a:lnSpc>
              <a:spcBef>
                <a:spcPts val="860"/>
              </a:spcBef>
              <a:spcAft>
                <a:spcPts val="0"/>
              </a:spcAft>
              <a:buClr>
                <a:srgbClr val="7F7F7F"/>
              </a:buClr>
              <a:buSzPts val="4300"/>
              <a:buNone/>
              <a:defRPr sz="4300"/>
            </a:lvl4pPr>
            <a:lvl5pPr indent="-228600" lvl="4" marL="2286000" algn="l">
              <a:lnSpc>
                <a:spcPct val="100000"/>
              </a:lnSpc>
              <a:spcBef>
                <a:spcPts val="860"/>
              </a:spcBef>
              <a:spcAft>
                <a:spcPts val="0"/>
              </a:spcAft>
              <a:buClr>
                <a:srgbClr val="7F7F7F"/>
              </a:buClr>
              <a:buSzPts val="4300"/>
              <a:buNone/>
              <a:defRPr sz="4300"/>
            </a:lvl5pPr>
            <a:lvl6pPr indent="-228600" lvl="5" marL="2743200" algn="l">
              <a:lnSpc>
                <a:spcPct val="100000"/>
              </a:lnSpc>
              <a:spcBef>
                <a:spcPts val="860"/>
              </a:spcBef>
              <a:spcAft>
                <a:spcPts val="0"/>
              </a:spcAft>
              <a:buClr>
                <a:srgbClr val="7F7F7F"/>
              </a:buClr>
              <a:buSzPts val="4300"/>
              <a:buNone/>
              <a:defRPr sz="4300"/>
            </a:lvl6pPr>
            <a:lvl7pPr indent="-228600" lvl="6" marL="3200400" algn="l">
              <a:lnSpc>
                <a:spcPct val="100000"/>
              </a:lnSpc>
              <a:spcBef>
                <a:spcPts val="860"/>
              </a:spcBef>
              <a:spcAft>
                <a:spcPts val="0"/>
              </a:spcAft>
              <a:buClr>
                <a:srgbClr val="7F7F7F"/>
              </a:buClr>
              <a:buSzPts val="4300"/>
              <a:buNone/>
              <a:defRPr sz="4300"/>
            </a:lvl7pPr>
            <a:lvl8pPr indent="-228600" lvl="7" marL="3657600" algn="l">
              <a:lnSpc>
                <a:spcPct val="100000"/>
              </a:lnSpc>
              <a:spcBef>
                <a:spcPts val="860"/>
              </a:spcBef>
              <a:spcAft>
                <a:spcPts val="0"/>
              </a:spcAft>
              <a:buClr>
                <a:srgbClr val="7F7F7F"/>
              </a:buClr>
              <a:buSzPts val="4300"/>
              <a:buNone/>
              <a:defRPr sz="4300"/>
            </a:lvl8pPr>
            <a:lvl9pPr indent="-228600" lvl="8" marL="4114800" algn="l">
              <a:lnSpc>
                <a:spcPct val="100000"/>
              </a:lnSpc>
              <a:spcBef>
                <a:spcPts val="860"/>
              </a:spcBef>
              <a:spcAft>
                <a:spcPts val="0"/>
              </a:spcAft>
              <a:buClr>
                <a:srgbClr val="7F7F7F"/>
              </a:buClr>
              <a:buSzPts val="4300"/>
              <a:buNone/>
              <a:defRPr sz="4300"/>
            </a:lvl9pPr>
          </a:lstStyle>
          <a:p/>
        </p:txBody>
      </p:sp>
      <p:sp>
        <p:nvSpPr>
          <p:cNvPr id="67" name="Google Shape;67;p9"/>
          <p:cNvSpPr txBox="1"/>
          <p:nvPr>
            <p:ph idx="10" type="dt"/>
          </p:nvPr>
        </p:nvSpPr>
        <p:spPr>
          <a:xfrm>
            <a:off x="30544068" y="30510482"/>
            <a:ext cx="10012680" cy="1752600"/>
          </a:xfrm>
          <a:prstGeom prst="rect">
            <a:avLst/>
          </a:prstGeom>
          <a:noFill/>
          <a:ln>
            <a:noFill/>
          </a:ln>
        </p:spPr>
        <p:txBody>
          <a:bodyPr anchorCtr="0" anchor="ctr" bIns="219450" lIns="438900" spcFirstLastPara="1" rIns="219450" wrap="square" tIns="21945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9"/>
          <p:cNvSpPr txBox="1"/>
          <p:nvPr>
            <p:ph idx="11" type="ftr"/>
          </p:nvPr>
        </p:nvSpPr>
        <p:spPr>
          <a:xfrm>
            <a:off x="3163994" y="30510482"/>
            <a:ext cx="13670280" cy="1752600"/>
          </a:xfrm>
          <a:prstGeom prst="rect">
            <a:avLst/>
          </a:prstGeom>
          <a:noFill/>
          <a:ln>
            <a:noFill/>
          </a:ln>
        </p:spPr>
        <p:txBody>
          <a:bodyPr anchorCtr="0" anchor="ctr" bIns="219450" lIns="219450" spcFirstLastPara="1" rIns="438900" wrap="square" tIns="21945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9"/>
          <p:cNvSpPr txBox="1"/>
          <p:nvPr>
            <p:ph idx="12" type="sldNum"/>
          </p:nvPr>
        </p:nvSpPr>
        <p:spPr>
          <a:xfrm>
            <a:off x="41007737" y="30510482"/>
            <a:ext cx="2697480" cy="1752600"/>
          </a:xfrm>
          <a:prstGeom prst="rect">
            <a:avLst/>
          </a:prstGeom>
          <a:noFill/>
          <a:ln>
            <a:noFill/>
          </a:ln>
        </p:spPr>
        <p:txBody>
          <a:bodyPr anchorCtr="0" anchor="ctr" bIns="219450" lIns="131650" spcFirstLastPara="1" rIns="219450" wrap="square" tIns="219450">
            <a:noAutofit/>
          </a:bodyPr>
          <a:lstStyle>
            <a:lvl1pPr indent="0" lvl="0" marL="0" marR="0" algn="l">
              <a:lnSpc>
                <a:spcPct val="100000"/>
              </a:lnSpc>
              <a:spcBef>
                <a:spcPts val="0"/>
              </a:spcBef>
              <a:spcAft>
                <a:spcPts val="0"/>
              </a:spcAft>
              <a:buClr>
                <a:srgbClr val="000000"/>
              </a:buClr>
              <a:buSzPts val="5800"/>
              <a:buFont typeface="Arial"/>
              <a:buNone/>
              <a:defRPr b="1" baseline="-25000" i="0" sz="5800" u="none" cap="none" strike="noStrike">
                <a:solidFill>
                  <a:srgbClr val="595959"/>
                </a:solidFill>
                <a:latin typeface="Century Gothic"/>
                <a:ea typeface="Century Gothic"/>
                <a:cs typeface="Century Gothic"/>
                <a:sym typeface="Century Gothic"/>
              </a:defRPr>
            </a:lvl1pPr>
            <a:lvl2pPr indent="0" lvl="1" marL="0" marR="0" algn="l">
              <a:lnSpc>
                <a:spcPct val="100000"/>
              </a:lnSpc>
              <a:spcBef>
                <a:spcPts val="0"/>
              </a:spcBef>
              <a:spcAft>
                <a:spcPts val="0"/>
              </a:spcAft>
              <a:buClr>
                <a:srgbClr val="000000"/>
              </a:buClr>
              <a:buSzPts val="5800"/>
              <a:buFont typeface="Arial"/>
              <a:buNone/>
              <a:defRPr b="1" baseline="-25000" i="0" sz="5800" u="none" cap="none" strike="noStrike">
                <a:solidFill>
                  <a:srgbClr val="595959"/>
                </a:solidFill>
                <a:latin typeface="Century Gothic"/>
                <a:ea typeface="Century Gothic"/>
                <a:cs typeface="Century Gothic"/>
                <a:sym typeface="Century Gothic"/>
              </a:defRPr>
            </a:lvl2pPr>
            <a:lvl3pPr indent="0" lvl="2" marL="0" marR="0" algn="l">
              <a:lnSpc>
                <a:spcPct val="100000"/>
              </a:lnSpc>
              <a:spcBef>
                <a:spcPts val="0"/>
              </a:spcBef>
              <a:spcAft>
                <a:spcPts val="0"/>
              </a:spcAft>
              <a:buClr>
                <a:srgbClr val="000000"/>
              </a:buClr>
              <a:buSzPts val="5800"/>
              <a:buFont typeface="Arial"/>
              <a:buNone/>
              <a:defRPr b="1" baseline="-25000" i="0" sz="5800" u="none" cap="none" strike="noStrike">
                <a:solidFill>
                  <a:srgbClr val="595959"/>
                </a:solidFill>
                <a:latin typeface="Century Gothic"/>
                <a:ea typeface="Century Gothic"/>
                <a:cs typeface="Century Gothic"/>
                <a:sym typeface="Century Gothic"/>
              </a:defRPr>
            </a:lvl3pPr>
            <a:lvl4pPr indent="0" lvl="3" marL="0" marR="0" algn="l">
              <a:lnSpc>
                <a:spcPct val="100000"/>
              </a:lnSpc>
              <a:spcBef>
                <a:spcPts val="0"/>
              </a:spcBef>
              <a:spcAft>
                <a:spcPts val="0"/>
              </a:spcAft>
              <a:buClr>
                <a:srgbClr val="000000"/>
              </a:buClr>
              <a:buSzPts val="5800"/>
              <a:buFont typeface="Arial"/>
              <a:buNone/>
              <a:defRPr b="1" baseline="-25000" i="0" sz="5800" u="none" cap="none" strike="noStrike">
                <a:solidFill>
                  <a:srgbClr val="595959"/>
                </a:solidFill>
                <a:latin typeface="Century Gothic"/>
                <a:ea typeface="Century Gothic"/>
                <a:cs typeface="Century Gothic"/>
                <a:sym typeface="Century Gothic"/>
              </a:defRPr>
            </a:lvl4pPr>
            <a:lvl5pPr indent="0" lvl="4" marL="0" marR="0" algn="l">
              <a:lnSpc>
                <a:spcPct val="100000"/>
              </a:lnSpc>
              <a:spcBef>
                <a:spcPts val="0"/>
              </a:spcBef>
              <a:spcAft>
                <a:spcPts val="0"/>
              </a:spcAft>
              <a:buClr>
                <a:srgbClr val="000000"/>
              </a:buClr>
              <a:buSzPts val="5800"/>
              <a:buFont typeface="Arial"/>
              <a:buNone/>
              <a:defRPr b="1" baseline="-25000" i="0" sz="5800" u="none" cap="none" strike="noStrike">
                <a:solidFill>
                  <a:srgbClr val="595959"/>
                </a:solidFill>
                <a:latin typeface="Century Gothic"/>
                <a:ea typeface="Century Gothic"/>
                <a:cs typeface="Century Gothic"/>
                <a:sym typeface="Century Gothic"/>
              </a:defRPr>
            </a:lvl5pPr>
            <a:lvl6pPr indent="0" lvl="5" marL="0" marR="0" algn="l">
              <a:lnSpc>
                <a:spcPct val="100000"/>
              </a:lnSpc>
              <a:spcBef>
                <a:spcPts val="0"/>
              </a:spcBef>
              <a:spcAft>
                <a:spcPts val="0"/>
              </a:spcAft>
              <a:buClr>
                <a:srgbClr val="000000"/>
              </a:buClr>
              <a:buSzPts val="5800"/>
              <a:buFont typeface="Arial"/>
              <a:buNone/>
              <a:defRPr b="1" baseline="-25000" i="0" sz="5800" u="none" cap="none" strike="noStrike">
                <a:solidFill>
                  <a:srgbClr val="595959"/>
                </a:solidFill>
                <a:latin typeface="Century Gothic"/>
                <a:ea typeface="Century Gothic"/>
                <a:cs typeface="Century Gothic"/>
                <a:sym typeface="Century Gothic"/>
              </a:defRPr>
            </a:lvl6pPr>
            <a:lvl7pPr indent="0" lvl="6" marL="0" marR="0" algn="l">
              <a:lnSpc>
                <a:spcPct val="100000"/>
              </a:lnSpc>
              <a:spcBef>
                <a:spcPts val="0"/>
              </a:spcBef>
              <a:spcAft>
                <a:spcPts val="0"/>
              </a:spcAft>
              <a:buClr>
                <a:srgbClr val="000000"/>
              </a:buClr>
              <a:buSzPts val="5800"/>
              <a:buFont typeface="Arial"/>
              <a:buNone/>
              <a:defRPr b="1" baseline="-25000" i="0" sz="5800" u="none" cap="none" strike="noStrike">
                <a:solidFill>
                  <a:srgbClr val="595959"/>
                </a:solidFill>
                <a:latin typeface="Century Gothic"/>
                <a:ea typeface="Century Gothic"/>
                <a:cs typeface="Century Gothic"/>
                <a:sym typeface="Century Gothic"/>
              </a:defRPr>
            </a:lvl7pPr>
            <a:lvl8pPr indent="0" lvl="7" marL="0" marR="0" algn="l">
              <a:lnSpc>
                <a:spcPct val="100000"/>
              </a:lnSpc>
              <a:spcBef>
                <a:spcPts val="0"/>
              </a:spcBef>
              <a:spcAft>
                <a:spcPts val="0"/>
              </a:spcAft>
              <a:buClr>
                <a:srgbClr val="000000"/>
              </a:buClr>
              <a:buSzPts val="5800"/>
              <a:buFont typeface="Arial"/>
              <a:buNone/>
              <a:defRPr b="1" baseline="-25000" i="0" sz="5800" u="none" cap="none" strike="noStrike">
                <a:solidFill>
                  <a:srgbClr val="595959"/>
                </a:solidFill>
                <a:latin typeface="Century Gothic"/>
                <a:ea typeface="Century Gothic"/>
                <a:cs typeface="Century Gothic"/>
                <a:sym typeface="Century Gothic"/>
              </a:defRPr>
            </a:lvl8pPr>
            <a:lvl9pPr indent="0" lvl="8" marL="0" marR="0" algn="l">
              <a:lnSpc>
                <a:spcPct val="100000"/>
              </a:lnSpc>
              <a:spcBef>
                <a:spcPts val="0"/>
              </a:spcBef>
              <a:spcAft>
                <a:spcPts val="0"/>
              </a:spcAft>
              <a:buClr>
                <a:srgbClr val="000000"/>
              </a:buClr>
              <a:buSzPts val="5800"/>
              <a:buFont typeface="Arial"/>
              <a:buNone/>
              <a:defRPr b="1" baseline="-25000" i="0" sz="5800" u="none" cap="none" strike="noStrike">
                <a:solidFill>
                  <a:srgbClr val="595959"/>
                </a:solidFill>
                <a:latin typeface="Century Gothic"/>
                <a:ea typeface="Century Gothic"/>
                <a:cs typeface="Century Gothic"/>
                <a:sym typeface="Century Gothic"/>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0" name="Shape 70"/>
        <p:cNvGrpSpPr/>
        <p:nvPr/>
      </p:nvGrpSpPr>
      <p:grpSpPr>
        <a:xfrm>
          <a:off x="0" y="0"/>
          <a:ext cx="0" cy="0"/>
          <a:chOff x="0" y="0"/>
          <a:chExt cx="0" cy="0"/>
        </a:xfrm>
      </p:grpSpPr>
      <p:sp>
        <p:nvSpPr>
          <p:cNvPr id="71" name="Google Shape;71;p10"/>
          <p:cNvSpPr txBox="1"/>
          <p:nvPr>
            <p:ph type="title"/>
          </p:nvPr>
        </p:nvSpPr>
        <p:spPr>
          <a:xfrm>
            <a:off x="8061965" y="1097280"/>
            <a:ext cx="27416755" cy="4297680"/>
          </a:xfrm>
          <a:prstGeom prst="rect">
            <a:avLst/>
          </a:prstGeom>
          <a:noFill/>
          <a:ln>
            <a:noFill/>
          </a:ln>
        </p:spPr>
        <p:txBody>
          <a:bodyPr anchorCtr="0" anchor="b" bIns="219450" lIns="438900" spcFirstLastPara="1" rIns="438900" wrap="square" tIns="219450">
            <a:noAutofit/>
          </a:bodyPr>
          <a:lstStyle>
            <a:lvl1pPr lvl="0" algn="ctr">
              <a:lnSpc>
                <a:spcPct val="100000"/>
              </a:lnSpc>
              <a:spcBef>
                <a:spcPts val="0"/>
              </a:spcBef>
              <a:spcAft>
                <a:spcPts val="0"/>
              </a:spcAft>
              <a:buClr>
                <a:schemeClr val="dk2"/>
              </a:buClr>
              <a:buSzPts val="13400"/>
              <a:buFont typeface="Palatino Linotype"/>
              <a:buNone/>
              <a:defRPr b="0" sz="13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10"/>
          <p:cNvSpPr/>
          <p:nvPr>
            <p:ph idx="2" type="pic"/>
          </p:nvPr>
        </p:nvSpPr>
        <p:spPr>
          <a:xfrm>
            <a:off x="7239005" y="5486400"/>
            <a:ext cx="29062675" cy="21797011"/>
          </a:xfrm>
          <a:prstGeom prst="rect">
            <a:avLst/>
          </a:prstGeom>
          <a:noFill/>
          <a:ln cap="flat" cmpd="sng" w="76200">
            <a:solidFill>
              <a:schemeClr val="lt1"/>
            </a:solidFill>
            <a:prstDash val="solid"/>
            <a:round/>
            <a:headEnd len="sm" w="sm" type="none"/>
            <a:tailEnd len="sm" w="sm" type="none"/>
          </a:ln>
          <a:effectLst>
            <a:outerShdw blurRad="88900" rotWithShape="0" algn="ctr" dir="5400000" dist="50800">
              <a:srgbClr val="000000">
                <a:alpha val="24313"/>
              </a:srgbClr>
            </a:outerShdw>
          </a:effectLst>
        </p:spPr>
      </p:sp>
      <p:sp>
        <p:nvSpPr>
          <p:cNvPr id="73" name="Google Shape;73;p10"/>
          <p:cNvSpPr txBox="1"/>
          <p:nvPr>
            <p:ph idx="1" type="body"/>
          </p:nvPr>
        </p:nvSpPr>
        <p:spPr>
          <a:xfrm>
            <a:off x="8061965" y="27889200"/>
            <a:ext cx="27416755" cy="2560320"/>
          </a:xfrm>
          <a:prstGeom prst="rect">
            <a:avLst/>
          </a:prstGeom>
          <a:noFill/>
          <a:ln>
            <a:noFill/>
          </a:ln>
        </p:spPr>
        <p:txBody>
          <a:bodyPr anchorCtr="0" anchor="t" bIns="219450" lIns="438900" spcFirstLastPara="1" rIns="438900" wrap="square" tIns="219450">
            <a:normAutofit/>
          </a:bodyPr>
          <a:lstStyle>
            <a:lvl1pPr indent="-228600" lvl="0" marL="457200" algn="ctr">
              <a:lnSpc>
                <a:spcPct val="100000"/>
              </a:lnSpc>
              <a:spcBef>
                <a:spcPts val="1540"/>
              </a:spcBef>
              <a:spcAft>
                <a:spcPts val="0"/>
              </a:spcAft>
              <a:buClr>
                <a:srgbClr val="7F7F7F"/>
              </a:buClr>
              <a:buSzPts val="7700"/>
              <a:buNone/>
              <a:defRPr sz="7700"/>
            </a:lvl1pPr>
            <a:lvl2pPr indent="-228600" lvl="1" marL="914400" algn="l">
              <a:lnSpc>
                <a:spcPct val="100000"/>
              </a:lnSpc>
              <a:spcBef>
                <a:spcPts val="1160"/>
              </a:spcBef>
              <a:spcAft>
                <a:spcPts val="0"/>
              </a:spcAft>
              <a:buClr>
                <a:srgbClr val="7F7F7F"/>
              </a:buClr>
              <a:buSzPts val="5800"/>
              <a:buNone/>
              <a:defRPr sz="5800"/>
            </a:lvl2pPr>
            <a:lvl3pPr indent="-228600" lvl="2" marL="1371600" algn="l">
              <a:lnSpc>
                <a:spcPct val="100000"/>
              </a:lnSpc>
              <a:spcBef>
                <a:spcPts val="960"/>
              </a:spcBef>
              <a:spcAft>
                <a:spcPts val="0"/>
              </a:spcAft>
              <a:buClr>
                <a:srgbClr val="7F7F7F"/>
              </a:buClr>
              <a:buSzPts val="4800"/>
              <a:buNone/>
              <a:defRPr sz="4800"/>
            </a:lvl3pPr>
            <a:lvl4pPr indent="-228600" lvl="3" marL="1828800" algn="l">
              <a:lnSpc>
                <a:spcPct val="100000"/>
              </a:lnSpc>
              <a:spcBef>
                <a:spcPts val="860"/>
              </a:spcBef>
              <a:spcAft>
                <a:spcPts val="0"/>
              </a:spcAft>
              <a:buClr>
                <a:srgbClr val="7F7F7F"/>
              </a:buClr>
              <a:buSzPts val="4300"/>
              <a:buNone/>
              <a:defRPr sz="4300"/>
            </a:lvl4pPr>
            <a:lvl5pPr indent="-228600" lvl="4" marL="2286000" algn="l">
              <a:lnSpc>
                <a:spcPct val="100000"/>
              </a:lnSpc>
              <a:spcBef>
                <a:spcPts val="860"/>
              </a:spcBef>
              <a:spcAft>
                <a:spcPts val="0"/>
              </a:spcAft>
              <a:buClr>
                <a:srgbClr val="7F7F7F"/>
              </a:buClr>
              <a:buSzPts val="4300"/>
              <a:buNone/>
              <a:defRPr sz="4300"/>
            </a:lvl5pPr>
            <a:lvl6pPr indent="-228600" lvl="5" marL="2743200" algn="l">
              <a:lnSpc>
                <a:spcPct val="100000"/>
              </a:lnSpc>
              <a:spcBef>
                <a:spcPts val="860"/>
              </a:spcBef>
              <a:spcAft>
                <a:spcPts val="0"/>
              </a:spcAft>
              <a:buClr>
                <a:srgbClr val="7F7F7F"/>
              </a:buClr>
              <a:buSzPts val="4300"/>
              <a:buNone/>
              <a:defRPr sz="4300"/>
            </a:lvl6pPr>
            <a:lvl7pPr indent="-228600" lvl="6" marL="3200400" algn="l">
              <a:lnSpc>
                <a:spcPct val="100000"/>
              </a:lnSpc>
              <a:spcBef>
                <a:spcPts val="860"/>
              </a:spcBef>
              <a:spcAft>
                <a:spcPts val="0"/>
              </a:spcAft>
              <a:buClr>
                <a:srgbClr val="7F7F7F"/>
              </a:buClr>
              <a:buSzPts val="4300"/>
              <a:buNone/>
              <a:defRPr sz="4300"/>
            </a:lvl7pPr>
            <a:lvl8pPr indent="-228600" lvl="7" marL="3657600" algn="l">
              <a:lnSpc>
                <a:spcPct val="100000"/>
              </a:lnSpc>
              <a:spcBef>
                <a:spcPts val="860"/>
              </a:spcBef>
              <a:spcAft>
                <a:spcPts val="0"/>
              </a:spcAft>
              <a:buClr>
                <a:srgbClr val="7F7F7F"/>
              </a:buClr>
              <a:buSzPts val="4300"/>
              <a:buNone/>
              <a:defRPr sz="4300"/>
            </a:lvl8pPr>
            <a:lvl9pPr indent="-228600" lvl="8" marL="4114800" algn="l">
              <a:lnSpc>
                <a:spcPct val="100000"/>
              </a:lnSpc>
              <a:spcBef>
                <a:spcPts val="860"/>
              </a:spcBef>
              <a:spcAft>
                <a:spcPts val="0"/>
              </a:spcAft>
              <a:buClr>
                <a:srgbClr val="7F7F7F"/>
              </a:buClr>
              <a:buSzPts val="4300"/>
              <a:buNone/>
              <a:defRPr sz="4300"/>
            </a:lvl9pPr>
          </a:lstStyle>
          <a:p/>
        </p:txBody>
      </p:sp>
      <p:sp>
        <p:nvSpPr>
          <p:cNvPr id="74" name="Google Shape;74;p10"/>
          <p:cNvSpPr txBox="1"/>
          <p:nvPr>
            <p:ph idx="10" type="dt"/>
          </p:nvPr>
        </p:nvSpPr>
        <p:spPr>
          <a:xfrm>
            <a:off x="30544068" y="30510482"/>
            <a:ext cx="10012680" cy="1752600"/>
          </a:xfrm>
          <a:prstGeom prst="rect">
            <a:avLst/>
          </a:prstGeom>
          <a:noFill/>
          <a:ln>
            <a:noFill/>
          </a:ln>
        </p:spPr>
        <p:txBody>
          <a:bodyPr anchorCtr="0" anchor="ctr" bIns="219450" lIns="438900" spcFirstLastPara="1" rIns="219450" wrap="square" tIns="21945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10"/>
          <p:cNvSpPr txBox="1"/>
          <p:nvPr>
            <p:ph idx="11" type="ftr"/>
          </p:nvPr>
        </p:nvSpPr>
        <p:spPr>
          <a:xfrm>
            <a:off x="3163994" y="30510482"/>
            <a:ext cx="13670280" cy="1752600"/>
          </a:xfrm>
          <a:prstGeom prst="rect">
            <a:avLst/>
          </a:prstGeom>
          <a:noFill/>
          <a:ln>
            <a:noFill/>
          </a:ln>
        </p:spPr>
        <p:txBody>
          <a:bodyPr anchorCtr="0" anchor="ctr" bIns="219450" lIns="219450" spcFirstLastPara="1" rIns="438900" wrap="square" tIns="21945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0"/>
          <p:cNvSpPr txBox="1"/>
          <p:nvPr>
            <p:ph idx="12" type="sldNum"/>
          </p:nvPr>
        </p:nvSpPr>
        <p:spPr>
          <a:xfrm>
            <a:off x="41007737" y="30510482"/>
            <a:ext cx="2697480" cy="1752600"/>
          </a:xfrm>
          <a:prstGeom prst="rect">
            <a:avLst/>
          </a:prstGeom>
          <a:noFill/>
          <a:ln>
            <a:noFill/>
          </a:ln>
        </p:spPr>
        <p:txBody>
          <a:bodyPr anchorCtr="0" anchor="ctr" bIns="219450" lIns="131650" spcFirstLastPara="1" rIns="219450" wrap="square" tIns="219450">
            <a:noAutofit/>
          </a:bodyPr>
          <a:lstStyle>
            <a:lvl1pPr indent="0" lvl="0" marL="0" marR="0" algn="l">
              <a:lnSpc>
                <a:spcPct val="100000"/>
              </a:lnSpc>
              <a:spcBef>
                <a:spcPts val="0"/>
              </a:spcBef>
              <a:spcAft>
                <a:spcPts val="0"/>
              </a:spcAft>
              <a:buClr>
                <a:srgbClr val="000000"/>
              </a:buClr>
              <a:buSzPts val="5800"/>
              <a:buFont typeface="Arial"/>
              <a:buNone/>
              <a:defRPr b="1" baseline="-25000" i="0" sz="5800" u="none" cap="none" strike="noStrike">
                <a:solidFill>
                  <a:srgbClr val="595959"/>
                </a:solidFill>
                <a:latin typeface="Century Gothic"/>
                <a:ea typeface="Century Gothic"/>
                <a:cs typeface="Century Gothic"/>
                <a:sym typeface="Century Gothic"/>
              </a:defRPr>
            </a:lvl1pPr>
            <a:lvl2pPr indent="0" lvl="1" marL="0" marR="0" algn="l">
              <a:lnSpc>
                <a:spcPct val="100000"/>
              </a:lnSpc>
              <a:spcBef>
                <a:spcPts val="0"/>
              </a:spcBef>
              <a:spcAft>
                <a:spcPts val="0"/>
              </a:spcAft>
              <a:buClr>
                <a:srgbClr val="000000"/>
              </a:buClr>
              <a:buSzPts val="5800"/>
              <a:buFont typeface="Arial"/>
              <a:buNone/>
              <a:defRPr b="1" baseline="-25000" i="0" sz="5800" u="none" cap="none" strike="noStrike">
                <a:solidFill>
                  <a:srgbClr val="595959"/>
                </a:solidFill>
                <a:latin typeface="Century Gothic"/>
                <a:ea typeface="Century Gothic"/>
                <a:cs typeface="Century Gothic"/>
                <a:sym typeface="Century Gothic"/>
              </a:defRPr>
            </a:lvl2pPr>
            <a:lvl3pPr indent="0" lvl="2" marL="0" marR="0" algn="l">
              <a:lnSpc>
                <a:spcPct val="100000"/>
              </a:lnSpc>
              <a:spcBef>
                <a:spcPts val="0"/>
              </a:spcBef>
              <a:spcAft>
                <a:spcPts val="0"/>
              </a:spcAft>
              <a:buClr>
                <a:srgbClr val="000000"/>
              </a:buClr>
              <a:buSzPts val="5800"/>
              <a:buFont typeface="Arial"/>
              <a:buNone/>
              <a:defRPr b="1" baseline="-25000" i="0" sz="5800" u="none" cap="none" strike="noStrike">
                <a:solidFill>
                  <a:srgbClr val="595959"/>
                </a:solidFill>
                <a:latin typeface="Century Gothic"/>
                <a:ea typeface="Century Gothic"/>
                <a:cs typeface="Century Gothic"/>
                <a:sym typeface="Century Gothic"/>
              </a:defRPr>
            </a:lvl3pPr>
            <a:lvl4pPr indent="0" lvl="3" marL="0" marR="0" algn="l">
              <a:lnSpc>
                <a:spcPct val="100000"/>
              </a:lnSpc>
              <a:spcBef>
                <a:spcPts val="0"/>
              </a:spcBef>
              <a:spcAft>
                <a:spcPts val="0"/>
              </a:spcAft>
              <a:buClr>
                <a:srgbClr val="000000"/>
              </a:buClr>
              <a:buSzPts val="5800"/>
              <a:buFont typeface="Arial"/>
              <a:buNone/>
              <a:defRPr b="1" baseline="-25000" i="0" sz="5800" u="none" cap="none" strike="noStrike">
                <a:solidFill>
                  <a:srgbClr val="595959"/>
                </a:solidFill>
                <a:latin typeface="Century Gothic"/>
                <a:ea typeface="Century Gothic"/>
                <a:cs typeface="Century Gothic"/>
                <a:sym typeface="Century Gothic"/>
              </a:defRPr>
            </a:lvl4pPr>
            <a:lvl5pPr indent="0" lvl="4" marL="0" marR="0" algn="l">
              <a:lnSpc>
                <a:spcPct val="100000"/>
              </a:lnSpc>
              <a:spcBef>
                <a:spcPts val="0"/>
              </a:spcBef>
              <a:spcAft>
                <a:spcPts val="0"/>
              </a:spcAft>
              <a:buClr>
                <a:srgbClr val="000000"/>
              </a:buClr>
              <a:buSzPts val="5800"/>
              <a:buFont typeface="Arial"/>
              <a:buNone/>
              <a:defRPr b="1" baseline="-25000" i="0" sz="5800" u="none" cap="none" strike="noStrike">
                <a:solidFill>
                  <a:srgbClr val="595959"/>
                </a:solidFill>
                <a:latin typeface="Century Gothic"/>
                <a:ea typeface="Century Gothic"/>
                <a:cs typeface="Century Gothic"/>
                <a:sym typeface="Century Gothic"/>
              </a:defRPr>
            </a:lvl5pPr>
            <a:lvl6pPr indent="0" lvl="5" marL="0" marR="0" algn="l">
              <a:lnSpc>
                <a:spcPct val="100000"/>
              </a:lnSpc>
              <a:spcBef>
                <a:spcPts val="0"/>
              </a:spcBef>
              <a:spcAft>
                <a:spcPts val="0"/>
              </a:spcAft>
              <a:buClr>
                <a:srgbClr val="000000"/>
              </a:buClr>
              <a:buSzPts val="5800"/>
              <a:buFont typeface="Arial"/>
              <a:buNone/>
              <a:defRPr b="1" baseline="-25000" i="0" sz="5800" u="none" cap="none" strike="noStrike">
                <a:solidFill>
                  <a:srgbClr val="595959"/>
                </a:solidFill>
                <a:latin typeface="Century Gothic"/>
                <a:ea typeface="Century Gothic"/>
                <a:cs typeface="Century Gothic"/>
                <a:sym typeface="Century Gothic"/>
              </a:defRPr>
            </a:lvl6pPr>
            <a:lvl7pPr indent="0" lvl="6" marL="0" marR="0" algn="l">
              <a:lnSpc>
                <a:spcPct val="100000"/>
              </a:lnSpc>
              <a:spcBef>
                <a:spcPts val="0"/>
              </a:spcBef>
              <a:spcAft>
                <a:spcPts val="0"/>
              </a:spcAft>
              <a:buClr>
                <a:srgbClr val="000000"/>
              </a:buClr>
              <a:buSzPts val="5800"/>
              <a:buFont typeface="Arial"/>
              <a:buNone/>
              <a:defRPr b="1" baseline="-25000" i="0" sz="5800" u="none" cap="none" strike="noStrike">
                <a:solidFill>
                  <a:srgbClr val="595959"/>
                </a:solidFill>
                <a:latin typeface="Century Gothic"/>
                <a:ea typeface="Century Gothic"/>
                <a:cs typeface="Century Gothic"/>
                <a:sym typeface="Century Gothic"/>
              </a:defRPr>
            </a:lvl7pPr>
            <a:lvl8pPr indent="0" lvl="7" marL="0" marR="0" algn="l">
              <a:lnSpc>
                <a:spcPct val="100000"/>
              </a:lnSpc>
              <a:spcBef>
                <a:spcPts val="0"/>
              </a:spcBef>
              <a:spcAft>
                <a:spcPts val="0"/>
              </a:spcAft>
              <a:buClr>
                <a:srgbClr val="000000"/>
              </a:buClr>
              <a:buSzPts val="5800"/>
              <a:buFont typeface="Arial"/>
              <a:buNone/>
              <a:defRPr b="1" baseline="-25000" i="0" sz="5800" u="none" cap="none" strike="noStrike">
                <a:solidFill>
                  <a:srgbClr val="595959"/>
                </a:solidFill>
                <a:latin typeface="Century Gothic"/>
                <a:ea typeface="Century Gothic"/>
                <a:cs typeface="Century Gothic"/>
                <a:sym typeface="Century Gothic"/>
              </a:defRPr>
            </a:lvl8pPr>
            <a:lvl9pPr indent="0" lvl="8" marL="0" marR="0" algn="l">
              <a:lnSpc>
                <a:spcPct val="100000"/>
              </a:lnSpc>
              <a:spcBef>
                <a:spcPts val="0"/>
              </a:spcBef>
              <a:spcAft>
                <a:spcPts val="0"/>
              </a:spcAft>
              <a:buClr>
                <a:srgbClr val="000000"/>
              </a:buClr>
              <a:buSzPts val="5800"/>
              <a:buFont typeface="Arial"/>
              <a:buNone/>
              <a:defRPr b="1" baseline="-25000" i="0" sz="5800" u="none" cap="none" strike="noStrike">
                <a:solidFill>
                  <a:srgbClr val="595959"/>
                </a:solidFill>
                <a:latin typeface="Century Gothic"/>
                <a:ea typeface="Century Gothic"/>
                <a:cs typeface="Century Gothic"/>
                <a:sym typeface="Century Gothic"/>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1"/>
            </a:gs>
            <a:gs pos="50000">
              <a:schemeClr val="lt1"/>
            </a:gs>
            <a:gs pos="76000">
              <a:srgbClr val="F3F3F3"/>
            </a:gs>
            <a:gs pos="92000">
              <a:srgbClr val="D8D8D8"/>
            </a:gs>
            <a:gs pos="100000">
              <a:srgbClr val="D8D8D8"/>
            </a:gs>
          </a:gsLst>
          <a:path path="circle">
            <a:fillToRect b="50%" l="50%" r="50%" t="50%"/>
          </a:path>
          <a:tileRect/>
        </a:gra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2194560" y="0"/>
            <a:ext cx="39502080" cy="7680960"/>
          </a:xfrm>
          <a:prstGeom prst="rect">
            <a:avLst/>
          </a:prstGeom>
          <a:noFill/>
          <a:ln>
            <a:noFill/>
          </a:ln>
        </p:spPr>
        <p:txBody>
          <a:bodyPr anchorCtr="0" anchor="b" bIns="219450" lIns="438900" spcFirstLastPara="1" rIns="438900" wrap="square" tIns="219450">
            <a:noAutofit/>
          </a:bodyPr>
          <a:lstStyle>
            <a:lvl1pPr lvl="0" marR="0" rtl="0" algn="ctr">
              <a:lnSpc>
                <a:spcPct val="107490"/>
              </a:lnSpc>
              <a:spcBef>
                <a:spcPts val="0"/>
              </a:spcBef>
              <a:spcAft>
                <a:spcPts val="0"/>
              </a:spcAft>
              <a:buClr>
                <a:schemeClr val="dk2"/>
              </a:buClr>
              <a:buSzPts val="25900"/>
              <a:buFont typeface="Palatino Linotype"/>
              <a:buNone/>
              <a:defRPr b="0" i="0" sz="25900" u="none" cap="none" strike="noStrike">
                <a:solidFill>
                  <a:schemeClr val="dk2"/>
                </a:solidFill>
                <a:latin typeface="Palatino Linotype"/>
                <a:ea typeface="Palatino Linotype"/>
                <a:cs typeface="Palatino Linotype"/>
                <a:sym typeface="Palatino Linotype"/>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
          <p:cNvSpPr txBox="1"/>
          <p:nvPr>
            <p:ph idx="1" type="body"/>
          </p:nvPr>
        </p:nvSpPr>
        <p:spPr>
          <a:xfrm>
            <a:off x="2194560" y="7680963"/>
            <a:ext cx="39502080" cy="21724622"/>
          </a:xfrm>
          <a:prstGeom prst="rect">
            <a:avLst/>
          </a:prstGeom>
          <a:noFill/>
          <a:ln>
            <a:noFill/>
          </a:ln>
        </p:spPr>
        <p:txBody>
          <a:bodyPr anchorCtr="0" anchor="t" bIns="219450" lIns="438900" spcFirstLastPara="1" rIns="438900" wrap="square" tIns="219450">
            <a:normAutofit/>
          </a:bodyPr>
          <a:lstStyle>
            <a:lvl1pPr indent="-958850" lvl="0" marL="457200" marR="0" rtl="0" algn="l">
              <a:lnSpc>
                <a:spcPct val="100000"/>
              </a:lnSpc>
              <a:spcBef>
                <a:spcPts val="2300"/>
              </a:spcBef>
              <a:spcAft>
                <a:spcPts val="0"/>
              </a:spcAft>
              <a:buClr>
                <a:srgbClr val="7F7F7F"/>
              </a:buClr>
              <a:buSzPts val="11500"/>
              <a:buFont typeface="Arial"/>
              <a:buChar char="•"/>
              <a:defRPr b="0" i="0" sz="11500" u="none" cap="none" strike="noStrike">
                <a:solidFill>
                  <a:srgbClr val="7F7F7F"/>
                </a:solidFill>
                <a:latin typeface="Century Gothic"/>
                <a:ea typeface="Century Gothic"/>
                <a:cs typeface="Century Gothic"/>
                <a:sym typeface="Century Gothic"/>
              </a:defRPr>
            </a:lvl1pPr>
            <a:lvl2pPr indent="-717550" lvl="1" marL="914400" marR="0" rtl="0" algn="l">
              <a:lnSpc>
                <a:spcPct val="100000"/>
              </a:lnSpc>
              <a:spcBef>
                <a:spcPts val="1540"/>
              </a:spcBef>
              <a:spcAft>
                <a:spcPts val="0"/>
              </a:spcAft>
              <a:buClr>
                <a:srgbClr val="7F7F7F"/>
              </a:buClr>
              <a:buSzPts val="7700"/>
              <a:buFont typeface="Courier New"/>
              <a:buChar char="o"/>
              <a:defRPr b="0" i="0" sz="7700" u="none" cap="none" strike="noStrike">
                <a:solidFill>
                  <a:srgbClr val="7F7F7F"/>
                </a:solidFill>
                <a:latin typeface="Century Gothic"/>
                <a:ea typeface="Century Gothic"/>
                <a:cs typeface="Century Gothic"/>
                <a:sym typeface="Century Gothic"/>
              </a:defRPr>
            </a:lvl2pPr>
            <a:lvl3pPr indent="-717550" lvl="2" marL="1371600" marR="0" rtl="0" algn="l">
              <a:lnSpc>
                <a:spcPct val="100000"/>
              </a:lnSpc>
              <a:spcBef>
                <a:spcPts val="1540"/>
              </a:spcBef>
              <a:spcAft>
                <a:spcPts val="0"/>
              </a:spcAft>
              <a:buClr>
                <a:srgbClr val="7F7F7F"/>
              </a:buClr>
              <a:buSzPts val="7700"/>
              <a:buFont typeface="Arial"/>
              <a:buChar char="•"/>
              <a:defRPr b="0" i="0" sz="7700" u="none" cap="none" strike="noStrike">
                <a:solidFill>
                  <a:srgbClr val="7F7F7F"/>
                </a:solidFill>
                <a:latin typeface="Century Gothic"/>
                <a:ea typeface="Century Gothic"/>
                <a:cs typeface="Century Gothic"/>
                <a:sym typeface="Century Gothic"/>
              </a:defRPr>
            </a:lvl3pPr>
            <a:lvl4pPr indent="-717550" lvl="3" marL="1828800" marR="0" rtl="0" algn="l">
              <a:lnSpc>
                <a:spcPct val="100000"/>
              </a:lnSpc>
              <a:spcBef>
                <a:spcPts val="1540"/>
              </a:spcBef>
              <a:spcAft>
                <a:spcPts val="0"/>
              </a:spcAft>
              <a:buClr>
                <a:srgbClr val="7F7F7F"/>
              </a:buClr>
              <a:buSzPts val="7700"/>
              <a:buFont typeface="Courier New"/>
              <a:buChar char="o"/>
              <a:defRPr b="0" i="0" sz="7700" u="none" cap="none" strike="noStrike">
                <a:solidFill>
                  <a:srgbClr val="7F7F7F"/>
                </a:solidFill>
                <a:latin typeface="Century Gothic"/>
                <a:ea typeface="Century Gothic"/>
                <a:cs typeface="Century Gothic"/>
                <a:sym typeface="Century Gothic"/>
              </a:defRPr>
            </a:lvl4pPr>
            <a:lvl5pPr indent="-717550" lvl="4" marL="2286000" marR="0" rtl="0" algn="l">
              <a:lnSpc>
                <a:spcPct val="100000"/>
              </a:lnSpc>
              <a:spcBef>
                <a:spcPts val="1540"/>
              </a:spcBef>
              <a:spcAft>
                <a:spcPts val="0"/>
              </a:spcAft>
              <a:buClr>
                <a:srgbClr val="7F7F7F"/>
              </a:buClr>
              <a:buSzPts val="7700"/>
              <a:buFont typeface="Arial"/>
              <a:buChar char="•"/>
              <a:defRPr b="0" i="0" sz="7700" u="none" cap="none" strike="noStrike">
                <a:solidFill>
                  <a:srgbClr val="7F7F7F"/>
                </a:solidFill>
                <a:latin typeface="Century Gothic"/>
                <a:ea typeface="Century Gothic"/>
                <a:cs typeface="Century Gothic"/>
                <a:sym typeface="Century Gothic"/>
              </a:defRPr>
            </a:lvl5pPr>
            <a:lvl6pPr indent="-717550" lvl="5" marL="2743200" marR="0" rtl="0" algn="l">
              <a:lnSpc>
                <a:spcPct val="100000"/>
              </a:lnSpc>
              <a:spcBef>
                <a:spcPts val="1540"/>
              </a:spcBef>
              <a:spcAft>
                <a:spcPts val="0"/>
              </a:spcAft>
              <a:buClr>
                <a:srgbClr val="7F7F7F"/>
              </a:buClr>
              <a:buSzPts val="7700"/>
              <a:buFont typeface="Courier New"/>
              <a:buChar char="o"/>
              <a:defRPr b="0" i="0" sz="7700" u="none" cap="none" strike="noStrike">
                <a:solidFill>
                  <a:srgbClr val="7F7F7F"/>
                </a:solidFill>
                <a:latin typeface="Century Gothic"/>
                <a:ea typeface="Century Gothic"/>
                <a:cs typeface="Century Gothic"/>
                <a:sym typeface="Century Gothic"/>
              </a:defRPr>
            </a:lvl6pPr>
            <a:lvl7pPr indent="-717550" lvl="6" marL="3200400" marR="0" rtl="0" algn="l">
              <a:lnSpc>
                <a:spcPct val="100000"/>
              </a:lnSpc>
              <a:spcBef>
                <a:spcPts val="1540"/>
              </a:spcBef>
              <a:spcAft>
                <a:spcPts val="0"/>
              </a:spcAft>
              <a:buClr>
                <a:srgbClr val="7F7F7F"/>
              </a:buClr>
              <a:buSzPts val="7700"/>
              <a:buFont typeface="Arial"/>
              <a:buChar char="•"/>
              <a:defRPr b="0" i="0" sz="7700" u="none" cap="none" strike="noStrike">
                <a:solidFill>
                  <a:srgbClr val="7F7F7F"/>
                </a:solidFill>
                <a:latin typeface="Century Gothic"/>
                <a:ea typeface="Century Gothic"/>
                <a:cs typeface="Century Gothic"/>
                <a:sym typeface="Century Gothic"/>
              </a:defRPr>
            </a:lvl7pPr>
            <a:lvl8pPr indent="-717550" lvl="7" marL="3657600" marR="0" rtl="0" algn="l">
              <a:lnSpc>
                <a:spcPct val="100000"/>
              </a:lnSpc>
              <a:spcBef>
                <a:spcPts val="1540"/>
              </a:spcBef>
              <a:spcAft>
                <a:spcPts val="0"/>
              </a:spcAft>
              <a:buClr>
                <a:srgbClr val="7F7F7F"/>
              </a:buClr>
              <a:buSzPts val="7700"/>
              <a:buFont typeface="Courier New"/>
              <a:buChar char="o"/>
              <a:defRPr b="0" i="0" sz="7700" u="none" cap="none" strike="noStrike">
                <a:solidFill>
                  <a:srgbClr val="7F7F7F"/>
                </a:solidFill>
                <a:latin typeface="Century Gothic"/>
                <a:ea typeface="Century Gothic"/>
                <a:cs typeface="Century Gothic"/>
                <a:sym typeface="Century Gothic"/>
              </a:defRPr>
            </a:lvl8pPr>
            <a:lvl9pPr indent="-717550" lvl="8" marL="4114800" marR="0" rtl="0" algn="l">
              <a:lnSpc>
                <a:spcPct val="100000"/>
              </a:lnSpc>
              <a:spcBef>
                <a:spcPts val="1540"/>
              </a:spcBef>
              <a:spcAft>
                <a:spcPts val="0"/>
              </a:spcAft>
              <a:buClr>
                <a:srgbClr val="7F7F7F"/>
              </a:buClr>
              <a:buSzPts val="7700"/>
              <a:buFont typeface="Arial"/>
              <a:buChar char="•"/>
              <a:defRPr b="0" i="0" sz="7700" u="none" cap="none" strike="noStrike">
                <a:solidFill>
                  <a:srgbClr val="7F7F7F"/>
                </a:solidFill>
                <a:latin typeface="Century Gothic"/>
                <a:ea typeface="Century Gothic"/>
                <a:cs typeface="Century Gothic"/>
                <a:sym typeface="Century Gothic"/>
              </a:defRPr>
            </a:lvl9pPr>
          </a:lstStyle>
          <a:p/>
        </p:txBody>
      </p:sp>
      <p:sp>
        <p:nvSpPr>
          <p:cNvPr id="12" name="Google Shape;12;p1"/>
          <p:cNvSpPr txBox="1"/>
          <p:nvPr>
            <p:ph idx="10" type="dt"/>
          </p:nvPr>
        </p:nvSpPr>
        <p:spPr>
          <a:xfrm>
            <a:off x="30544068" y="30510482"/>
            <a:ext cx="10012680" cy="1752600"/>
          </a:xfrm>
          <a:prstGeom prst="rect">
            <a:avLst/>
          </a:prstGeom>
          <a:noFill/>
          <a:ln>
            <a:noFill/>
          </a:ln>
        </p:spPr>
        <p:txBody>
          <a:bodyPr anchorCtr="0" anchor="ctr" bIns="219450" lIns="438900" spcFirstLastPara="1" rIns="219450" wrap="square" tIns="219450">
            <a:noAutofit/>
          </a:bodyPr>
          <a:lstStyle>
            <a:lvl1pPr lvl="0" marR="0" rtl="0" algn="r">
              <a:lnSpc>
                <a:spcPct val="100000"/>
              </a:lnSpc>
              <a:spcBef>
                <a:spcPts val="0"/>
              </a:spcBef>
              <a:spcAft>
                <a:spcPts val="0"/>
              </a:spcAft>
              <a:buClr>
                <a:srgbClr val="000000"/>
              </a:buClr>
              <a:buSzPts val="1400"/>
              <a:buFont typeface="Arial"/>
              <a:buNone/>
              <a:defRPr b="1" baseline="-25000" i="0" sz="5800" u="none" cap="none" strike="noStrike">
                <a:solidFill>
                  <a:srgbClr val="595959"/>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1" baseline="-25000" i="0" sz="3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1" baseline="-25000" i="0" sz="3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1" baseline="-25000" i="0" sz="3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1" baseline="-25000" i="0" sz="3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1" baseline="-25000" i="0" sz="3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1" baseline="-25000" i="0" sz="3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1" baseline="-25000" i="0" sz="3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1" baseline="-25000" i="0" sz="3400" u="none" cap="none" strike="noStrike">
                <a:solidFill>
                  <a:schemeClr val="dk1"/>
                </a:solidFill>
                <a:latin typeface="Arial"/>
                <a:ea typeface="Arial"/>
                <a:cs typeface="Arial"/>
                <a:sym typeface="Arial"/>
              </a:defRPr>
            </a:lvl9pPr>
          </a:lstStyle>
          <a:p/>
        </p:txBody>
      </p:sp>
      <p:sp>
        <p:nvSpPr>
          <p:cNvPr id="13" name="Google Shape;13;p1"/>
          <p:cNvSpPr txBox="1"/>
          <p:nvPr>
            <p:ph idx="11" type="ftr"/>
          </p:nvPr>
        </p:nvSpPr>
        <p:spPr>
          <a:xfrm>
            <a:off x="3163994" y="30510482"/>
            <a:ext cx="13670280" cy="1752600"/>
          </a:xfrm>
          <a:prstGeom prst="rect">
            <a:avLst/>
          </a:prstGeom>
          <a:noFill/>
          <a:ln>
            <a:noFill/>
          </a:ln>
        </p:spPr>
        <p:txBody>
          <a:bodyPr anchorCtr="0" anchor="ctr" bIns="219450" lIns="219450" spcFirstLastPara="1" rIns="438900" wrap="square" tIns="219450">
            <a:noAutofit/>
          </a:bodyPr>
          <a:lstStyle>
            <a:lvl1pPr lvl="0" marR="0" rtl="0" algn="l">
              <a:lnSpc>
                <a:spcPct val="100000"/>
              </a:lnSpc>
              <a:spcBef>
                <a:spcPts val="0"/>
              </a:spcBef>
              <a:spcAft>
                <a:spcPts val="0"/>
              </a:spcAft>
              <a:buClr>
                <a:srgbClr val="000000"/>
              </a:buClr>
              <a:buSzPts val="1400"/>
              <a:buFont typeface="Arial"/>
              <a:buNone/>
              <a:defRPr b="1" baseline="-25000" i="0" sz="5800" u="none" cap="none" strike="noStrike">
                <a:solidFill>
                  <a:srgbClr val="595959"/>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1" baseline="-25000" i="0" sz="3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1" baseline="-25000" i="0" sz="3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1" baseline="-25000" i="0" sz="3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1" baseline="-25000" i="0" sz="3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1" baseline="-25000" i="0" sz="3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1" baseline="-25000" i="0" sz="3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1" baseline="-25000" i="0" sz="3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1" baseline="-25000" i="0" sz="3400" u="none" cap="none" strike="noStrike">
                <a:solidFill>
                  <a:schemeClr val="dk1"/>
                </a:solidFill>
                <a:latin typeface="Arial"/>
                <a:ea typeface="Arial"/>
                <a:cs typeface="Arial"/>
                <a:sym typeface="Arial"/>
              </a:defRPr>
            </a:lvl9pPr>
          </a:lstStyle>
          <a:p/>
        </p:txBody>
      </p:sp>
      <p:sp>
        <p:nvSpPr>
          <p:cNvPr id="14" name="Google Shape;14;p1"/>
          <p:cNvSpPr txBox="1"/>
          <p:nvPr>
            <p:ph idx="12" type="sldNum"/>
          </p:nvPr>
        </p:nvSpPr>
        <p:spPr>
          <a:xfrm>
            <a:off x="41007737" y="30510482"/>
            <a:ext cx="2697480" cy="1752600"/>
          </a:xfrm>
          <a:prstGeom prst="rect">
            <a:avLst/>
          </a:prstGeom>
          <a:noFill/>
          <a:ln>
            <a:noFill/>
          </a:ln>
        </p:spPr>
        <p:txBody>
          <a:bodyPr anchorCtr="0" anchor="ctr" bIns="219450" lIns="131650" spcFirstLastPara="1" rIns="219450" wrap="square" tIns="219450">
            <a:noAutofit/>
          </a:bodyPr>
          <a:lstStyle>
            <a:lvl1pPr indent="0" lvl="0" marL="0" marR="0" rtl="0" algn="l">
              <a:lnSpc>
                <a:spcPct val="100000"/>
              </a:lnSpc>
              <a:spcBef>
                <a:spcPts val="0"/>
              </a:spcBef>
              <a:spcAft>
                <a:spcPts val="0"/>
              </a:spcAft>
              <a:buClr>
                <a:srgbClr val="000000"/>
              </a:buClr>
              <a:buSzPts val="5800"/>
              <a:buFont typeface="Arial"/>
              <a:buNone/>
              <a:defRPr b="1" baseline="-25000" i="0" sz="5800" u="none" cap="none" strike="noStrike">
                <a:solidFill>
                  <a:srgbClr val="595959"/>
                </a:solidFill>
                <a:latin typeface="Century Gothic"/>
                <a:ea typeface="Century Gothic"/>
                <a:cs typeface="Century Gothic"/>
                <a:sym typeface="Century Gothic"/>
              </a:defRPr>
            </a:lvl1pPr>
            <a:lvl2pPr indent="0" lvl="1" marL="0" marR="0" rtl="0" algn="l">
              <a:lnSpc>
                <a:spcPct val="100000"/>
              </a:lnSpc>
              <a:spcBef>
                <a:spcPts val="0"/>
              </a:spcBef>
              <a:spcAft>
                <a:spcPts val="0"/>
              </a:spcAft>
              <a:buClr>
                <a:srgbClr val="000000"/>
              </a:buClr>
              <a:buSzPts val="5800"/>
              <a:buFont typeface="Arial"/>
              <a:buNone/>
              <a:defRPr b="1" baseline="-25000" i="0" sz="5800" u="none" cap="none" strike="noStrike">
                <a:solidFill>
                  <a:srgbClr val="595959"/>
                </a:solidFill>
                <a:latin typeface="Century Gothic"/>
                <a:ea typeface="Century Gothic"/>
                <a:cs typeface="Century Gothic"/>
                <a:sym typeface="Century Gothic"/>
              </a:defRPr>
            </a:lvl2pPr>
            <a:lvl3pPr indent="0" lvl="2" marL="0" marR="0" rtl="0" algn="l">
              <a:lnSpc>
                <a:spcPct val="100000"/>
              </a:lnSpc>
              <a:spcBef>
                <a:spcPts val="0"/>
              </a:spcBef>
              <a:spcAft>
                <a:spcPts val="0"/>
              </a:spcAft>
              <a:buClr>
                <a:srgbClr val="000000"/>
              </a:buClr>
              <a:buSzPts val="5800"/>
              <a:buFont typeface="Arial"/>
              <a:buNone/>
              <a:defRPr b="1" baseline="-25000" i="0" sz="5800" u="none" cap="none" strike="noStrike">
                <a:solidFill>
                  <a:srgbClr val="595959"/>
                </a:solidFill>
                <a:latin typeface="Century Gothic"/>
                <a:ea typeface="Century Gothic"/>
                <a:cs typeface="Century Gothic"/>
                <a:sym typeface="Century Gothic"/>
              </a:defRPr>
            </a:lvl3pPr>
            <a:lvl4pPr indent="0" lvl="3" marL="0" marR="0" rtl="0" algn="l">
              <a:lnSpc>
                <a:spcPct val="100000"/>
              </a:lnSpc>
              <a:spcBef>
                <a:spcPts val="0"/>
              </a:spcBef>
              <a:spcAft>
                <a:spcPts val="0"/>
              </a:spcAft>
              <a:buClr>
                <a:srgbClr val="000000"/>
              </a:buClr>
              <a:buSzPts val="5800"/>
              <a:buFont typeface="Arial"/>
              <a:buNone/>
              <a:defRPr b="1" baseline="-25000" i="0" sz="5800" u="none" cap="none" strike="noStrike">
                <a:solidFill>
                  <a:srgbClr val="595959"/>
                </a:solidFill>
                <a:latin typeface="Century Gothic"/>
                <a:ea typeface="Century Gothic"/>
                <a:cs typeface="Century Gothic"/>
                <a:sym typeface="Century Gothic"/>
              </a:defRPr>
            </a:lvl4pPr>
            <a:lvl5pPr indent="0" lvl="4" marL="0" marR="0" rtl="0" algn="l">
              <a:lnSpc>
                <a:spcPct val="100000"/>
              </a:lnSpc>
              <a:spcBef>
                <a:spcPts val="0"/>
              </a:spcBef>
              <a:spcAft>
                <a:spcPts val="0"/>
              </a:spcAft>
              <a:buClr>
                <a:srgbClr val="000000"/>
              </a:buClr>
              <a:buSzPts val="5800"/>
              <a:buFont typeface="Arial"/>
              <a:buNone/>
              <a:defRPr b="1" baseline="-25000" i="0" sz="5800" u="none" cap="none" strike="noStrike">
                <a:solidFill>
                  <a:srgbClr val="595959"/>
                </a:solidFill>
                <a:latin typeface="Century Gothic"/>
                <a:ea typeface="Century Gothic"/>
                <a:cs typeface="Century Gothic"/>
                <a:sym typeface="Century Gothic"/>
              </a:defRPr>
            </a:lvl5pPr>
            <a:lvl6pPr indent="0" lvl="5" marL="0" marR="0" rtl="0" algn="l">
              <a:lnSpc>
                <a:spcPct val="100000"/>
              </a:lnSpc>
              <a:spcBef>
                <a:spcPts val="0"/>
              </a:spcBef>
              <a:spcAft>
                <a:spcPts val="0"/>
              </a:spcAft>
              <a:buClr>
                <a:srgbClr val="000000"/>
              </a:buClr>
              <a:buSzPts val="5800"/>
              <a:buFont typeface="Arial"/>
              <a:buNone/>
              <a:defRPr b="1" baseline="-25000" i="0" sz="5800" u="none" cap="none" strike="noStrike">
                <a:solidFill>
                  <a:srgbClr val="595959"/>
                </a:solidFill>
                <a:latin typeface="Century Gothic"/>
                <a:ea typeface="Century Gothic"/>
                <a:cs typeface="Century Gothic"/>
                <a:sym typeface="Century Gothic"/>
              </a:defRPr>
            </a:lvl6pPr>
            <a:lvl7pPr indent="0" lvl="6" marL="0" marR="0" rtl="0" algn="l">
              <a:lnSpc>
                <a:spcPct val="100000"/>
              </a:lnSpc>
              <a:spcBef>
                <a:spcPts val="0"/>
              </a:spcBef>
              <a:spcAft>
                <a:spcPts val="0"/>
              </a:spcAft>
              <a:buClr>
                <a:srgbClr val="000000"/>
              </a:buClr>
              <a:buSzPts val="5800"/>
              <a:buFont typeface="Arial"/>
              <a:buNone/>
              <a:defRPr b="1" baseline="-25000" i="0" sz="5800" u="none" cap="none" strike="noStrike">
                <a:solidFill>
                  <a:srgbClr val="595959"/>
                </a:solidFill>
                <a:latin typeface="Century Gothic"/>
                <a:ea typeface="Century Gothic"/>
                <a:cs typeface="Century Gothic"/>
                <a:sym typeface="Century Gothic"/>
              </a:defRPr>
            </a:lvl7pPr>
            <a:lvl8pPr indent="0" lvl="7" marL="0" marR="0" rtl="0" algn="l">
              <a:lnSpc>
                <a:spcPct val="100000"/>
              </a:lnSpc>
              <a:spcBef>
                <a:spcPts val="0"/>
              </a:spcBef>
              <a:spcAft>
                <a:spcPts val="0"/>
              </a:spcAft>
              <a:buClr>
                <a:srgbClr val="000000"/>
              </a:buClr>
              <a:buSzPts val="5800"/>
              <a:buFont typeface="Arial"/>
              <a:buNone/>
              <a:defRPr b="1" baseline="-25000" i="0" sz="5800" u="none" cap="none" strike="noStrike">
                <a:solidFill>
                  <a:srgbClr val="595959"/>
                </a:solidFill>
                <a:latin typeface="Century Gothic"/>
                <a:ea typeface="Century Gothic"/>
                <a:cs typeface="Century Gothic"/>
                <a:sym typeface="Century Gothic"/>
              </a:defRPr>
            </a:lvl8pPr>
            <a:lvl9pPr indent="0" lvl="8" marL="0" marR="0" rtl="0" algn="l">
              <a:lnSpc>
                <a:spcPct val="100000"/>
              </a:lnSpc>
              <a:spcBef>
                <a:spcPts val="0"/>
              </a:spcBef>
              <a:spcAft>
                <a:spcPts val="0"/>
              </a:spcAft>
              <a:buClr>
                <a:srgbClr val="000000"/>
              </a:buClr>
              <a:buSzPts val="5800"/>
              <a:buFont typeface="Arial"/>
              <a:buNone/>
              <a:defRPr b="1" baseline="-25000" i="0" sz="5800" u="none" cap="none" strike="noStrike">
                <a:solidFill>
                  <a:srgbClr val="595959"/>
                </a:solidFill>
                <a:latin typeface="Century Gothic"/>
                <a:ea typeface="Century Gothic"/>
                <a:cs typeface="Century Gothic"/>
                <a:sym typeface="Century Gothic"/>
              </a:defRPr>
            </a:lvl9pPr>
          </a:lstStyle>
          <a:p>
            <a:pPr indent="0" lvl="0" marL="0" rtl="0" algn="l">
              <a:spcBef>
                <a:spcPts val="0"/>
              </a:spcBef>
              <a:spcAft>
                <a:spcPts val="0"/>
              </a:spcAft>
              <a:buNone/>
            </a:pPr>
            <a:fld id="{00000000-1234-1234-1234-123412341234}" type="slidenum">
              <a:rPr lang="en-US"/>
              <a:t>‹#›</a:t>
            </a:fld>
            <a:endParaRPr/>
          </a:p>
        </p:txBody>
      </p:sp>
      <p:sp>
        <p:nvSpPr>
          <p:cNvPr id="15" name="Google Shape;15;p1"/>
          <p:cNvSpPr/>
          <p:nvPr/>
        </p:nvSpPr>
        <p:spPr>
          <a:xfrm>
            <a:off x="40597248" y="31197043"/>
            <a:ext cx="406906" cy="406906"/>
          </a:xfrm>
          <a:prstGeom prst="ellipse">
            <a:avLst/>
          </a:prstGeom>
          <a:solidFill>
            <a:srgbClr val="7F7F7F"/>
          </a:solidFill>
          <a:ln>
            <a:noFill/>
          </a:ln>
        </p:spPr>
        <p:txBody>
          <a:bodyPr anchorCtr="0" anchor="ctr" bIns="219450" lIns="438900" spcFirstLastPara="1" rIns="438900" wrap="square" tIns="219450">
            <a:noAutofit/>
          </a:bodyPr>
          <a:lstStyle/>
          <a:p>
            <a:pPr indent="0" lvl="0" marL="0" marR="0" rtl="0" algn="ctr">
              <a:lnSpc>
                <a:spcPct val="100000"/>
              </a:lnSpc>
              <a:spcBef>
                <a:spcPts val="0"/>
              </a:spcBef>
              <a:spcAft>
                <a:spcPts val="0"/>
              </a:spcAft>
              <a:buClr>
                <a:srgbClr val="000000"/>
              </a:buClr>
              <a:buSzPts val="8600"/>
              <a:buFont typeface="Arial"/>
              <a:buNone/>
            </a:pPr>
            <a:r>
              <a:t/>
            </a:r>
            <a:endParaRPr b="1" baseline="-25000" i="0" sz="8600" u="none" cap="none" strike="noStrike">
              <a:solidFill>
                <a:schemeClr val="lt1"/>
              </a:solidFill>
              <a:latin typeface="Palatino Linotype"/>
              <a:ea typeface="Palatino Linotype"/>
              <a:cs typeface="Palatino Linotype"/>
              <a:sym typeface="Palatino Linotype"/>
            </a:endParaRPr>
          </a:p>
        </p:txBody>
      </p:sp>
      <p:sp>
        <p:nvSpPr>
          <p:cNvPr id="16" name="Google Shape;16;p1"/>
          <p:cNvSpPr/>
          <p:nvPr/>
        </p:nvSpPr>
        <p:spPr>
          <a:xfrm>
            <a:off x="2731771" y="31197043"/>
            <a:ext cx="406906" cy="406906"/>
          </a:xfrm>
          <a:prstGeom prst="ellipse">
            <a:avLst/>
          </a:prstGeom>
          <a:solidFill>
            <a:srgbClr val="7F7F7F"/>
          </a:solidFill>
          <a:ln>
            <a:noFill/>
          </a:ln>
        </p:spPr>
        <p:txBody>
          <a:bodyPr anchorCtr="0" anchor="ctr" bIns="219450" lIns="438900" spcFirstLastPara="1" rIns="438900" wrap="square" tIns="219450">
            <a:noAutofit/>
          </a:bodyPr>
          <a:lstStyle/>
          <a:p>
            <a:pPr indent="0" lvl="0" marL="0" marR="0" rtl="0" algn="ctr">
              <a:lnSpc>
                <a:spcPct val="100000"/>
              </a:lnSpc>
              <a:spcBef>
                <a:spcPts val="0"/>
              </a:spcBef>
              <a:spcAft>
                <a:spcPts val="0"/>
              </a:spcAft>
              <a:buClr>
                <a:srgbClr val="000000"/>
              </a:buClr>
              <a:buSzPts val="3400"/>
              <a:buFont typeface="Arial"/>
              <a:buNone/>
            </a:pPr>
            <a:r>
              <a:t/>
            </a:r>
            <a:endParaRPr b="1" baseline="-25000" i="0" sz="3400" u="none" cap="none" strike="noStrike">
              <a:solidFill>
                <a:schemeClr val="lt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0" Type="http://schemas.openxmlformats.org/officeDocument/2006/relationships/image" Target="../media/image13.png"/><Relationship Id="rId11" Type="http://schemas.openxmlformats.org/officeDocument/2006/relationships/image" Target="../media/image4.png"/><Relationship Id="rId22" Type="http://schemas.openxmlformats.org/officeDocument/2006/relationships/image" Target="../media/image9.png"/><Relationship Id="rId10" Type="http://schemas.openxmlformats.org/officeDocument/2006/relationships/image" Target="../media/image2.png"/><Relationship Id="rId21" Type="http://schemas.openxmlformats.org/officeDocument/2006/relationships/image" Target="../media/image14.png"/><Relationship Id="rId13" Type="http://schemas.openxmlformats.org/officeDocument/2006/relationships/image" Target="../media/image17.png"/><Relationship Id="rId12" Type="http://schemas.openxmlformats.org/officeDocument/2006/relationships/image" Target="../media/image11.png"/><Relationship Id="rId23" Type="http://schemas.openxmlformats.org/officeDocument/2006/relationships/image" Target="../media/image16.pn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 Id="rId4" Type="http://schemas.openxmlformats.org/officeDocument/2006/relationships/image" Target="../media/image1.png"/><Relationship Id="rId9" Type="http://schemas.openxmlformats.org/officeDocument/2006/relationships/image" Target="../media/image19.png"/><Relationship Id="rId15" Type="http://schemas.openxmlformats.org/officeDocument/2006/relationships/image" Target="../media/image6.png"/><Relationship Id="rId14" Type="http://schemas.openxmlformats.org/officeDocument/2006/relationships/image" Target="../media/image10.png"/><Relationship Id="rId17" Type="http://schemas.openxmlformats.org/officeDocument/2006/relationships/image" Target="../media/image3.png"/><Relationship Id="rId16" Type="http://schemas.openxmlformats.org/officeDocument/2006/relationships/image" Target="../media/image8.png"/><Relationship Id="rId5" Type="http://schemas.openxmlformats.org/officeDocument/2006/relationships/image" Target="../media/image18.jpg"/><Relationship Id="rId19" Type="http://schemas.openxmlformats.org/officeDocument/2006/relationships/image" Target="../media/image15.png"/><Relationship Id="rId6" Type="http://schemas.openxmlformats.org/officeDocument/2006/relationships/image" Target="../media/image20.png"/><Relationship Id="rId18" Type="http://schemas.openxmlformats.org/officeDocument/2006/relationships/image" Target="../media/image21.png"/><Relationship Id="rId7" Type="http://schemas.openxmlformats.org/officeDocument/2006/relationships/image" Target="../media/image5.png"/><Relationship Id="rId8"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gradFill>
          <a:gsLst>
            <a:gs pos="0">
              <a:schemeClr val="lt1"/>
            </a:gs>
            <a:gs pos="8000">
              <a:schemeClr val="lt1"/>
            </a:gs>
            <a:gs pos="63000">
              <a:srgbClr val="F3F3F3"/>
            </a:gs>
            <a:gs pos="81000">
              <a:srgbClr val="FFF7DA"/>
            </a:gs>
            <a:gs pos="100000">
              <a:srgbClr val="FFF7DA"/>
            </a:gs>
          </a:gsLst>
          <a:path path="circle">
            <a:fillToRect b="100%" r="100%"/>
          </a:path>
          <a:tileRect l="-100%" t="-100%"/>
        </a:gradFill>
      </p:bgPr>
    </p:bg>
    <p:spTree>
      <p:nvGrpSpPr>
        <p:cNvPr id="93" name="Shape 93"/>
        <p:cNvGrpSpPr/>
        <p:nvPr/>
      </p:nvGrpSpPr>
      <p:grpSpPr>
        <a:xfrm>
          <a:off x="0" y="0"/>
          <a:ext cx="0" cy="0"/>
          <a:chOff x="0" y="0"/>
          <a:chExt cx="0" cy="0"/>
        </a:xfrm>
      </p:grpSpPr>
      <p:sp>
        <p:nvSpPr>
          <p:cNvPr id="94" name="Google Shape;94;p13"/>
          <p:cNvSpPr txBox="1"/>
          <p:nvPr/>
        </p:nvSpPr>
        <p:spPr>
          <a:xfrm>
            <a:off x="5956122" y="219425"/>
            <a:ext cx="33020100" cy="4825500"/>
          </a:xfrm>
          <a:prstGeom prst="rect">
            <a:avLst/>
          </a:prstGeom>
          <a:noFill/>
          <a:ln>
            <a:noFill/>
          </a:ln>
        </p:spPr>
        <p:txBody>
          <a:bodyPr anchorCtr="0" anchor="t" bIns="39950" lIns="79925" spcFirstLastPara="1" rIns="79925" wrap="square" tIns="39950">
            <a:spAutoFit/>
          </a:bodyPr>
          <a:lstStyle/>
          <a:p>
            <a:pPr indent="0" lvl="0" marL="0" marR="0" rtl="0" algn="ctr">
              <a:lnSpc>
                <a:spcPct val="100000"/>
              </a:lnSpc>
              <a:spcBef>
                <a:spcPts val="0"/>
              </a:spcBef>
              <a:spcAft>
                <a:spcPts val="0"/>
              </a:spcAft>
              <a:buClr>
                <a:srgbClr val="000000"/>
              </a:buClr>
              <a:buSzPts val="7200"/>
              <a:buFont typeface="Arial"/>
              <a:buNone/>
            </a:pPr>
            <a:r>
              <a:rPr b="1" i="0" lang="en-US" sz="7200" u="none" cap="none" strike="noStrike">
                <a:solidFill>
                  <a:schemeClr val="dk1"/>
                </a:solidFill>
                <a:latin typeface="Arial"/>
                <a:ea typeface="Arial"/>
                <a:cs typeface="Arial"/>
                <a:sym typeface="Arial"/>
              </a:rPr>
              <a:t>Classification and Prediction of Cricket ODI Winning Teams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00"/>
              <a:buFont typeface="Arial"/>
              <a:buNone/>
            </a:pPr>
            <a:r>
              <a:t/>
            </a:r>
            <a:endParaRPr b="1" baseline="-25000" i="0" sz="1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6600"/>
              <a:buFont typeface="Arial"/>
              <a:buNone/>
            </a:pPr>
            <a:r>
              <a:rPr b="1" baseline="-25000" i="0" lang="en-US" sz="6600" u="none" cap="none" strike="noStrike">
                <a:solidFill>
                  <a:schemeClr val="dk1"/>
                </a:solidFill>
                <a:latin typeface="Arial"/>
                <a:ea typeface="Arial"/>
                <a:cs typeface="Arial"/>
                <a:sym typeface="Arial"/>
              </a:rPr>
              <a:t>SHILPA.G (119CS21048)</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5400"/>
              <a:buFont typeface="Arial"/>
              <a:buNone/>
            </a:pPr>
            <a:r>
              <a:rPr b="1" baseline="-25000" i="0" lang="en-US" sz="5400" u="none" cap="none" strike="noStrike">
                <a:solidFill>
                  <a:schemeClr val="dk1"/>
                </a:solidFill>
                <a:latin typeface="Arial"/>
                <a:ea typeface="Arial"/>
                <a:cs typeface="Arial"/>
                <a:sym typeface="Arial"/>
              </a:rPr>
              <a:t>Under the Guidance of:</a:t>
            </a:r>
            <a:endParaRPr b="1" baseline="-25000" i="0" sz="54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None/>
            </a:pPr>
            <a:r>
              <a:rPr b="1" baseline="-25000" i="0" lang="en-US" sz="5400" u="none" cap="none" strike="noStrike">
                <a:solidFill>
                  <a:schemeClr val="dk1"/>
                </a:solidFill>
                <a:latin typeface="Arial"/>
                <a:ea typeface="Arial"/>
                <a:cs typeface="Arial"/>
                <a:sym typeface="Arial"/>
              </a:rPr>
              <a:t>        External Guide: Fathima Afroz                                                                                              Internal Guide: Parameshwarappa.K.H</a:t>
            </a:r>
            <a:r>
              <a:rPr b="1" i="0" lang="en-US" sz="5400" u="none" cap="none" strike="noStrike">
                <a:solidFill>
                  <a:schemeClr val="dk1"/>
                </a:solidFill>
                <a:latin typeface="Arial"/>
                <a:ea typeface="Arial"/>
                <a:cs typeface="Arial"/>
                <a:sym typeface="Arial"/>
              </a:rPr>
              <a:t> </a:t>
            </a:r>
            <a:r>
              <a:rPr b="1" baseline="-25000" i="0" lang="en-US" sz="5400" u="none" cap="none" strike="noStrike">
                <a:solidFill>
                  <a:schemeClr val="dk1"/>
                </a:solidFill>
                <a:latin typeface="Arial"/>
                <a:ea typeface="Arial"/>
                <a:cs typeface="Arial"/>
                <a:sym typeface="Arial"/>
              </a:rPr>
              <a:t>&amp; Ashok Hullur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4600"/>
              <a:buFont typeface="Arial"/>
              <a:buNone/>
            </a:pPr>
            <a:r>
              <a:rPr b="0" baseline="-25000" i="0" lang="en-US" sz="4600" u="none" cap="none" strike="noStrike">
                <a:solidFill>
                  <a:schemeClr val="dk1"/>
                </a:solidFill>
                <a:latin typeface="Arial"/>
                <a:ea typeface="Arial"/>
                <a:cs typeface="Arial"/>
                <a:sym typeface="Arial"/>
              </a:rPr>
              <a:t>                                Technical Head, iPEC Solutions Pvt.Ltd			                                                                                                                    Faculties, Govt WPT, Bangalore</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95" name="Google Shape;95;p13"/>
          <p:cNvPicPr preferRelativeResize="0"/>
          <p:nvPr/>
        </p:nvPicPr>
        <p:blipFill rotWithShape="1">
          <a:blip r:embed="rId3">
            <a:alphaModFix/>
          </a:blip>
          <a:srcRect b="0" l="0" r="0" t="0"/>
          <a:stretch/>
        </p:blipFill>
        <p:spPr>
          <a:xfrm>
            <a:off x="36669936" y="301356"/>
            <a:ext cx="7131544" cy="3051307"/>
          </a:xfrm>
          <a:prstGeom prst="rect">
            <a:avLst/>
          </a:prstGeom>
          <a:noFill/>
          <a:ln>
            <a:noFill/>
          </a:ln>
        </p:spPr>
      </p:pic>
      <p:sp>
        <p:nvSpPr>
          <p:cNvPr id="96" name="Google Shape;96;p13"/>
          <p:cNvSpPr txBox="1"/>
          <p:nvPr/>
        </p:nvSpPr>
        <p:spPr>
          <a:xfrm>
            <a:off x="73774" y="6145632"/>
            <a:ext cx="14337000" cy="603900"/>
          </a:xfrm>
          <a:prstGeom prst="rect">
            <a:avLst/>
          </a:prstGeom>
          <a:noFill/>
          <a:ln>
            <a:noFill/>
          </a:ln>
        </p:spPr>
        <p:txBody>
          <a:bodyPr anchorCtr="0" anchor="t" bIns="39950" lIns="79925" spcFirstLastPara="1" rIns="79925" wrap="square" tIns="39950">
            <a:spAutoFit/>
          </a:bodyPr>
          <a:lstStyle/>
          <a:p>
            <a:pPr indent="0" lvl="0" marL="0" marR="0" rtl="0" algn="just">
              <a:lnSpc>
                <a:spcPct val="100000"/>
              </a:lnSpc>
              <a:spcBef>
                <a:spcPts val="0"/>
              </a:spcBef>
              <a:spcAft>
                <a:spcPts val="0"/>
              </a:spcAft>
              <a:buClr>
                <a:srgbClr val="000000"/>
              </a:buClr>
              <a:buSzPts val="3400"/>
              <a:buFont typeface="Arial"/>
              <a:buNone/>
            </a:pPr>
            <a:r>
              <a:rPr b="1" lang="en-US" sz="3400" u="sng">
                <a:solidFill>
                  <a:schemeClr val="dk1"/>
                </a:solidFill>
                <a:latin typeface="Trebuchet MS"/>
                <a:ea typeface="Trebuchet MS"/>
                <a:cs typeface="Trebuchet MS"/>
                <a:sym typeface="Trebuchet MS"/>
              </a:rPr>
              <a:t>Problem Statement &amp; Objectives</a:t>
            </a:r>
            <a:endParaRPr b="0" i="0" sz="1400" u="sng" cap="none" strike="noStrike">
              <a:solidFill>
                <a:srgbClr val="000000"/>
              </a:solidFill>
              <a:latin typeface="Times New Roman"/>
              <a:ea typeface="Times New Roman"/>
              <a:cs typeface="Times New Roman"/>
              <a:sym typeface="Times New Roman"/>
            </a:endParaRPr>
          </a:p>
        </p:txBody>
      </p:sp>
      <p:grpSp>
        <p:nvGrpSpPr>
          <p:cNvPr id="97" name="Google Shape;97;p13"/>
          <p:cNvGrpSpPr/>
          <p:nvPr/>
        </p:nvGrpSpPr>
        <p:grpSpPr>
          <a:xfrm>
            <a:off x="29771343" y="11055221"/>
            <a:ext cx="13740050" cy="6660229"/>
            <a:chOff x="34856453" y="20727762"/>
            <a:chExt cx="15544802" cy="5506597"/>
          </a:xfrm>
        </p:grpSpPr>
        <p:sp>
          <p:nvSpPr>
            <p:cNvPr id="98" name="Google Shape;98;p13"/>
            <p:cNvSpPr/>
            <p:nvPr/>
          </p:nvSpPr>
          <p:spPr>
            <a:xfrm>
              <a:off x="34987155" y="20776299"/>
              <a:ext cx="15414100" cy="754006"/>
            </a:xfrm>
            <a:custGeom>
              <a:rect b="b" l="l" r="r" t="t"/>
              <a:pathLst>
                <a:path extrusionOk="0" h="843091" w="15547215">
                  <a:moveTo>
                    <a:pt x="0" y="0"/>
                  </a:moveTo>
                  <a:lnTo>
                    <a:pt x="15547215" y="0"/>
                  </a:lnTo>
                  <a:lnTo>
                    <a:pt x="15547215" y="843091"/>
                  </a:lnTo>
                  <a:lnTo>
                    <a:pt x="0" y="810928"/>
                  </a:lnTo>
                  <a:lnTo>
                    <a:pt x="0" y="0"/>
                  </a:lnTo>
                  <a:close/>
                </a:path>
              </a:pathLst>
            </a:custGeom>
            <a:solidFill>
              <a:srgbClr val="C00000"/>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1" i="0" lang="en-US" sz="4400" u="none" cap="none" strike="noStrike">
                  <a:solidFill>
                    <a:schemeClr val="lt1"/>
                  </a:solidFill>
                  <a:latin typeface="Cambria"/>
                  <a:ea typeface="Cambria"/>
                  <a:cs typeface="Cambria"/>
                  <a:sym typeface="Cambria"/>
                </a:rPr>
                <a:t>Phase-IV</a:t>
              </a:r>
              <a:endParaRPr b="0" i="0" sz="1400" u="none" cap="none" strike="noStrike">
                <a:solidFill>
                  <a:srgbClr val="000000"/>
                </a:solidFill>
                <a:latin typeface="Arial"/>
                <a:ea typeface="Arial"/>
                <a:cs typeface="Arial"/>
                <a:sym typeface="Arial"/>
              </a:endParaRPr>
            </a:p>
          </p:txBody>
        </p:sp>
        <p:sp>
          <p:nvSpPr>
            <p:cNvPr id="99" name="Google Shape;99;p13"/>
            <p:cNvSpPr/>
            <p:nvPr/>
          </p:nvSpPr>
          <p:spPr>
            <a:xfrm>
              <a:off x="34856453" y="20727762"/>
              <a:ext cx="15544800" cy="5506597"/>
            </a:xfrm>
            <a:prstGeom prst="rect">
              <a:avLst/>
            </a:prstGeom>
            <a:noFill/>
            <a:ln cap="flat" cmpd="sng" w="9525">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3400"/>
                <a:buFont typeface="Arial"/>
                <a:buNone/>
              </a:pPr>
              <a:r>
                <a:t/>
              </a:r>
              <a:endParaRPr b="1" i="0" sz="3400" u="none" cap="none" strike="noStrike">
                <a:solidFill>
                  <a:schemeClr val="dk1"/>
                </a:solidFill>
                <a:latin typeface="Arial"/>
                <a:ea typeface="Arial"/>
                <a:cs typeface="Arial"/>
                <a:sym typeface="Arial"/>
              </a:endParaRPr>
            </a:p>
          </p:txBody>
        </p:sp>
      </p:grpSp>
      <p:grpSp>
        <p:nvGrpSpPr>
          <p:cNvPr id="100" name="Google Shape;100;p13"/>
          <p:cNvGrpSpPr/>
          <p:nvPr/>
        </p:nvGrpSpPr>
        <p:grpSpPr>
          <a:xfrm>
            <a:off x="29779691" y="24646078"/>
            <a:ext cx="13859571" cy="5410898"/>
            <a:chOff x="34823399" y="26522362"/>
            <a:chExt cx="15555074" cy="6081711"/>
          </a:xfrm>
        </p:grpSpPr>
        <p:sp>
          <p:nvSpPr>
            <p:cNvPr id="101" name="Google Shape;101;p13"/>
            <p:cNvSpPr/>
            <p:nvPr/>
          </p:nvSpPr>
          <p:spPr>
            <a:xfrm>
              <a:off x="34823399" y="26522362"/>
              <a:ext cx="15547215" cy="6081711"/>
            </a:xfrm>
            <a:prstGeom prst="rect">
              <a:avLst/>
            </a:prstGeom>
            <a:noFill/>
            <a:ln cap="flat" cmpd="sng" w="9525">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3400"/>
                <a:buFont typeface="Arial"/>
                <a:buNone/>
              </a:pPr>
              <a:r>
                <a:t/>
              </a:r>
              <a:endParaRPr b="1" i="0" sz="3400" u="none" cap="none" strike="noStrike">
                <a:solidFill>
                  <a:schemeClr val="dk1"/>
                </a:solidFill>
                <a:latin typeface="Arial"/>
                <a:ea typeface="Arial"/>
                <a:cs typeface="Arial"/>
                <a:sym typeface="Arial"/>
              </a:endParaRPr>
            </a:p>
          </p:txBody>
        </p:sp>
        <p:sp>
          <p:nvSpPr>
            <p:cNvPr id="102" name="Google Shape;102;p13"/>
            <p:cNvSpPr/>
            <p:nvPr/>
          </p:nvSpPr>
          <p:spPr>
            <a:xfrm>
              <a:off x="34835794" y="26781536"/>
              <a:ext cx="15542679" cy="986038"/>
            </a:xfrm>
            <a:custGeom>
              <a:rect b="b" l="l" r="r" t="t"/>
              <a:pathLst>
                <a:path extrusionOk="0" h="819990" w="15542679">
                  <a:moveTo>
                    <a:pt x="14514" y="0"/>
                  </a:moveTo>
                  <a:lnTo>
                    <a:pt x="15542679" y="0"/>
                  </a:lnTo>
                  <a:lnTo>
                    <a:pt x="15542679" y="818511"/>
                  </a:lnTo>
                  <a:lnTo>
                    <a:pt x="0" y="819990"/>
                  </a:lnTo>
                  <a:lnTo>
                    <a:pt x="14514" y="0"/>
                  </a:lnTo>
                  <a:close/>
                </a:path>
              </a:pathLst>
            </a:custGeom>
            <a:solidFill>
              <a:srgbClr val="C00000"/>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800"/>
                <a:buFont typeface="Arial"/>
                <a:buNone/>
              </a:pPr>
              <a:r>
                <a:rPr b="1" i="0" lang="en-US" sz="4800" u="none" cap="none" strike="noStrike">
                  <a:solidFill>
                    <a:schemeClr val="lt1"/>
                  </a:solidFill>
                  <a:latin typeface="Cambria"/>
                  <a:ea typeface="Cambria"/>
                  <a:cs typeface="Cambria"/>
                  <a:sym typeface="Cambria"/>
                </a:rPr>
                <a:t>Conclusion</a:t>
              </a:r>
              <a:endParaRPr b="0" i="0" sz="1400" u="none" cap="none" strike="noStrike">
                <a:solidFill>
                  <a:srgbClr val="000000"/>
                </a:solidFill>
                <a:latin typeface="Arial"/>
                <a:ea typeface="Arial"/>
                <a:cs typeface="Arial"/>
                <a:sym typeface="Arial"/>
              </a:endParaRPr>
            </a:p>
          </p:txBody>
        </p:sp>
      </p:grpSp>
      <p:grpSp>
        <p:nvGrpSpPr>
          <p:cNvPr id="103" name="Google Shape;103;p13"/>
          <p:cNvGrpSpPr/>
          <p:nvPr/>
        </p:nvGrpSpPr>
        <p:grpSpPr>
          <a:xfrm>
            <a:off x="29825776" y="30117188"/>
            <a:ext cx="13859325" cy="2579260"/>
            <a:chOff x="34823397" y="33323102"/>
            <a:chExt cx="16044600" cy="2800500"/>
          </a:xfrm>
        </p:grpSpPr>
        <p:sp>
          <p:nvSpPr>
            <p:cNvPr id="104" name="Google Shape;104;p13"/>
            <p:cNvSpPr/>
            <p:nvPr/>
          </p:nvSpPr>
          <p:spPr>
            <a:xfrm>
              <a:off x="34823397" y="33323102"/>
              <a:ext cx="16044600" cy="2800500"/>
            </a:xfrm>
            <a:prstGeom prst="rect">
              <a:avLst/>
            </a:prstGeom>
            <a:noFill/>
            <a:ln cap="flat" cmpd="sng" w="9525">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3400"/>
                <a:buFont typeface="Arial"/>
                <a:buNone/>
              </a:pPr>
              <a:r>
                <a:t/>
              </a:r>
              <a:endParaRPr b="1" i="0" sz="3400" u="none" cap="none" strike="noStrike">
                <a:solidFill>
                  <a:schemeClr val="dk1"/>
                </a:solidFill>
                <a:latin typeface="Arial"/>
                <a:ea typeface="Arial"/>
                <a:cs typeface="Arial"/>
                <a:sym typeface="Arial"/>
              </a:endParaRPr>
            </a:p>
          </p:txBody>
        </p:sp>
        <p:sp>
          <p:nvSpPr>
            <p:cNvPr id="105" name="Google Shape;105;p13"/>
            <p:cNvSpPr/>
            <p:nvPr/>
          </p:nvSpPr>
          <p:spPr>
            <a:xfrm>
              <a:off x="34920192" y="33323115"/>
              <a:ext cx="15851019" cy="949128"/>
            </a:xfrm>
            <a:custGeom>
              <a:rect b="b" l="l" r="r" t="t"/>
              <a:pathLst>
                <a:path extrusionOk="0" h="768525" w="15540215">
                  <a:moveTo>
                    <a:pt x="0" y="0"/>
                  </a:moveTo>
                  <a:lnTo>
                    <a:pt x="15525751" y="0"/>
                  </a:lnTo>
                  <a:lnTo>
                    <a:pt x="15540215" y="768525"/>
                  </a:lnTo>
                  <a:lnTo>
                    <a:pt x="0" y="739496"/>
                  </a:lnTo>
                  <a:lnTo>
                    <a:pt x="0" y="0"/>
                  </a:lnTo>
                  <a:close/>
                </a:path>
              </a:pathLst>
            </a:custGeom>
            <a:solidFill>
              <a:srgbClr val="C00000"/>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800"/>
                <a:buFont typeface="Arial"/>
                <a:buNone/>
              </a:pPr>
              <a:r>
                <a:rPr b="1" i="0" lang="en-US" sz="4800" u="none" cap="none" strike="noStrike">
                  <a:solidFill>
                    <a:schemeClr val="lt1"/>
                  </a:solidFill>
                  <a:latin typeface="Cambria"/>
                  <a:ea typeface="Cambria"/>
                  <a:cs typeface="Cambria"/>
                  <a:sym typeface="Cambria"/>
                </a:rPr>
                <a:t>What Knowledge You Gain</a:t>
              </a:r>
              <a:endParaRPr b="0" i="0" sz="1400" u="none" cap="none" strike="noStrike">
                <a:solidFill>
                  <a:srgbClr val="000000"/>
                </a:solidFill>
                <a:latin typeface="Arial"/>
                <a:ea typeface="Arial"/>
                <a:cs typeface="Arial"/>
                <a:sym typeface="Arial"/>
              </a:endParaRPr>
            </a:p>
          </p:txBody>
        </p:sp>
      </p:grpSp>
      <p:grpSp>
        <p:nvGrpSpPr>
          <p:cNvPr id="106" name="Google Shape;106;p13"/>
          <p:cNvGrpSpPr/>
          <p:nvPr/>
        </p:nvGrpSpPr>
        <p:grpSpPr>
          <a:xfrm>
            <a:off x="14906815" y="5402934"/>
            <a:ext cx="14821815" cy="27322661"/>
            <a:chOff x="17292981" y="6642364"/>
            <a:chExt cx="17292983" cy="30463441"/>
          </a:xfrm>
        </p:grpSpPr>
        <p:sp>
          <p:nvSpPr>
            <p:cNvPr id="107" name="Google Shape;107;p13"/>
            <p:cNvSpPr/>
            <p:nvPr/>
          </p:nvSpPr>
          <p:spPr>
            <a:xfrm>
              <a:off x="17369027" y="6642364"/>
              <a:ext cx="17216937" cy="899210"/>
            </a:xfrm>
            <a:custGeom>
              <a:rect b="b" l="l" r="r" t="t"/>
              <a:pathLst>
                <a:path extrusionOk="0" h="2140976" w="16242393">
                  <a:moveTo>
                    <a:pt x="0" y="0"/>
                  </a:moveTo>
                  <a:lnTo>
                    <a:pt x="16230600" y="0"/>
                  </a:lnTo>
                  <a:lnTo>
                    <a:pt x="16242393" y="2100761"/>
                  </a:lnTo>
                  <a:lnTo>
                    <a:pt x="14605" y="2140976"/>
                  </a:lnTo>
                  <a:cubicBezTo>
                    <a:pt x="9737" y="1427317"/>
                    <a:pt x="4868" y="713659"/>
                    <a:pt x="0" y="0"/>
                  </a:cubicBezTo>
                  <a:close/>
                </a:path>
              </a:pathLst>
            </a:custGeom>
            <a:solidFill>
              <a:srgbClr val="C00000"/>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800"/>
                <a:buFont typeface="Arial"/>
                <a:buNone/>
              </a:pPr>
              <a:r>
                <a:rPr b="1" i="0" lang="en-US" sz="4800" u="none" cap="none" strike="noStrike">
                  <a:solidFill>
                    <a:schemeClr val="lt1"/>
                  </a:solidFill>
                  <a:latin typeface="Cambria"/>
                  <a:ea typeface="Cambria"/>
                  <a:cs typeface="Cambria"/>
                  <a:sym typeface="Cambria"/>
                </a:rPr>
                <a:t>Phase-III</a:t>
              </a:r>
              <a:endParaRPr b="0" i="0" sz="1400" u="none" cap="none" strike="noStrike">
                <a:solidFill>
                  <a:srgbClr val="000000"/>
                </a:solidFill>
                <a:latin typeface="Arial"/>
                <a:ea typeface="Arial"/>
                <a:cs typeface="Arial"/>
                <a:sym typeface="Arial"/>
              </a:endParaRPr>
            </a:p>
          </p:txBody>
        </p:sp>
        <p:sp>
          <p:nvSpPr>
            <p:cNvPr id="108" name="Google Shape;108;p13"/>
            <p:cNvSpPr/>
            <p:nvPr/>
          </p:nvSpPr>
          <p:spPr>
            <a:xfrm>
              <a:off x="17292981" y="7540205"/>
              <a:ext cx="17235900" cy="29565600"/>
            </a:xfrm>
            <a:prstGeom prst="rect">
              <a:avLst/>
            </a:prstGeom>
            <a:noFill/>
            <a:ln cap="flat" cmpd="sng" w="9525">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3400"/>
                <a:buFont typeface="Arial"/>
                <a:buNone/>
              </a:pPr>
              <a:r>
                <a:t/>
              </a:r>
              <a:endParaRPr b="1" i="0" sz="3400" u="none" cap="none" strike="noStrike">
                <a:solidFill>
                  <a:schemeClr val="dk1"/>
                </a:solidFill>
                <a:latin typeface="Arial"/>
                <a:ea typeface="Arial"/>
                <a:cs typeface="Arial"/>
                <a:sym typeface="Arial"/>
              </a:endParaRPr>
            </a:p>
          </p:txBody>
        </p:sp>
      </p:grpSp>
      <p:sp>
        <p:nvSpPr>
          <p:cNvPr id="109" name="Google Shape;109;p13"/>
          <p:cNvSpPr txBox="1"/>
          <p:nvPr/>
        </p:nvSpPr>
        <p:spPr>
          <a:xfrm>
            <a:off x="150694" y="13372016"/>
            <a:ext cx="14337077" cy="603941"/>
          </a:xfrm>
          <a:prstGeom prst="rect">
            <a:avLst/>
          </a:prstGeom>
          <a:noFill/>
          <a:ln>
            <a:noFill/>
          </a:ln>
        </p:spPr>
        <p:txBody>
          <a:bodyPr anchorCtr="0" anchor="t" bIns="39950" lIns="79925" spcFirstLastPara="1" rIns="79925" wrap="square" tIns="39950">
            <a:spAutoFit/>
          </a:bodyPr>
          <a:lstStyle/>
          <a:p>
            <a:pPr indent="0" lvl="0" marL="0" marR="0" rtl="0" algn="just">
              <a:lnSpc>
                <a:spcPct val="100000"/>
              </a:lnSpc>
              <a:spcBef>
                <a:spcPts val="0"/>
              </a:spcBef>
              <a:spcAft>
                <a:spcPts val="0"/>
              </a:spcAft>
              <a:buClr>
                <a:srgbClr val="000000"/>
              </a:buClr>
              <a:buSzPts val="3400"/>
              <a:buFont typeface="Arial"/>
              <a:buNone/>
            </a:pPr>
            <a:r>
              <a:rPr b="0" i="0" lang="en-US" sz="3400" u="sng" cap="none" strike="noStrike">
                <a:solidFill>
                  <a:schemeClr val="dk1"/>
                </a:solidFill>
                <a:latin typeface="Calibri"/>
                <a:ea typeface="Calibri"/>
                <a:cs typeface="Calibri"/>
                <a:sym typeface="Calibri"/>
              </a:rPr>
              <a:t>Dataset Description, Number of rows &amp; columns</a:t>
            </a:r>
            <a:endParaRPr b="0" i="0" sz="1400" u="sng" cap="none" strike="noStrike">
              <a:solidFill>
                <a:srgbClr val="000000"/>
              </a:solidFill>
              <a:latin typeface="Arial"/>
              <a:ea typeface="Arial"/>
              <a:cs typeface="Arial"/>
              <a:sym typeface="Arial"/>
            </a:endParaRPr>
          </a:p>
        </p:txBody>
      </p:sp>
      <p:sp>
        <p:nvSpPr>
          <p:cNvPr id="110" name="Google Shape;110;p13"/>
          <p:cNvSpPr txBox="1"/>
          <p:nvPr/>
        </p:nvSpPr>
        <p:spPr>
          <a:xfrm>
            <a:off x="15205310" y="6453613"/>
            <a:ext cx="13740600" cy="603900"/>
          </a:xfrm>
          <a:prstGeom prst="rect">
            <a:avLst/>
          </a:prstGeom>
          <a:noFill/>
          <a:ln>
            <a:noFill/>
          </a:ln>
        </p:spPr>
        <p:txBody>
          <a:bodyPr anchorCtr="0" anchor="t" bIns="39950" lIns="79925" spcFirstLastPara="1" rIns="79925" wrap="square" tIns="39950">
            <a:spAutoFit/>
          </a:bodyPr>
          <a:lstStyle/>
          <a:p>
            <a:pPr indent="0" lvl="0" marL="0" marR="0" rtl="0" algn="just">
              <a:lnSpc>
                <a:spcPct val="100000"/>
              </a:lnSpc>
              <a:spcBef>
                <a:spcPts val="0"/>
              </a:spcBef>
              <a:spcAft>
                <a:spcPts val="0"/>
              </a:spcAft>
              <a:buClr>
                <a:srgbClr val="000000"/>
              </a:buClr>
              <a:buSzPts val="3400"/>
              <a:buFont typeface="Arial"/>
              <a:buNone/>
            </a:pPr>
            <a:r>
              <a:rPr b="1" i="0" lang="en-US" sz="3400" u="sng" cap="none" strike="noStrike">
                <a:solidFill>
                  <a:schemeClr val="dk1"/>
                </a:solidFill>
                <a:latin typeface="Trebuchet MS"/>
                <a:ea typeface="Trebuchet MS"/>
                <a:cs typeface="Trebuchet MS"/>
                <a:sym typeface="Trebuchet MS"/>
              </a:rPr>
              <a:t>Exploratory Data Analysis </a:t>
            </a:r>
            <a:endParaRPr b="1" i="0" sz="1400" u="sng" cap="none" strike="noStrike">
              <a:solidFill>
                <a:srgbClr val="000000"/>
              </a:solidFill>
              <a:latin typeface="Trebuchet MS"/>
              <a:ea typeface="Trebuchet MS"/>
              <a:cs typeface="Trebuchet MS"/>
              <a:sym typeface="Trebuchet MS"/>
            </a:endParaRPr>
          </a:p>
        </p:txBody>
      </p:sp>
      <p:sp>
        <p:nvSpPr>
          <p:cNvPr id="111" name="Google Shape;111;p13"/>
          <p:cNvSpPr txBox="1"/>
          <p:nvPr/>
        </p:nvSpPr>
        <p:spPr>
          <a:xfrm>
            <a:off x="29822589" y="11944103"/>
            <a:ext cx="14337000" cy="450000"/>
          </a:xfrm>
          <a:prstGeom prst="rect">
            <a:avLst/>
          </a:prstGeom>
          <a:noFill/>
          <a:ln>
            <a:noFill/>
          </a:ln>
        </p:spPr>
        <p:txBody>
          <a:bodyPr anchorCtr="0" anchor="t" bIns="39950" lIns="79925" spcFirstLastPara="1" rIns="79925" wrap="square" tIns="39950">
            <a:spAutoFit/>
          </a:bodyPr>
          <a:lstStyle/>
          <a:p>
            <a:pPr indent="0" lvl="0" marL="0" marR="0" rtl="0" algn="just">
              <a:lnSpc>
                <a:spcPct val="100000"/>
              </a:lnSpc>
              <a:spcBef>
                <a:spcPts val="0"/>
              </a:spcBef>
              <a:spcAft>
                <a:spcPts val="0"/>
              </a:spcAft>
              <a:buClr>
                <a:srgbClr val="000000"/>
              </a:buClr>
              <a:buSzPts val="3400"/>
              <a:buFont typeface="Arial"/>
              <a:buNone/>
            </a:pPr>
            <a:r>
              <a:rPr i="0" lang="en-US" sz="2400" u="sng" cap="none" strike="noStrike">
                <a:solidFill>
                  <a:schemeClr val="dk1"/>
                </a:solidFill>
                <a:latin typeface="Trebuchet MS"/>
                <a:ea typeface="Trebuchet MS"/>
                <a:cs typeface="Trebuchet MS"/>
                <a:sym typeface="Trebuchet MS"/>
              </a:rPr>
              <a:t>Regression Results &amp; Diagrams</a:t>
            </a:r>
            <a:endParaRPr i="0" sz="2400" u="sng" cap="none" strike="noStrike">
              <a:solidFill>
                <a:srgbClr val="000000"/>
              </a:solidFill>
              <a:latin typeface="Trebuchet MS"/>
              <a:ea typeface="Trebuchet MS"/>
              <a:cs typeface="Trebuchet MS"/>
              <a:sym typeface="Trebuchet MS"/>
            </a:endParaRPr>
          </a:p>
        </p:txBody>
      </p:sp>
      <p:sp>
        <p:nvSpPr>
          <p:cNvPr id="112" name="Google Shape;112;p13"/>
          <p:cNvSpPr txBox="1"/>
          <p:nvPr/>
        </p:nvSpPr>
        <p:spPr>
          <a:xfrm>
            <a:off x="29828987" y="24871576"/>
            <a:ext cx="14337000" cy="296100"/>
          </a:xfrm>
          <a:prstGeom prst="rect">
            <a:avLst/>
          </a:prstGeom>
          <a:noFill/>
          <a:ln>
            <a:noFill/>
          </a:ln>
        </p:spPr>
        <p:txBody>
          <a:bodyPr anchorCtr="0" anchor="t" bIns="39950" lIns="79925" spcFirstLastPara="1" rIns="79925" wrap="square" tIns="39950">
            <a:spAutoFit/>
          </a:bodyPr>
          <a:lstStyle/>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3" name="Google Shape;113;p13"/>
          <p:cNvGrpSpPr/>
          <p:nvPr/>
        </p:nvGrpSpPr>
        <p:grpSpPr>
          <a:xfrm>
            <a:off x="29822601" y="17889102"/>
            <a:ext cx="13739976" cy="6833782"/>
            <a:chOff x="34856966" y="21137270"/>
            <a:chExt cx="15551755" cy="4907916"/>
          </a:xfrm>
        </p:grpSpPr>
        <p:sp>
          <p:nvSpPr>
            <p:cNvPr id="114" name="Google Shape;114;p13"/>
            <p:cNvSpPr/>
            <p:nvPr/>
          </p:nvSpPr>
          <p:spPr>
            <a:xfrm>
              <a:off x="34861502" y="21196955"/>
              <a:ext cx="15547219" cy="546833"/>
            </a:xfrm>
            <a:custGeom>
              <a:rect b="b" l="l" r="r" t="t"/>
              <a:pathLst>
                <a:path extrusionOk="0" h="843091" w="15547215">
                  <a:moveTo>
                    <a:pt x="0" y="0"/>
                  </a:moveTo>
                  <a:lnTo>
                    <a:pt x="15547215" y="0"/>
                  </a:lnTo>
                  <a:lnTo>
                    <a:pt x="15547215" y="843091"/>
                  </a:lnTo>
                  <a:lnTo>
                    <a:pt x="0" y="810928"/>
                  </a:lnTo>
                  <a:lnTo>
                    <a:pt x="0" y="0"/>
                  </a:lnTo>
                  <a:close/>
                </a:path>
              </a:pathLst>
            </a:custGeom>
            <a:solidFill>
              <a:srgbClr val="C00000"/>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1" i="0" lang="en-US" sz="4400" u="none" cap="none" strike="noStrike">
                  <a:solidFill>
                    <a:schemeClr val="lt1"/>
                  </a:solidFill>
                  <a:latin typeface="Cambria"/>
                  <a:ea typeface="Cambria"/>
                  <a:cs typeface="Cambria"/>
                  <a:sym typeface="Cambria"/>
                </a:rPr>
                <a:t>Phase-V</a:t>
              </a:r>
              <a:endParaRPr b="0" i="0" sz="1400" u="none" cap="none" strike="noStrike">
                <a:solidFill>
                  <a:srgbClr val="000000"/>
                </a:solidFill>
                <a:latin typeface="Arial"/>
                <a:ea typeface="Arial"/>
                <a:cs typeface="Arial"/>
                <a:sym typeface="Arial"/>
              </a:endParaRPr>
            </a:p>
          </p:txBody>
        </p:sp>
        <p:sp>
          <p:nvSpPr>
            <p:cNvPr id="115" name="Google Shape;115;p13"/>
            <p:cNvSpPr/>
            <p:nvPr/>
          </p:nvSpPr>
          <p:spPr>
            <a:xfrm>
              <a:off x="34856966" y="21137270"/>
              <a:ext cx="15544800" cy="4907916"/>
            </a:xfrm>
            <a:prstGeom prst="rect">
              <a:avLst/>
            </a:prstGeom>
            <a:noFill/>
            <a:ln cap="flat" cmpd="sng" w="9525">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3400"/>
                <a:buFont typeface="Arial"/>
                <a:buNone/>
              </a:pPr>
              <a:r>
                <a:t/>
              </a:r>
              <a:endParaRPr b="1" i="0" sz="3400" u="none" cap="none" strike="noStrike">
                <a:solidFill>
                  <a:schemeClr val="dk1"/>
                </a:solidFill>
                <a:latin typeface="Arial"/>
                <a:ea typeface="Arial"/>
                <a:cs typeface="Arial"/>
                <a:sym typeface="Arial"/>
              </a:endParaRPr>
            </a:p>
          </p:txBody>
        </p:sp>
      </p:grpSp>
      <p:grpSp>
        <p:nvGrpSpPr>
          <p:cNvPr id="116" name="Google Shape;116;p13"/>
          <p:cNvGrpSpPr/>
          <p:nvPr/>
        </p:nvGrpSpPr>
        <p:grpSpPr>
          <a:xfrm>
            <a:off x="29739691" y="5402850"/>
            <a:ext cx="13696416" cy="5526662"/>
            <a:chOff x="34856976" y="20934500"/>
            <a:chExt cx="15551738" cy="5110655"/>
          </a:xfrm>
        </p:grpSpPr>
        <p:sp>
          <p:nvSpPr>
            <p:cNvPr id="117" name="Google Shape;117;p13"/>
            <p:cNvSpPr/>
            <p:nvPr/>
          </p:nvSpPr>
          <p:spPr>
            <a:xfrm>
              <a:off x="34861500" y="20934500"/>
              <a:ext cx="15547215" cy="897892"/>
            </a:xfrm>
            <a:custGeom>
              <a:rect b="b" l="l" r="r" t="t"/>
              <a:pathLst>
                <a:path extrusionOk="0" h="843091" w="15547215">
                  <a:moveTo>
                    <a:pt x="0" y="0"/>
                  </a:moveTo>
                  <a:lnTo>
                    <a:pt x="15547215" y="0"/>
                  </a:lnTo>
                  <a:lnTo>
                    <a:pt x="15547215" y="843091"/>
                  </a:lnTo>
                  <a:lnTo>
                    <a:pt x="0" y="810928"/>
                  </a:lnTo>
                  <a:lnTo>
                    <a:pt x="0" y="0"/>
                  </a:lnTo>
                  <a:close/>
                </a:path>
              </a:pathLst>
            </a:custGeom>
            <a:solidFill>
              <a:srgbClr val="C00000"/>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800"/>
                <a:buFont typeface="Arial"/>
                <a:buNone/>
              </a:pPr>
              <a:r>
                <a:rPr b="1" i="0" lang="en-US" sz="4800" u="none" cap="none" strike="noStrike">
                  <a:solidFill>
                    <a:schemeClr val="lt1"/>
                  </a:solidFill>
                  <a:latin typeface="Cambria"/>
                  <a:ea typeface="Cambria"/>
                  <a:cs typeface="Cambria"/>
                  <a:sym typeface="Cambria"/>
                </a:rPr>
                <a:t>Machine Learning Model Building Process</a:t>
              </a:r>
              <a:endParaRPr b="0" i="0" sz="1400" u="none" cap="none" strike="noStrike">
                <a:solidFill>
                  <a:srgbClr val="000000"/>
                </a:solidFill>
                <a:latin typeface="Arial"/>
                <a:ea typeface="Arial"/>
                <a:cs typeface="Arial"/>
                <a:sym typeface="Arial"/>
              </a:endParaRPr>
            </a:p>
          </p:txBody>
        </p:sp>
        <p:sp>
          <p:nvSpPr>
            <p:cNvPr id="118" name="Google Shape;118;p13"/>
            <p:cNvSpPr/>
            <p:nvPr/>
          </p:nvSpPr>
          <p:spPr>
            <a:xfrm>
              <a:off x="34856976" y="21945955"/>
              <a:ext cx="15544800" cy="4099200"/>
            </a:xfrm>
            <a:prstGeom prst="rect">
              <a:avLst/>
            </a:prstGeom>
            <a:noFill/>
            <a:ln cap="flat" cmpd="sng" w="9525">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3400"/>
                <a:buFont typeface="Arial"/>
                <a:buNone/>
              </a:pPr>
              <a:r>
                <a:t/>
              </a:r>
              <a:endParaRPr b="1" i="0" sz="3400" u="none" cap="none" strike="noStrike">
                <a:solidFill>
                  <a:schemeClr val="dk1"/>
                </a:solidFill>
                <a:latin typeface="Arial"/>
                <a:ea typeface="Arial"/>
                <a:cs typeface="Arial"/>
                <a:sym typeface="Arial"/>
              </a:endParaRPr>
            </a:p>
          </p:txBody>
        </p:sp>
      </p:grpSp>
      <p:grpSp>
        <p:nvGrpSpPr>
          <p:cNvPr id="119" name="Google Shape;119;p13"/>
          <p:cNvGrpSpPr/>
          <p:nvPr/>
        </p:nvGrpSpPr>
        <p:grpSpPr>
          <a:xfrm>
            <a:off x="101376" y="12282577"/>
            <a:ext cx="14796698" cy="8791737"/>
            <a:chOff x="34856966" y="18515837"/>
            <a:chExt cx="15565641" cy="8206606"/>
          </a:xfrm>
        </p:grpSpPr>
        <p:sp>
          <p:nvSpPr>
            <p:cNvPr id="120" name="Google Shape;120;p13"/>
            <p:cNvSpPr/>
            <p:nvPr/>
          </p:nvSpPr>
          <p:spPr>
            <a:xfrm>
              <a:off x="34861502" y="18515837"/>
              <a:ext cx="15547219" cy="665629"/>
            </a:xfrm>
            <a:custGeom>
              <a:rect b="b" l="l" r="r" t="t"/>
              <a:pathLst>
                <a:path extrusionOk="0" h="843091" w="15547215">
                  <a:moveTo>
                    <a:pt x="0" y="0"/>
                  </a:moveTo>
                  <a:lnTo>
                    <a:pt x="15547215" y="0"/>
                  </a:lnTo>
                  <a:lnTo>
                    <a:pt x="15547215" y="843091"/>
                  </a:lnTo>
                  <a:lnTo>
                    <a:pt x="0" y="810928"/>
                  </a:lnTo>
                  <a:lnTo>
                    <a:pt x="0" y="0"/>
                  </a:lnTo>
                  <a:close/>
                </a:path>
              </a:pathLst>
            </a:custGeom>
            <a:solidFill>
              <a:srgbClr val="C00000"/>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800"/>
                <a:buFont typeface="Arial"/>
                <a:buNone/>
              </a:pPr>
              <a:r>
                <a:rPr b="1" i="0" lang="en-US" sz="4800" u="none" cap="none" strike="noStrike">
                  <a:solidFill>
                    <a:schemeClr val="lt1"/>
                  </a:solidFill>
                  <a:latin typeface="Cambria"/>
                  <a:ea typeface="Cambria"/>
                  <a:cs typeface="Cambria"/>
                  <a:sym typeface="Cambria"/>
                </a:rPr>
                <a:t>About Dataset</a:t>
              </a:r>
              <a:endParaRPr b="0" i="0" sz="1400" u="none" cap="none" strike="noStrike">
                <a:solidFill>
                  <a:srgbClr val="000000"/>
                </a:solidFill>
                <a:latin typeface="Arial"/>
                <a:ea typeface="Arial"/>
                <a:cs typeface="Arial"/>
                <a:sym typeface="Arial"/>
              </a:endParaRPr>
            </a:p>
          </p:txBody>
        </p:sp>
        <p:sp>
          <p:nvSpPr>
            <p:cNvPr id="121" name="Google Shape;121;p13"/>
            <p:cNvSpPr/>
            <p:nvPr/>
          </p:nvSpPr>
          <p:spPr>
            <a:xfrm>
              <a:off x="34856966" y="19350844"/>
              <a:ext cx="15565641" cy="7371599"/>
            </a:xfrm>
            <a:prstGeom prst="rect">
              <a:avLst/>
            </a:prstGeom>
            <a:noFill/>
            <a:ln cap="flat" cmpd="sng" w="9525">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3400"/>
                <a:buFont typeface="Arial"/>
                <a:buNone/>
              </a:pPr>
              <a:r>
                <a:t/>
              </a:r>
              <a:endParaRPr b="1" i="0" sz="3400" u="none" cap="none" strike="noStrike">
                <a:solidFill>
                  <a:schemeClr val="dk1"/>
                </a:solidFill>
                <a:latin typeface="Arial"/>
                <a:ea typeface="Arial"/>
                <a:cs typeface="Arial"/>
                <a:sym typeface="Arial"/>
              </a:endParaRPr>
            </a:p>
          </p:txBody>
        </p:sp>
      </p:grpSp>
      <p:grpSp>
        <p:nvGrpSpPr>
          <p:cNvPr id="122" name="Google Shape;122;p13"/>
          <p:cNvGrpSpPr/>
          <p:nvPr/>
        </p:nvGrpSpPr>
        <p:grpSpPr>
          <a:xfrm>
            <a:off x="108175" y="21395420"/>
            <a:ext cx="14870461" cy="11303554"/>
            <a:chOff x="34856966" y="21389947"/>
            <a:chExt cx="15551514" cy="4655239"/>
          </a:xfrm>
        </p:grpSpPr>
        <p:sp>
          <p:nvSpPr>
            <p:cNvPr id="123" name="Google Shape;123;p13"/>
            <p:cNvSpPr/>
            <p:nvPr/>
          </p:nvSpPr>
          <p:spPr>
            <a:xfrm>
              <a:off x="34861261" y="21461421"/>
              <a:ext cx="15547219" cy="354226"/>
            </a:xfrm>
            <a:custGeom>
              <a:rect b="b" l="l" r="r" t="t"/>
              <a:pathLst>
                <a:path extrusionOk="0" h="843091" w="15547215">
                  <a:moveTo>
                    <a:pt x="0" y="0"/>
                  </a:moveTo>
                  <a:lnTo>
                    <a:pt x="15547215" y="0"/>
                  </a:lnTo>
                  <a:lnTo>
                    <a:pt x="15547215" y="843091"/>
                  </a:lnTo>
                  <a:lnTo>
                    <a:pt x="0" y="810928"/>
                  </a:lnTo>
                  <a:lnTo>
                    <a:pt x="0" y="0"/>
                  </a:lnTo>
                  <a:close/>
                </a:path>
              </a:pathLst>
            </a:custGeom>
            <a:solidFill>
              <a:srgbClr val="C00000"/>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800"/>
                <a:buFont typeface="Arial"/>
                <a:buNone/>
              </a:pPr>
              <a:r>
                <a:rPr b="1" i="0" lang="en-US" sz="4800" u="none" cap="none" strike="noStrike">
                  <a:solidFill>
                    <a:schemeClr val="lt1"/>
                  </a:solidFill>
                  <a:latin typeface="Cambria"/>
                  <a:ea typeface="Cambria"/>
                  <a:cs typeface="Cambria"/>
                  <a:sym typeface="Cambria"/>
                </a:rPr>
                <a:t>Phase-II</a:t>
              </a:r>
              <a:endParaRPr b="0" i="0" sz="1400" u="none" cap="none" strike="noStrike">
                <a:solidFill>
                  <a:srgbClr val="000000"/>
                </a:solidFill>
                <a:latin typeface="Arial"/>
                <a:ea typeface="Arial"/>
                <a:cs typeface="Arial"/>
                <a:sym typeface="Arial"/>
              </a:endParaRPr>
            </a:p>
          </p:txBody>
        </p:sp>
        <p:sp>
          <p:nvSpPr>
            <p:cNvPr id="124" name="Google Shape;124;p13"/>
            <p:cNvSpPr/>
            <p:nvPr/>
          </p:nvSpPr>
          <p:spPr>
            <a:xfrm>
              <a:off x="34856966" y="21389947"/>
              <a:ext cx="15544800" cy="4655239"/>
            </a:xfrm>
            <a:prstGeom prst="rect">
              <a:avLst/>
            </a:prstGeom>
            <a:noFill/>
            <a:ln cap="flat" cmpd="sng" w="9525">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3400"/>
                <a:buFont typeface="Arial"/>
                <a:buNone/>
              </a:pPr>
              <a:r>
                <a:t/>
              </a:r>
              <a:endParaRPr b="1" i="0" sz="3400" u="none" cap="none" strike="noStrike">
                <a:solidFill>
                  <a:schemeClr val="dk1"/>
                </a:solidFill>
                <a:latin typeface="Arial"/>
                <a:ea typeface="Arial"/>
                <a:cs typeface="Arial"/>
                <a:sym typeface="Arial"/>
              </a:endParaRPr>
            </a:p>
          </p:txBody>
        </p:sp>
      </p:grpSp>
      <p:sp>
        <p:nvSpPr>
          <p:cNvPr id="125" name="Google Shape;125;p13"/>
          <p:cNvSpPr txBox="1"/>
          <p:nvPr/>
        </p:nvSpPr>
        <p:spPr>
          <a:xfrm>
            <a:off x="302053" y="22409810"/>
            <a:ext cx="14337077" cy="603941"/>
          </a:xfrm>
          <a:prstGeom prst="rect">
            <a:avLst/>
          </a:prstGeom>
          <a:noFill/>
          <a:ln>
            <a:noFill/>
          </a:ln>
        </p:spPr>
        <p:txBody>
          <a:bodyPr anchorCtr="0" anchor="t" bIns="39950" lIns="79925" spcFirstLastPara="1" rIns="79925" wrap="square" tIns="39950">
            <a:spAutoFit/>
          </a:bodyPr>
          <a:lstStyle/>
          <a:p>
            <a:pPr indent="0" lvl="0" marL="0" marR="0" rtl="0" algn="just">
              <a:lnSpc>
                <a:spcPct val="100000"/>
              </a:lnSpc>
              <a:spcBef>
                <a:spcPts val="0"/>
              </a:spcBef>
              <a:spcAft>
                <a:spcPts val="0"/>
              </a:spcAft>
              <a:buClr>
                <a:srgbClr val="000000"/>
              </a:buClr>
              <a:buSzPts val="3400"/>
              <a:buFont typeface="Arial"/>
              <a:buNone/>
            </a:pPr>
            <a:r>
              <a:rPr i="0" lang="en-US" sz="3400" u="sng" cap="none" strike="noStrike">
                <a:solidFill>
                  <a:schemeClr val="dk1"/>
                </a:solidFill>
                <a:latin typeface="Trebuchet MS"/>
                <a:ea typeface="Trebuchet MS"/>
                <a:cs typeface="Trebuchet MS"/>
                <a:sym typeface="Trebuchet MS"/>
              </a:rPr>
              <a:t>Statistical Analysis </a:t>
            </a:r>
            <a:endParaRPr i="0" sz="1400" u="sng" cap="none" strike="noStrike">
              <a:solidFill>
                <a:srgbClr val="000000"/>
              </a:solidFill>
              <a:latin typeface="Trebuchet MS"/>
              <a:ea typeface="Trebuchet MS"/>
              <a:cs typeface="Trebuchet MS"/>
              <a:sym typeface="Trebuchet MS"/>
            </a:endParaRPr>
          </a:p>
        </p:txBody>
      </p:sp>
      <p:grpSp>
        <p:nvGrpSpPr>
          <p:cNvPr id="126" name="Google Shape;126;p13"/>
          <p:cNvGrpSpPr/>
          <p:nvPr/>
        </p:nvGrpSpPr>
        <p:grpSpPr>
          <a:xfrm>
            <a:off x="0" y="5402850"/>
            <a:ext cx="14895660" cy="6833989"/>
            <a:chOff x="35714557" y="21085714"/>
            <a:chExt cx="15577975" cy="5002188"/>
          </a:xfrm>
        </p:grpSpPr>
        <p:sp>
          <p:nvSpPr>
            <p:cNvPr id="127" name="Google Shape;127;p13"/>
            <p:cNvSpPr/>
            <p:nvPr/>
          </p:nvSpPr>
          <p:spPr>
            <a:xfrm>
              <a:off x="35714557" y="21085714"/>
              <a:ext cx="15508347" cy="575410"/>
            </a:xfrm>
            <a:custGeom>
              <a:rect b="b" l="l" r="r" t="t"/>
              <a:pathLst>
                <a:path extrusionOk="0" h="843091" w="15547215">
                  <a:moveTo>
                    <a:pt x="0" y="0"/>
                  </a:moveTo>
                  <a:lnTo>
                    <a:pt x="15547215" y="0"/>
                  </a:lnTo>
                  <a:lnTo>
                    <a:pt x="15547215" y="843091"/>
                  </a:lnTo>
                  <a:lnTo>
                    <a:pt x="0" y="810928"/>
                  </a:lnTo>
                  <a:lnTo>
                    <a:pt x="0" y="0"/>
                  </a:lnTo>
                  <a:close/>
                </a:path>
              </a:pathLst>
            </a:custGeom>
            <a:solidFill>
              <a:srgbClr val="C00000"/>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800"/>
                <a:buFont typeface="Arial"/>
                <a:buNone/>
              </a:pPr>
              <a:r>
                <a:rPr b="1" i="0" lang="en-US" sz="4800" u="none" cap="none" strike="noStrike">
                  <a:solidFill>
                    <a:schemeClr val="lt1"/>
                  </a:solidFill>
                  <a:latin typeface="Cambria"/>
                  <a:ea typeface="Cambria"/>
                  <a:cs typeface="Cambria"/>
                  <a:sym typeface="Cambria"/>
                </a:rPr>
                <a:t>Phase-I</a:t>
              </a:r>
              <a:endParaRPr b="0" i="0" sz="1400" u="none" cap="none" strike="noStrike">
                <a:solidFill>
                  <a:srgbClr val="000000"/>
                </a:solidFill>
                <a:latin typeface="Arial"/>
                <a:ea typeface="Arial"/>
                <a:cs typeface="Arial"/>
                <a:sym typeface="Arial"/>
              </a:endParaRPr>
            </a:p>
          </p:txBody>
        </p:sp>
        <p:sp>
          <p:nvSpPr>
            <p:cNvPr id="128" name="Google Shape;128;p13"/>
            <p:cNvSpPr/>
            <p:nvPr/>
          </p:nvSpPr>
          <p:spPr>
            <a:xfrm>
              <a:off x="35747732" y="21179902"/>
              <a:ext cx="15544800" cy="4908000"/>
            </a:xfrm>
            <a:prstGeom prst="rect">
              <a:avLst/>
            </a:prstGeom>
            <a:noFill/>
            <a:ln cap="flat" cmpd="sng" w="9525">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3400"/>
                <a:buFont typeface="Arial"/>
                <a:buNone/>
              </a:pPr>
              <a:r>
                <a:t/>
              </a:r>
              <a:endParaRPr b="1" i="0" sz="3400" u="none" cap="none" strike="noStrike">
                <a:solidFill>
                  <a:schemeClr val="dk1"/>
                </a:solidFill>
                <a:latin typeface="Arial"/>
                <a:ea typeface="Arial"/>
                <a:cs typeface="Arial"/>
                <a:sym typeface="Arial"/>
              </a:endParaRPr>
            </a:p>
          </p:txBody>
        </p:sp>
      </p:grpSp>
      <p:sp>
        <p:nvSpPr>
          <p:cNvPr id="129" name="Google Shape;129;p13"/>
          <p:cNvSpPr txBox="1"/>
          <p:nvPr/>
        </p:nvSpPr>
        <p:spPr>
          <a:xfrm>
            <a:off x="29822604" y="18827496"/>
            <a:ext cx="14337000" cy="450000"/>
          </a:xfrm>
          <a:prstGeom prst="rect">
            <a:avLst/>
          </a:prstGeom>
          <a:noFill/>
          <a:ln>
            <a:noFill/>
          </a:ln>
        </p:spPr>
        <p:txBody>
          <a:bodyPr anchorCtr="0" anchor="t" bIns="39950" lIns="79925" spcFirstLastPara="1" rIns="79925" wrap="square" tIns="39950">
            <a:spAutoFit/>
          </a:bodyPr>
          <a:lstStyle/>
          <a:p>
            <a:pPr indent="0" lvl="0" marL="0" marR="0" rtl="0" algn="just">
              <a:lnSpc>
                <a:spcPct val="100000"/>
              </a:lnSpc>
              <a:spcBef>
                <a:spcPts val="0"/>
              </a:spcBef>
              <a:spcAft>
                <a:spcPts val="0"/>
              </a:spcAft>
              <a:buClr>
                <a:srgbClr val="000000"/>
              </a:buClr>
              <a:buSzPts val="3400"/>
              <a:buFont typeface="Arial"/>
              <a:buNone/>
            </a:pPr>
            <a:r>
              <a:rPr i="0" lang="en-US" sz="2400" u="sng" cap="none" strike="noStrike">
                <a:solidFill>
                  <a:schemeClr val="dk1"/>
                </a:solidFill>
                <a:latin typeface="Trebuchet MS"/>
                <a:ea typeface="Trebuchet MS"/>
                <a:cs typeface="Trebuchet MS"/>
                <a:sym typeface="Trebuchet MS"/>
              </a:rPr>
              <a:t>Classification Results &amp; Diagrams</a:t>
            </a:r>
            <a:endParaRPr i="0" sz="2400" u="sng" cap="none" strike="noStrike">
              <a:solidFill>
                <a:srgbClr val="000000"/>
              </a:solidFill>
              <a:latin typeface="Trebuchet MS"/>
              <a:ea typeface="Trebuchet MS"/>
              <a:cs typeface="Trebuchet MS"/>
              <a:sym typeface="Trebuchet MS"/>
            </a:endParaRPr>
          </a:p>
        </p:txBody>
      </p:sp>
      <p:pic>
        <p:nvPicPr>
          <p:cNvPr id="130" name="Google Shape;130;p13"/>
          <p:cNvPicPr preferRelativeResize="0"/>
          <p:nvPr/>
        </p:nvPicPr>
        <p:blipFill rotWithShape="1">
          <a:blip r:embed="rId4">
            <a:alphaModFix/>
          </a:blip>
          <a:srcRect b="3194" l="1232" r="2567" t="32625"/>
          <a:stretch/>
        </p:blipFill>
        <p:spPr>
          <a:xfrm>
            <a:off x="15393850" y="7057525"/>
            <a:ext cx="13696800" cy="1981200"/>
          </a:xfrm>
          <a:prstGeom prst="rect">
            <a:avLst/>
          </a:prstGeom>
          <a:noFill/>
          <a:ln>
            <a:noFill/>
          </a:ln>
        </p:spPr>
      </p:pic>
      <p:sp>
        <p:nvSpPr>
          <p:cNvPr id="131" name="Google Shape;131;p13"/>
          <p:cNvSpPr txBox="1"/>
          <p:nvPr/>
        </p:nvSpPr>
        <p:spPr>
          <a:xfrm>
            <a:off x="16809500" y="9363375"/>
            <a:ext cx="12136500" cy="480900"/>
          </a:xfrm>
          <a:prstGeom prst="rect">
            <a:avLst/>
          </a:prstGeom>
          <a:noFill/>
          <a:ln>
            <a:noFill/>
          </a:ln>
        </p:spPr>
        <p:txBody>
          <a:bodyPr anchorCtr="0" anchor="t" bIns="39950" lIns="79925" spcFirstLastPara="1" rIns="79925" wrap="square" tIns="39950">
            <a:spAutoFit/>
          </a:bodyPr>
          <a:lstStyle/>
          <a:p>
            <a:pPr indent="0" lvl="0" marL="0" marR="0" rtl="0" algn="just">
              <a:lnSpc>
                <a:spcPct val="100000"/>
              </a:lnSpc>
              <a:spcBef>
                <a:spcPts val="0"/>
              </a:spcBef>
              <a:spcAft>
                <a:spcPts val="0"/>
              </a:spcAft>
              <a:buClr>
                <a:srgbClr val="000000"/>
              </a:buClr>
              <a:buSzPts val="3400"/>
              <a:buFont typeface="Arial"/>
              <a:buNone/>
            </a:pPr>
            <a:r>
              <a:rPr lang="en-US" sz="2600"/>
              <a:t>      </a:t>
            </a:r>
            <a:r>
              <a:rPr lang="en-US" sz="2600"/>
              <a:t>Line Plot                                        Box Plot                                     Scatter Plot </a:t>
            </a:r>
            <a:endParaRPr b="0" i="0" sz="2600" u="none" cap="none" strike="noStrike">
              <a:solidFill>
                <a:srgbClr val="000000"/>
              </a:solidFill>
              <a:latin typeface="Arial"/>
              <a:ea typeface="Arial"/>
              <a:cs typeface="Arial"/>
              <a:sym typeface="Arial"/>
            </a:endParaRPr>
          </a:p>
        </p:txBody>
      </p:sp>
      <p:pic>
        <p:nvPicPr>
          <p:cNvPr descr="Statistical Analysis Process Stock Photo - Alamy" id="132" name="Google Shape;132;p13"/>
          <p:cNvPicPr preferRelativeResize="0"/>
          <p:nvPr/>
        </p:nvPicPr>
        <p:blipFill rotWithShape="1">
          <a:blip r:embed="rId5">
            <a:alphaModFix/>
          </a:blip>
          <a:srcRect b="12167" l="8767" r="7538" t="24635"/>
          <a:stretch/>
        </p:blipFill>
        <p:spPr>
          <a:xfrm>
            <a:off x="7600950" y="22413650"/>
            <a:ext cx="6972199" cy="3971100"/>
          </a:xfrm>
          <a:prstGeom prst="rect">
            <a:avLst/>
          </a:prstGeom>
          <a:noFill/>
          <a:ln>
            <a:noFill/>
          </a:ln>
        </p:spPr>
      </p:pic>
      <p:pic>
        <p:nvPicPr>
          <p:cNvPr id="133" name="Google Shape;133;p13"/>
          <p:cNvPicPr preferRelativeResize="0"/>
          <p:nvPr/>
        </p:nvPicPr>
        <p:blipFill rotWithShape="1">
          <a:blip r:embed="rId6">
            <a:alphaModFix/>
          </a:blip>
          <a:srcRect b="0" l="0" r="0" t="0"/>
          <a:stretch/>
        </p:blipFill>
        <p:spPr>
          <a:xfrm>
            <a:off x="29882700" y="6727550"/>
            <a:ext cx="13553401" cy="3971100"/>
          </a:xfrm>
          <a:prstGeom prst="rect">
            <a:avLst/>
          </a:prstGeom>
          <a:noFill/>
          <a:ln>
            <a:noFill/>
          </a:ln>
          <a:effectLst>
            <a:outerShdw blurRad="292100" rotWithShape="0" algn="tl" dir="2700000" dist="139700">
              <a:srgbClr val="333333">
                <a:alpha val="64313"/>
              </a:srgbClr>
            </a:outerShdw>
          </a:effectLst>
        </p:spPr>
      </p:pic>
      <p:sp>
        <p:nvSpPr>
          <p:cNvPr id="134" name="Google Shape;134;p13"/>
          <p:cNvSpPr txBox="1"/>
          <p:nvPr/>
        </p:nvSpPr>
        <p:spPr>
          <a:xfrm>
            <a:off x="278350" y="6698150"/>
            <a:ext cx="14214900" cy="5264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i="0" lang="en-US" sz="2400" u="none" cap="none" strike="noStrike">
                <a:solidFill>
                  <a:srgbClr val="000000"/>
                </a:solidFill>
                <a:latin typeface="Trebuchet MS"/>
                <a:ea typeface="Trebuchet MS"/>
                <a:cs typeface="Trebuchet MS"/>
                <a:sym typeface="Trebuchet MS"/>
              </a:rPr>
              <a:t>The Cricket ODI dataset provides information  of participating teams, match winners, venues, innings, and runs scored, the project's primary goal is to predict mtch outcome. The project aims to employ regression modeling to predict which team, among two participants, will emerge as the winner. By discovering patterns and relationships, the analysis seeks to reveal key factors impacting match results and enhance the understanding of team performance .Through EDA, statistical analysis, and regression modeling, the project aims to provide valuable insights into the world of ODI cricket.</a:t>
            </a:r>
            <a:endParaRPr>
              <a:latin typeface="Trebuchet MS"/>
              <a:ea typeface="Trebuchet MS"/>
              <a:cs typeface="Trebuchet MS"/>
              <a:sym typeface="Trebuchet MS"/>
            </a:endParaRPr>
          </a:p>
          <a:p>
            <a:pPr indent="0" lvl="0" marL="0" marR="0" rtl="0" algn="l">
              <a:lnSpc>
                <a:spcPct val="100000"/>
              </a:lnSpc>
              <a:spcBef>
                <a:spcPts val="0"/>
              </a:spcBef>
              <a:spcAft>
                <a:spcPts val="0"/>
              </a:spcAft>
              <a:buNone/>
            </a:pPr>
            <a:r>
              <a:t/>
            </a:r>
            <a:endParaRPr b="1" i="0" sz="2400" u="none" cap="none" strike="noStrike">
              <a:solidFill>
                <a:srgbClr val="000000"/>
              </a:solidFill>
              <a:latin typeface="Trebuchet MS"/>
              <a:ea typeface="Trebuchet MS"/>
              <a:cs typeface="Trebuchet MS"/>
              <a:sym typeface="Trebuchet MS"/>
            </a:endParaRPr>
          </a:p>
          <a:p>
            <a:pPr indent="0" lvl="0" marL="0" marR="0" rtl="0" algn="l">
              <a:lnSpc>
                <a:spcPct val="100000"/>
              </a:lnSpc>
              <a:spcBef>
                <a:spcPts val="0"/>
              </a:spcBef>
              <a:spcAft>
                <a:spcPts val="0"/>
              </a:spcAft>
              <a:buNone/>
            </a:pPr>
            <a:r>
              <a:rPr b="1" i="0" lang="en-US" sz="2400" u="sng" cap="none" strike="noStrike">
                <a:solidFill>
                  <a:srgbClr val="000000"/>
                </a:solidFill>
                <a:latin typeface="Trebuchet MS"/>
                <a:ea typeface="Trebuchet MS"/>
                <a:cs typeface="Trebuchet MS"/>
                <a:sym typeface="Trebuchet MS"/>
              </a:rPr>
              <a:t>Objective </a:t>
            </a:r>
            <a:endParaRPr b="1" i="0" sz="2400" u="sng" cap="none" strike="noStrike">
              <a:solidFill>
                <a:srgbClr val="000000"/>
              </a:solidFill>
              <a:latin typeface="Trebuchet MS"/>
              <a:ea typeface="Trebuchet MS"/>
              <a:cs typeface="Trebuchet MS"/>
              <a:sym typeface="Trebuchet MS"/>
            </a:endParaRPr>
          </a:p>
          <a:p>
            <a:pPr indent="0" lvl="0" marL="0" marR="0" rtl="0" algn="l">
              <a:lnSpc>
                <a:spcPct val="100000"/>
              </a:lnSpc>
              <a:spcBef>
                <a:spcPts val="0"/>
              </a:spcBef>
              <a:spcAft>
                <a:spcPts val="0"/>
              </a:spcAft>
              <a:buNone/>
            </a:pPr>
            <a:r>
              <a:t/>
            </a:r>
            <a:endParaRPr b="1" sz="2400" u="sng">
              <a:latin typeface="Trebuchet MS"/>
              <a:ea typeface="Trebuchet MS"/>
              <a:cs typeface="Trebuchet MS"/>
              <a:sym typeface="Trebuchet MS"/>
            </a:endParaRPr>
          </a:p>
          <a:p>
            <a:pPr indent="0" lvl="0" marL="0" rtl="0" algn="l">
              <a:spcBef>
                <a:spcPts val="0"/>
              </a:spcBef>
              <a:spcAft>
                <a:spcPts val="0"/>
              </a:spcAft>
              <a:buNone/>
            </a:pPr>
            <a:r>
              <a:rPr lang="en-US" sz="2400">
                <a:latin typeface="Trebuchet MS"/>
                <a:ea typeface="Trebuchet MS"/>
                <a:cs typeface="Trebuchet MS"/>
                <a:sym typeface="Trebuchet MS"/>
              </a:rPr>
              <a:t>1. Data collection                              6. Exploratory data analysis </a:t>
            </a:r>
            <a:endParaRPr sz="2400">
              <a:latin typeface="Trebuchet MS"/>
              <a:ea typeface="Trebuchet MS"/>
              <a:cs typeface="Trebuchet MS"/>
              <a:sym typeface="Trebuchet MS"/>
            </a:endParaRPr>
          </a:p>
          <a:p>
            <a:pPr indent="0" lvl="0" marL="0" rtl="0" algn="l">
              <a:spcBef>
                <a:spcPts val="0"/>
              </a:spcBef>
              <a:spcAft>
                <a:spcPts val="0"/>
              </a:spcAft>
              <a:buNone/>
            </a:pPr>
            <a:r>
              <a:rPr lang="en-US" sz="2400">
                <a:latin typeface="Trebuchet MS"/>
                <a:ea typeface="Trebuchet MS"/>
                <a:cs typeface="Trebuchet MS"/>
                <a:sym typeface="Trebuchet MS"/>
              </a:rPr>
              <a:t>2. Data Exploration                            7. Machine Learning Modelling</a:t>
            </a:r>
            <a:endParaRPr sz="2400">
              <a:latin typeface="Trebuchet MS"/>
              <a:ea typeface="Trebuchet MS"/>
              <a:cs typeface="Trebuchet MS"/>
              <a:sym typeface="Trebuchet MS"/>
            </a:endParaRPr>
          </a:p>
          <a:p>
            <a:pPr indent="0" lvl="0" marL="0" rtl="0" algn="l">
              <a:spcBef>
                <a:spcPts val="0"/>
              </a:spcBef>
              <a:spcAft>
                <a:spcPts val="0"/>
              </a:spcAft>
              <a:buNone/>
            </a:pPr>
            <a:r>
              <a:rPr lang="en-US" sz="2400">
                <a:latin typeface="Trebuchet MS"/>
                <a:ea typeface="Trebuchet MS"/>
                <a:cs typeface="Trebuchet MS"/>
                <a:sym typeface="Trebuchet MS"/>
              </a:rPr>
              <a:t>3. Data Preprocessing                         8. Model Evaluation </a:t>
            </a:r>
            <a:endParaRPr sz="2400">
              <a:latin typeface="Trebuchet MS"/>
              <a:ea typeface="Trebuchet MS"/>
              <a:cs typeface="Trebuchet MS"/>
              <a:sym typeface="Trebuchet MS"/>
            </a:endParaRPr>
          </a:p>
          <a:p>
            <a:pPr indent="0" lvl="0" marL="0" rtl="0" algn="l">
              <a:spcBef>
                <a:spcPts val="0"/>
              </a:spcBef>
              <a:spcAft>
                <a:spcPts val="0"/>
              </a:spcAft>
              <a:buNone/>
            </a:pPr>
            <a:r>
              <a:rPr lang="en-US" sz="2400">
                <a:latin typeface="Trebuchet MS"/>
                <a:ea typeface="Trebuchet MS"/>
                <a:cs typeface="Trebuchet MS"/>
                <a:sym typeface="Trebuchet MS"/>
              </a:rPr>
              <a:t>4. Feature Engineering                       9. Results Interpretation                                </a:t>
            </a:r>
            <a:endParaRPr sz="2400">
              <a:latin typeface="Trebuchet MS"/>
              <a:ea typeface="Trebuchet MS"/>
              <a:cs typeface="Trebuchet MS"/>
              <a:sym typeface="Trebuchet MS"/>
            </a:endParaRPr>
          </a:p>
          <a:p>
            <a:pPr indent="0" lvl="0" marL="0" rtl="0" algn="l">
              <a:spcBef>
                <a:spcPts val="0"/>
              </a:spcBef>
              <a:spcAft>
                <a:spcPts val="0"/>
              </a:spcAft>
              <a:buNone/>
            </a:pPr>
            <a:r>
              <a:rPr lang="en-US" sz="2400">
                <a:latin typeface="Trebuchet MS"/>
                <a:ea typeface="Trebuchet MS"/>
                <a:cs typeface="Trebuchet MS"/>
                <a:sym typeface="Trebuchet MS"/>
              </a:rPr>
              <a:t>5. Statistical Analysis                       10. Documentation</a:t>
            </a:r>
            <a:endParaRPr sz="2400">
              <a:latin typeface="Trebuchet MS"/>
              <a:ea typeface="Trebuchet MS"/>
              <a:cs typeface="Trebuchet MS"/>
              <a:sym typeface="Trebuchet MS"/>
            </a:endParaRPr>
          </a:p>
        </p:txBody>
      </p:sp>
      <p:sp>
        <p:nvSpPr>
          <p:cNvPr id="135" name="Google Shape;135;p13"/>
          <p:cNvSpPr txBox="1"/>
          <p:nvPr/>
        </p:nvSpPr>
        <p:spPr>
          <a:xfrm>
            <a:off x="154404" y="13936319"/>
            <a:ext cx="14337000" cy="7480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i="0" lang="en-US" sz="2400" u="none" cap="none" strike="noStrike">
                <a:solidFill>
                  <a:srgbClr val="1F1F1F"/>
                </a:solidFill>
                <a:latin typeface="Trebuchet MS"/>
                <a:ea typeface="Trebuchet MS"/>
                <a:cs typeface="Trebuchet MS"/>
                <a:sym typeface="Trebuchet MS"/>
              </a:rPr>
              <a:t>The ODI Cricket Matches dataset is a comprehensive collection of data on One Day International (ODI) cricket matches played from 1971 to 2017. It includes information on every ODI match played during this period, including match details, team scores, player statistics, and match outcomes. </a:t>
            </a:r>
            <a:endParaRPr>
              <a:latin typeface="Trebuchet MS"/>
              <a:ea typeface="Trebuchet MS"/>
              <a:cs typeface="Trebuchet MS"/>
              <a:sym typeface="Trebuchet MS"/>
            </a:endParaRPr>
          </a:p>
          <a:p>
            <a:pPr indent="0" lvl="0" marL="0" marR="0" rtl="0" algn="l">
              <a:lnSpc>
                <a:spcPct val="100000"/>
              </a:lnSpc>
              <a:spcBef>
                <a:spcPts val="0"/>
              </a:spcBef>
              <a:spcAft>
                <a:spcPts val="0"/>
              </a:spcAft>
              <a:buNone/>
            </a:pPr>
            <a:r>
              <a:t/>
            </a:r>
            <a:endParaRPr b="1" i="0" sz="2400" u="none" cap="none" strike="noStrike">
              <a:solidFill>
                <a:srgbClr val="1F1F1F"/>
              </a:solidFill>
              <a:latin typeface="Trebuchet MS"/>
              <a:ea typeface="Trebuchet MS"/>
              <a:cs typeface="Trebuchet MS"/>
              <a:sym typeface="Trebuchet MS"/>
            </a:endParaRPr>
          </a:p>
          <a:p>
            <a:pPr indent="0" lvl="0" marL="0" marR="0" rtl="0" algn="l">
              <a:lnSpc>
                <a:spcPct val="100000"/>
              </a:lnSpc>
              <a:spcBef>
                <a:spcPts val="0"/>
              </a:spcBef>
              <a:spcAft>
                <a:spcPts val="0"/>
              </a:spcAft>
              <a:buNone/>
            </a:pPr>
            <a:r>
              <a:rPr b="1" i="0" lang="en-US" sz="2400" u="none" cap="none" strike="noStrike">
                <a:solidFill>
                  <a:srgbClr val="1F1F1F"/>
                </a:solidFill>
                <a:latin typeface="Trebuchet MS"/>
                <a:ea typeface="Trebuchet MS"/>
                <a:cs typeface="Trebuchet MS"/>
                <a:sym typeface="Trebuchet MS"/>
              </a:rPr>
              <a:t>Scorecard: </a:t>
            </a:r>
            <a:r>
              <a:rPr i="0" lang="en-US" sz="2400" u="none" cap="none" strike="noStrike">
                <a:solidFill>
                  <a:srgbClr val="1F1F1F"/>
                </a:solidFill>
                <a:latin typeface="Trebuchet MS"/>
                <a:ea typeface="Trebuchet MS"/>
                <a:cs typeface="Trebuchet MS"/>
                <a:sym typeface="Trebuchet MS"/>
              </a:rPr>
              <a:t>Match identifier for the One-Day International match</a:t>
            </a:r>
            <a:endParaRPr>
              <a:latin typeface="Trebuchet MS"/>
              <a:ea typeface="Trebuchet MS"/>
              <a:cs typeface="Trebuchet MS"/>
              <a:sym typeface="Trebuchet MS"/>
            </a:endParaRPr>
          </a:p>
          <a:p>
            <a:pPr indent="0" lvl="0" marL="0" marR="0" rtl="0" algn="l">
              <a:lnSpc>
                <a:spcPct val="100000"/>
              </a:lnSpc>
              <a:spcBef>
                <a:spcPts val="0"/>
              </a:spcBef>
              <a:spcAft>
                <a:spcPts val="0"/>
              </a:spcAft>
              <a:buNone/>
            </a:pPr>
            <a:r>
              <a:rPr b="1" i="0" lang="en-US" sz="2400" u="none" cap="none" strike="noStrike">
                <a:solidFill>
                  <a:srgbClr val="1F1F1F"/>
                </a:solidFill>
                <a:latin typeface="Trebuchet MS"/>
                <a:ea typeface="Trebuchet MS"/>
                <a:cs typeface="Trebuchet MS"/>
                <a:sym typeface="Trebuchet MS"/>
              </a:rPr>
              <a:t>Team 1: </a:t>
            </a:r>
            <a:r>
              <a:rPr i="0" lang="en-US" sz="2400" u="none" cap="none" strike="noStrike">
                <a:solidFill>
                  <a:srgbClr val="1F1F1F"/>
                </a:solidFill>
                <a:latin typeface="Trebuchet MS"/>
                <a:ea typeface="Trebuchet MS"/>
                <a:cs typeface="Trebuchet MS"/>
                <a:sym typeface="Trebuchet MS"/>
              </a:rPr>
              <a:t>Name of the first team </a:t>
            </a:r>
            <a:endParaRPr>
              <a:latin typeface="Trebuchet MS"/>
              <a:ea typeface="Trebuchet MS"/>
              <a:cs typeface="Trebuchet MS"/>
              <a:sym typeface="Trebuchet MS"/>
            </a:endParaRPr>
          </a:p>
          <a:p>
            <a:pPr indent="0" lvl="0" marL="0" marR="0" rtl="0" algn="l">
              <a:lnSpc>
                <a:spcPct val="100000"/>
              </a:lnSpc>
              <a:spcBef>
                <a:spcPts val="0"/>
              </a:spcBef>
              <a:spcAft>
                <a:spcPts val="0"/>
              </a:spcAft>
              <a:buNone/>
            </a:pPr>
            <a:r>
              <a:rPr b="1" i="0" lang="en-US" sz="2400" u="none" cap="none" strike="noStrike">
                <a:solidFill>
                  <a:srgbClr val="1F1F1F"/>
                </a:solidFill>
                <a:latin typeface="Trebuchet MS"/>
                <a:ea typeface="Trebuchet MS"/>
                <a:cs typeface="Trebuchet MS"/>
                <a:sym typeface="Trebuchet MS"/>
              </a:rPr>
              <a:t>Team 2: </a:t>
            </a:r>
            <a:r>
              <a:rPr i="0" lang="en-US" sz="2400" u="none" cap="none" strike="noStrike">
                <a:solidFill>
                  <a:srgbClr val="1F1F1F"/>
                </a:solidFill>
                <a:latin typeface="Trebuchet MS"/>
                <a:ea typeface="Trebuchet MS"/>
                <a:cs typeface="Trebuchet MS"/>
                <a:sym typeface="Trebuchet MS"/>
              </a:rPr>
              <a:t>Name of the second team </a:t>
            </a:r>
            <a:endParaRPr>
              <a:latin typeface="Trebuchet MS"/>
              <a:ea typeface="Trebuchet MS"/>
              <a:cs typeface="Trebuchet MS"/>
              <a:sym typeface="Trebuchet MS"/>
            </a:endParaRPr>
          </a:p>
          <a:p>
            <a:pPr indent="0" lvl="0" marL="0" marR="0" rtl="0" algn="l">
              <a:lnSpc>
                <a:spcPct val="100000"/>
              </a:lnSpc>
              <a:spcBef>
                <a:spcPts val="0"/>
              </a:spcBef>
              <a:spcAft>
                <a:spcPts val="0"/>
              </a:spcAft>
              <a:buNone/>
            </a:pPr>
            <a:r>
              <a:rPr b="1" i="0" lang="en-US" sz="2400" u="none" cap="none" strike="noStrike">
                <a:solidFill>
                  <a:srgbClr val="1F1F1F"/>
                </a:solidFill>
                <a:latin typeface="Trebuchet MS"/>
                <a:ea typeface="Trebuchet MS"/>
                <a:cs typeface="Trebuchet MS"/>
                <a:sym typeface="Trebuchet MS"/>
              </a:rPr>
              <a:t>Margin: </a:t>
            </a:r>
            <a:r>
              <a:rPr i="0" lang="en-US" sz="2400" u="none" cap="none" strike="noStrike">
                <a:solidFill>
                  <a:srgbClr val="1F1F1F"/>
                </a:solidFill>
                <a:latin typeface="Trebuchet MS"/>
                <a:ea typeface="Trebuchet MS"/>
                <a:cs typeface="Trebuchet MS"/>
                <a:sym typeface="Trebuchet MS"/>
              </a:rPr>
              <a:t>Margin of victory in the match </a:t>
            </a:r>
            <a:endParaRPr>
              <a:latin typeface="Trebuchet MS"/>
              <a:ea typeface="Trebuchet MS"/>
              <a:cs typeface="Trebuchet MS"/>
              <a:sym typeface="Trebuchet MS"/>
            </a:endParaRPr>
          </a:p>
          <a:p>
            <a:pPr indent="0" lvl="0" marL="0" marR="0" rtl="0" algn="l">
              <a:lnSpc>
                <a:spcPct val="100000"/>
              </a:lnSpc>
              <a:spcBef>
                <a:spcPts val="0"/>
              </a:spcBef>
              <a:spcAft>
                <a:spcPts val="0"/>
              </a:spcAft>
              <a:buNone/>
            </a:pPr>
            <a:r>
              <a:rPr b="1" i="0" lang="en-US" sz="2400" u="none" cap="none" strike="noStrike">
                <a:solidFill>
                  <a:srgbClr val="1F1F1F"/>
                </a:solidFill>
                <a:latin typeface="Trebuchet MS"/>
                <a:ea typeface="Trebuchet MS"/>
                <a:cs typeface="Trebuchet MS"/>
                <a:sym typeface="Trebuchet MS"/>
              </a:rPr>
              <a:t>Ground: </a:t>
            </a:r>
            <a:r>
              <a:rPr i="0" lang="en-US" sz="2400" u="none" cap="none" strike="noStrike">
                <a:solidFill>
                  <a:srgbClr val="1F1F1F"/>
                </a:solidFill>
                <a:latin typeface="Trebuchet MS"/>
                <a:ea typeface="Trebuchet MS"/>
                <a:cs typeface="Trebuchet MS"/>
                <a:sym typeface="Trebuchet MS"/>
              </a:rPr>
              <a:t>Location where the match was played </a:t>
            </a:r>
            <a:endParaRPr>
              <a:latin typeface="Trebuchet MS"/>
              <a:ea typeface="Trebuchet MS"/>
              <a:cs typeface="Trebuchet MS"/>
              <a:sym typeface="Trebuchet MS"/>
            </a:endParaRPr>
          </a:p>
          <a:p>
            <a:pPr indent="0" lvl="0" marL="0" marR="0" rtl="0" algn="l">
              <a:lnSpc>
                <a:spcPct val="100000"/>
              </a:lnSpc>
              <a:spcBef>
                <a:spcPts val="0"/>
              </a:spcBef>
              <a:spcAft>
                <a:spcPts val="0"/>
              </a:spcAft>
              <a:buNone/>
            </a:pPr>
            <a:r>
              <a:rPr b="1" i="0" lang="en-US" sz="2400" u="none" cap="none" strike="noStrike">
                <a:solidFill>
                  <a:srgbClr val="1F1F1F"/>
                </a:solidFill>
                <a:latin typeface="Trebuchet MS"/>
                <a:ea typeface="Trebuchet MS"/>
                <a:cs typeface="Trebuchet MS"/>
                <a:sym typeface="Trebuchet MS"/>
              </a:rPr>
              <a:t>Match Date: </a:t>
            </a:r>
            <a:r>
              <a:rPr i="0" lang="en-US" sz="2400" u="none" cap="none" strike="noStrike">
                <a:solidFill>
                  <a:srgbClr val="1F1F1F"/>
                </a:solidFill>
                <a:latin typeface="Trebuchet MS"/>
                <a:ea typeface="Trebuchet MS"/>
                <a:cs typeface="Trebuchet MS"/>
                <a:sym typeface="Trebuchet MS"/>
              </a:rPr>
              <a:t>Date on which the match was played </a:t>
            </a:r>
            <a:endParaRPr>
              <a:latin typeface="Trebuchet MS"/>
              <a:ea typeface="Trebuchet MS"/>
              <a:cs typeface="Trebuchet MS"/>
              <a:sym typeface="Trebuchet MS"/>
            </a:endParaRPr>
          </a:p>
          <a:p>
            <a:pPr indent="0" lvl="0" marL="0" marR="0" rtl="0" algn="l">
              <a:lnSpc>
                <a:spcPct val="100000"/>
              </a:lnSpc>
              <a:spcBef>
                <a:spcPts val="0"/>
              </a:spcBef>
              <a:spcAft>
                <a:spcPts val="0"/>
              </a:spcAft>
              <a:buNone/>
            </a:pPr>
            <a:r>
              <a:rPr b="1" i="0" lang="en-US" sz="2400" u="none" cap="none" strike="noStrike">
                <a:solidFill>
                  <a:srgbClr val="1F1F1F"/>
                </a:solidFill>
                <a:latin typeface="Trebuchet MS"/>
                <a:ea typeface="Trebuchet MS"/>
                <a:cs typeface="Trebuchet MS"/>
                <a:sym typeface="Trebuchet MS"/>
              </a:rPr>
              <a:t>Winner: </a:t>
            </a:r>
            <a:r>
              <a:rPr i="0" lang="en-US" sz="2400" u="none" cap="none" strike="noStrike">
                <a:solidFill>
                  <a:srgbClr val="1F1F1F"/>
                </a:solidFill>
                <a:latin typeface="Trebuchet MS"/>
                <a:ea typeface="Trebuchet MS"/>
                <a:cs typeface="Trebuchet MS"/>
                <a:sym typeface="Trebuchet MS"/>
              </a:rPr>
              <a:t>Winning team name </a:t>
            </a:r>
            <a:endParaRPr>
              <a:latin typeface="Trebuchet MS"/>
              <a:ea typeface="Trebuchet MS"/>
              <a:cs typeface="Trebuchet MS"/>
              <a:sym typeface="Trebuchet MS"/>
            </a:endParaRPr>
          </a:p>
          <a:p>
            <a:pPr indent="0" lvl="0" marL="0" marR="0" rtl="0" algn="l">
              <a:lnSpc>
                <a:spcPct val="100000"/>
              </a:lnSpc>
              <a:spcBef>
                <a:spcPts val="0"/>
              </a:spcBef>
              <a:spcAft>
                <a:spcPts val="0"/>
              </a:spcAft>
              <a:buNone/>
            </a:pPr>
            <a:r>
              <a:rPr b="1" i="0" lang="en-US" sz="2400" u="none" cap="none" strike="noStrike">
                <a:solidFill>
                  <a:srgbClr val="1F1F1F"/>
                </a:solidFill>
                <a:latin typeface="Trebuchet MS"/>
                <a:ea typeface="Trebuchet MS"/>
                <a:cs typeface="Trebuchet MS"/>
                <a:sym typeface="Trebuchet MS"/>
              </a:rPr>
              <a:t>Host Country: </a:t>
            </a:r>
            <a:r>
              <a:rPr i="0" lang="en-US" sz="2400" u="none" cap="none" strike="noStrike">
                <a:solidFill>
                  <a:srgbClr val="1F1F1F"/>
                </a:solidFill>
                <a:latin typeface="Trebuchet MS"/>
                <a:ea typeface="Trebuchet MS"/>
                <a:cs typeface="Trebuchet MS"/>
                <a:sym typeface="Trebuchet MS"/>
              </a:rPr>
              <a:t>Which country hosted the match </a:t>
            </a:r>
            <a:endParaRPr>
              <a:latin typeface="Trebuchet MS"/>
              <a:ea typeface="Trebuchet MS"/>
              <a:cs typeface="Trebuchet MS"/>
              <a:sym typeface="Trebuchet MS"/>
            </a:endParaRPr>
          </a:p>
          <a:p>
            <a:pPr indent="0" lvl="0" marL="0" marR="0" rtl="0" algn="l">
              <a:lnSpc>
                <a:spcPct val="100000"/>
              </a:lnSpc>
              <a:spcBef>
                <a:spcPts val="0"/>
              </a:spcBef>
              <a:spcAft>
                <a:spcPts val="0"/>
              </a:spcAft>
              <a:buNone/>
            </a:pPr>
            <a:r>
              <a:rPr b="1" i="0" lang="en-US" sz="2400" u="none" cap="none" strike="noStrike">
                <a:solidFill>
                  <a:srgbClr val="1F1F1F"/>
                </a:solidFill>
                <a:latin typeface="Trebuchet MS"/>
                <a:ea typeface="Trebuchet MS"/>
                <a:cs typeface="Trebuchet MS"/>
                <a:sym typeface="Trebuchet MS"/>
              </a:rPr>
              <a:t>Venue Team1: </a:t>
            </a:r>
            <a:r>
              <a:rPr i="0" lang="en-US" sz="2400" u="none" cap="none" strike="noStrike">
                <a:solidFill>
                  <a:srgbClr val="1F1F1F"/>
                </a:solidFill>
                <a:latin typeface="Trebuchet MS"/>
                <a:ea typeface="Trebuchet MS"/>
                <a:cs typeface="Trebuchet MS"/>
                <a:sym typeface="Trebuchet MS"/>
              </a:rPr>
              <a:t>Home or Away for team 1 </a:t>
            </a:r>
            <a:endParaRPr>
              <a:latin typeface="Trebuchet MS"/>
              <a:ea typeface="Trebuchet MS"/>
              <a:cs typeface="Trebuchet MS"/>
              <a:sym typeface="Trebuchet MS"/>
            </a:endParaRPr>
          </a:p>
          <a:p>
            <a:pPr indent="0" lvl="0" marL="0" marR="0" rtl="0" algn="l">
              <a:lnSpc>
                <a:spcPct val="100000"/>
              </a:lnSpc>
              <a:spcBef>
                <a:spcPts val="0"/>
              </a:spcBef>
              <a:spcAft>
                <a:spcPts val="0"/>
              </a:spcAft>
              <a:buNone/>
            </a:pPr>
            <a:r>
              <a:rPr b="1" i="0" lang="en-US" sz="2400" u="none" cap="none" strike="noStrike">
                <a:solidFill>
                  <a:srgbClr val="1F1F1F"/>
                </a:solidFill>
                <a:latin typeface="Trebuchet MS"/>
                <a:ea typeface="Trebuchet MS"/>
                <a:cs typeface="Trebuchet MS"/>
                <a:sym typeface="Trebuchet MS"/>
              </a:rPr>
              <a:t>Venue Team2: </a:t>
            </a:r>
            <a:r>
              <a:rPr i="0" lang="en-US" sz="2400" u="none" cap="none" strike="noStrike">
                <a:solidFill>
                  <a:srgbClr val="1F1F1F"/>
                </a:solidFill>
                <a:latin typeface="Trebuchet MS"/>
                <a:ea typeface="Trebuchet MS"/>
                <a:cs typeface="Trebuchet MS"/>
                <a:sym typeface="Trebuchet MS"/>
              </a:rPr>
              <a:t>Home or Away for team 2 </a:t>
            </a:r>
            <a:endParaRPr>
              <a:latin typeface="Trebuchet MS"/>
              <a:ea typeface="Trebuchet MS"/>
              <a:cs typeface="Trebuchet MS"/>
              <a:sym typeface="Trebuchet MS"/>
            </a:endParaRPr>
          </a:p>
          <a:p>
            <a:pPr indent="0" lvl="0" marL="0" marR="0" rtl="0" algn="l">
              <a:lnSpc>
                <a:spcPct val="100000"/>
              </a:lnSpc>
              <a:spcBef>
                <a:spcPts val="0"/>
              </a:spcBef>
              <a:spcAft>
                <a:spcPts val="0"/>
              </a:spcAft>
              <a:buNone/>
            </a:pPr>
            <a:r>
              <a:rPr b="1" i="0" lang="en-US" sz="2400" u="none" cap="none" strike="noStrike">
                <a:solidFill>
                  <a:srgbClr val="1F1F1F"/>
                </a:solidFill>
                <a:latin typeface="Trebuchet MS"/>
                <a:ea typeface="Trebuchet MS"/>
                <a:cs typeface="Trebuchet MS"/>
                <a:sym typeface="Trebuchet MS"/>
              </a:rPr>
              <a:t>Innings Team1: </a:t>
            </a:r>
            <a:r>
              <a:rPr i="0" lang="en-US" sz="2400" u="none" cap="none" strike="noStrike">
                <a:solidFill>
                  <a:srgbClr val="1F1F1F"/>
                </a:solidFill>
                <a:latin typeface="Trebuchet MS"/>
                <a:ea typeface="Trebuchet MS"/>
                <a:cs typeface="Trebuchet MS"/>
                <a:sym typeface="Trebuchet MS"/>
              </a:rPr>
              <a:t>Batting order for team 1 (First or Second) </a:t>
            </a:r>
            <a:endParaRPr>
              <a:latin typeface="Trebuchet MS"/>
              <a:ea typeface="Trebuchet MS"/>
              <a:cs typeface="Trebuchet MS"/>
              <a:sym typeface="Trebuchet MS"/>
            </a:endParaRPr>
          </a:p>
          <a:p>
            <a:pPr indent="0" lvl="0" marL="0" marR="0" rtl="0" algn="l">
              <a:lnSpc>
                <a:spcPct val="100000"/>
              </a:lnSpc>
              <a:spcBef>
                <a:spcPts val="0"/>
              </a:spcBef>
              <a:spcAft>
                <a:spcPts val="0"/>
              </a:spcAft>
              <a:buNone/>
            </a:pPr>
            <a:r>
              <a:rPr b="1" i="0" lang="en-US" sz="2400" u="none" cap="none" strike="noStrike">
                <a:solidFill>
                  <a:srgbClr val="1F1F1F"/>
                </a:solidFill>
                <a:latin typeface="Trebuchet MS"/>
                <a:ea typeface="Trebuchet MS"/>
                <a:cs typeface="Trebuchet MS"/>
                <a:sym typeface="Trebuchet MS"/>
              </a:rPr>
              <a:t>Innings Team2: </a:t>
            </a:r>
            <a:r>
              <a:rPr i="0" lang="en-US" sz="2400" u="none" cap="none" strike="noStrike">
                <a:solidFill>
                  <a:srgbClr val="1F1F1F"/>
                </a:solidFill>
                <a:latin typeface="Trebuchet MS"/>
                <a:ea typeface="Trebuchet MS"/>
                <a:cs typeface="Trebuchet MS"/>
                <a:sym typeface="Trebuchet MS"/>
              </a:rPr>
              <a:t>Batting order for team 2 (First or Second) </a:t>
            </a:r>
            <a:endParaRPr>
              <a:latin typeface="Trebuchet MS"/>
              <a:ea typeface="Trebuchet MS"/>
              <a:cs typeface="Trebuchet MS"/>
              <a:sym typeface="Trebuchet MS"/>
            </a:endParaRPr>
          </a:p>
          <a:p>
            <a:pPr indent="0" lvl="0" marL="0" marR="0" rtl="0" algn="l">
              <a:lnSpc>
                <a:spcPct val="100000"/>
              </a:lnSpc>
              <a:spcBef>
                <a:spcPts val="0"/>
              </a:spcBef>
              <a:spcAft>
                <a:spcPts val="0"/>
              </a:spcAft>
              <a:buNone/>
            </a:pPr>
            <a:r>
              <a:rPr b="1" i="0" lang="en-US" sz="2400" u="none" cap="none" strike="noStrike">
                <a:solidFill>
                  <a:srgbClr val="1F1F1F"/>
                </a:solidFill>
                <a:latin typeface="Trebuchet MS"/>
                <a:ea typeface="Trebuchet MS"/>
                <a:cs typeface="Trebuchet MS"/>
                <a:sym typeface="Trebuchet MS"/>
              </a:rPr>
              <a:t>Team1 runs: </a:t>
            </a:r>
            <a:r>
              <a:rPr i="0" lang="en-US" sz="2400" u="none" cap="none" strike="noStrike">
                <a:solidFill>
                  <a:srgbClr val="1F1F1F"/>
                </a:solidFill>
                <a:latin typeface="Trebuchet MS"/>
                <a:ea typeface="Trebuchet MS"/>
                <a:cs typeface="Trebuchet MS"/>
                <a:sym typeface="Trebuchet MS"/>
              </a:rPr>
              <a:t>Runs scored by team 1 </a:t>
            </a:r>
            <a:endParaRPr>
              <a:latin typeface="Trebuchet MS"/>
              <a:ea typeface="Trebuchet MS"/>
              <a:cs typeface="Trebuchet MS"/>
              <a:sym typeface="Trebuchet MS"/>
            </a:endParaRPr>
          </a:p>
          <a:p>
            <a:pPr indent="0" lvl="0" marL="0" marR="0" rtl="0" algn="l">
              <a:lnSpc>
                <a:spcPct val="100000"/>
              </a:lnSpc>
              <a:spcBef>
                <a:spcPts val="0"/>
              </a:spcBef>
              <a:spcAft>
                <a:spcPts val="0"/>
              </a:spcAft>
              <a:buNone/>
            </a:pPr>
            <a:r>
              <a:rPr b="1" i="0" lang="en-US" sz="2400" u="none" cap="none" strike="noStrike">
                <a:solidFill>
                  <a:srgbClr val="1F1F1F"/>
                </a:solidFill>
                <a:latin typeface="Trebuchet MS"/>
                <a:ea typeface="Trebuchet MS"/>
                <a:cs typeface="Trebuchet MS"/>
                <a:sym typeface="Trebuchet MS"/>
              </a:rPr>
              <a:t>Team2 runs: </a:t>
            </a:r>
            <a:r>
              <a:rPr i="0" lang="en-US" sz="2400" u="none" cap="none" strike="noStrike">
                <a:solidFill>
                  <a:srgbClr val="1F1F1F"/>
                </a:solidFill>
                <a:latin typeface="Trebuchet MS"/>
                <a:ea typeface="Trebuchet MS"/>
                <a:cs typeface="Trebuchet MS"/>
                <a:sym typeface="Trebuchet MS"/>
              </a:rPr>
              <a:t>Runs scored by team 2 </a:t>
            </a:r>
            <a:endParaRPr>
              <a:latin typeface="Trebuchet MS"/>
              <a:ea typeface="Trebuchet MS"/>
              <a:cs typeface="Trebuchet MS"/>
              <a:sym typeface="Trebuchet MS"/>
            </a:endParaRPr>
          </a:p>
          <a:p>
            <a:pPr indent="0" lvl="0" marL="0" marR="0" rtl="0" algn="l">
              <a:lnSpc>
                <a:spcPct val="100000"/>
              </a:lnSpc>
              <a:spcBef>
                <a:spcPts val="0"/>
              </a:spcBef>
              <a:spcAft>
                <a:spcPts val="0"/>
              </a:spcAft>
              <a:buNone/>
            </a:pPr>
            <a:r>
              <a:rPr b="1" i="0" lang="en-US" sz="2400" u="none" cap="none" strike="noStrike">
                <a:solidFill>
                  <a:srgbClr val="1F1F1F"/>
                </a:solidFill>
                <a:latin typeface="Trebuchet MS"/>
                <a:ea typeface="Trebuchet MS"/>
                <a:cs typeface="Trebuchet MS"/>
                <a:sym typeface="Trebuchet MS"/>
              </a:rPr>
              <a:t>Total runs: </a:t>
            </a:r>
            <a:r>
              <a:rPr i="0" lang="en-US" sz="2400" u="none" cap="none" strike="noStrike">
                <a:solidFill>
                  <a:srgbClr val="1F1F1F"/>
                </a:solidFill>
                <a:latin typeface="Trebuchet MS"/>
                <a:ea typeface="Trebuchet MS"/>
                <a:cs typeface="Trebuchet MS"/>
                <a:sym typeface="Trebuchet MS"/>
              </a:rPr>
              <a:t>Combined total of team 1 and team 2 runs</a:t>
            </a:r>
            <a:endParaRPr>
              <a:latin typeface="Trebuchet MS"/>
              <a:ea typeface="Trebuchet MS"/>
              <a:cs typeface="Trebuchet MS"/>
              <a:sym typeface="Trebuchet MS"/>
            </a:endParaRPr>
          </a:p>
          <a:p>
            <a:pPr indent="0" lvl="0" marL="0" marR="0" rtl="0" algn="l">
              <a:lnSpc>
                <a:spcPct val="100000"/>
              </a:lnSpc>
              <a:spcBef>
                <a:spcPts val="0"/>
              </a:spcBef>
              <a:spcAft>
                <a:spcPts val="0"/>
              </a:spcAft>
              <a:buNone/>
            </a:pPr>
            <a:r>
              <a:t/>
            </a:r>
            <a:endParaRPr i="0" sz="2400" u="none" cap="none" strike="noStrike">
              <a:solidFill>
                <a:srgbClr val="1F1F1F"/>
              </a:solidFill>
              <a:latin typeface="Trebuchet MS"/>
              <a:ea typeface="Trebuchet MS"/>
              <a:cs typeface="Trebuchet MS"/>
              <a:sym typeface="Trebuchet MS"/>
            </a:endParaRPr>
          </a:p>
        </p:txBody>
      </p:sp>
      <p:sp>
        <p:nvSpPr>
          <p:cNvPr id="136" name="Google Shape;136;p13"/>
          <p:cNvSpPr txBox="1"/>
          <p:nvPr/>
        </p:nvSpPr>
        <p:spPr>
          <a:xfrm>
            <a:off x="302053" y="26379827"/>
            <a:ext cx="14110200" cy="2308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i="0" lang="en-US" sz="2400" u="none" cap="none" strike="noStrike">
                <a:solidFill>
                  <a:srgbClr val="212121"/>
                </a:solidFill>
                <a:latin typeface="Trebuchet MS"/>
                <a:ea typeface="Trebuchet MS"/>
                <a:cs typeface="Trebuchet MS"/>
                <a:sym typeface="Trebuchet MS"/>
              </a:rPr>
              <a:t>The mean of the Total runs : 450.91259674406194</a:t>
            </a:r>
            <a:endParaRPr>
              <a:latin typeface="Trebuchet MS"/>
              <a:ea typeface="Trebuchet MS"/>
              <a:cs typeface="Trebuchet MS"/>
              <a:sym typeface="Trebuchet MS"/>
            </a:endParaRPr>
          </a:p>
          <a:p>
            <a:pPr indent="0" lvl="0" marL="0" marR="0" rtl="0" algn="l">
              <a:lnSpc>
                <a:spcPct val="100000"/>
              </a:lnSpc>
              <a:spcBef>
                <a:spcPts val="0"/>
              </a:spcBef>
              <a:spcAft>
                <a:spcPts val="0"/>
              </a:spcAft>
              <a:buNone/>
            </a:pPr>
            <a:r>
              <a:rPr i="0" lang="en-US" sz="2400" u="none" cap="none" strike="noStrike">
                <a:solidFill>
                  <a:srgbClr val="212121"/>
                </a:solidFill>
                <a:latin typeface="Trebuchet MS"/>
                <a:ea typeface="Trebuchet MS"/>
                <a:cs typeface="Trebuchet MS"/>
                <a:sym typeface="Trebuchet MS"/>
              </a:rPr>
              <a:t>The standard deviation of the Total runs : 61.23708420474303</a:t>
            </a:r>
            <a:endParaRPr i="0" sz="2400" u="none" cap="none" strike="noStrike">
              <a:solidFill>
                <a:srgbClr val="212121"/>
              </a:solidFill>
              <a:latin typeface="Trebuchet MS"/>
              <a:ea typeface="Trebuchet MS"/>
              <a:cs typeface="Trebuchet MS"/>
              <a:sym typeface="Trebuchet MS"/>
            </a:endParaRPr>
          </a:p>
          <a:p>
            <a:pPr indent="0" lvl="0" marL="0" marR="0" rtl="0" algn="l">
              <a:lnSpc>
                <a:spcPct val="100000"/>
              </a:lnSpc>
              <a:spcBef>
                <a:spcPts val="0"/>
              </a:spcBef>
              <a:spcAft>
                <a:spcPts val="0"/>
              </a:spcAft>
              <a:buNone/>
            </a:pPr>
            <a:r>
              <a:rPr i="0" lang="en-US" sz="2400" u="none" cap="none" strike="noStrike">
                <a:solidFill>
                  <a:srgbClr val="212121"/>
                </a:solidFill>
                <a:latin typeface="Trebuchet MS"/>
                <a:ea typeface="Trebuchet MS"/>
                <a:cs typeface="Trebuchet MS"/>
                <a:sym typeface="Trebuchet MS"/>
              </a:rPr>
              <a:t>Average total runs scored in the dataset: 450.91259674406194</a:t>
            </a:r>
            <a:endParaRPr i="0" sz="2400" u="none" cap="none" strike="noStrike">
              <a:solidFill>
                <a:srgbClr val="212121"/>
              </a:solidFill>
              <a:latin typeface="Trebuchet MS"/>
              <a:ea typeface="Trebuchet MS"/>
              <a:cs typeface="Trebuchet MS"/>
              <a:sym typeface="Trebuchet MS"/>
            </a:endParaRPr>
          </a:p>
          <a:p>
            <a:pPr indent="0" lvl="0" marL="0" marR="0" rtl="0" algn="l">
              <a:lnSpc>
                <a:spcPct val="100000"/>
              </a:lnSpc>
              <a:spcBef>
                <a:spcPts val="0"/>
              </a:spcBef>
              <a:spcAft>
                <a:spcPts val="0"/>
              </a:spcAft>
              <a:buNone/>
            </a:pPr>
            <a:r>
              <a:rPr i="0" lang="en-US" sz="2400" u="none" cap="none" strike="noStrike">
                <a:solidFill>
                  <a:srgbClr val="212121"/>
                </a:solidFill>
                <a:latin typeface="Trebuchet MS"/>
                <a:ea typeface="Trebuchet MS"/>
                <a:cs typeface="Trebuchet MS"/>
                <a:sym typeface="Trebuchet MS"/>
              </a:rPr>
              <a:t>Correlation between Margin and Total Runs scored: 0.6628505159694387</a:t>
            </a:r>
            <a:endParaRPr>
              <a:latin typeface="Trebuchet MS"/>
              <a:ea typeface="Trebuchet MS"/>
              <a:cs typeface="Trebuchet MS"/>
              <a:sym typeface="Trebuchet MS"/>
            </a:endParaRPr>
          </a:p>
          <a:p>
            <a:pPr indent="0" lvl="0" marL="0" marR="0" rtl="0" algn="l">
              <a:lnSpc>
                <a:spcPct val="100000"/>
              </a:lnSpc>
              <a:spcBef>
                <a:spcPts val="0"/>
              </a:spcBef>
              <a:spcAft>
                <a:spcPts val="0"/>
              </a:spcAft>
              <a:buNone/>
            </a:pPr>
            <a:r>
              <a:rPr i="0" lang="en-US" sz="2400" u="none" cap="none" strike="noStrike">
                <a:solidFill>
                  <a:srgbClr val="212121"/>
                </a:solidFill>
                <a:latin typeface="Trebuchet MS"/>
                <a:ea typeface="Trebuchet MS"/>
                <a:cs typeface="Trebuchet MS"/>
                <a:sym typeface="Trebuchet MS"/>
              </a:rPr>
              <a:t>The highest number of runs scored by a teams : 1000</a:t>
            </a:r>
            <a:endParaRPr i="0" sz="2400" u="none" cap="none" strike="noStrike">
              <a:solidFill>
                <a:srgbClr val="212121"/>
              </a:solidFill>
              <a:latin typeface="Trebuchet MS"/>
              <a:ea typeface="Trebuchet MS"/>
              <a:cs typeface="Trebuchet MS"/>
              <a:sym typeface="Trebuchet MS"/>
            </a:endParaRPr>
          </a:p>
          <a:p>
            <a:pPr indent="0" lvl="0" marL="0" marR="0" rtl="0" algn="l">
              <a:lnSpc>
                <a:spcPct val="100000"/>
              </a:lnSpc>
              <a:spcBef>
                <a:spcPts val="0"/>
              </a:spcBef>
              <a:spcAft>
                <a:spcPts val="0"/>
              </a:spcAft>
              <a:buNone/>
            </a:pPr>
            <a:r>
              <a:rPr i="0" lang="en-US" sz="2400" u="none" cap="none" strike="noStrike">
                <a:solidFill>
                  <a:srgbClr val="212121"/>
                </a:solidFill>
                <a:latin typeface="Trebuchet MS"/>
                <a:ea typeface="Trebuchet MS"/>
                <a:cs typeface="Trebuchet MS"/>
                <a:sym typeface="Trebuchet MS"/>
              </a:rPr>
              <a:t>The average number of runs scored by Team 1 in their first innings across all seasons   :   226.025</a:t>
            </a:r>
            <a:endParaRPr i="0" sz="1400" u="none" cap="none" strike="noStrike">
              <a:solidFill>
                <a:srgbClr val="212121"/>
              </a:solidFill>
              <a:latin typeface="Trebuchet MS"/>
              <a:ea typeface="Trebuchet MS"/>
              <a:cs typeface="Trebuchet MS"/>
              <a:sym typeface="Trebuchet MS"/>
            </a:endParaRPr>
          </a:p>
        </p:txBody>
      </p:sp>
      <p:pic>
        <p:nvPicPr>
          <p:cNvPr descr="A screenshot of a computer&#10;&#10;Description automatically generated" id="137" name="Google Shape;137;p13"/>
          <p:cNvPicPr preferRelativeResize="0"/>
          <p:nvPr/>
        </p:nvPicPr>
        <p:blipFill rotWithShape="1">
          <a:blip r:embed="rId7">
            <a:alphaModFix/>
          </a:blip>
          <a:srcRect b="34254" l="16183" r="61726" t="31962"/>
          <a:stretch/>
        </p:blipFill>
        <p:spPr>
          <a:xfrm>
            <a:off x="320050" y="23117725"/>
            <a:ext cx="6303526" cy="3271550"/>
          </a:xfrm>
          <a:prstGeom prst="rect">
            <a:avLst/>
          </a:prstGeom>
          <a:noFill/>
          <a:ln>
            <a:noFill/>
          </a:ln>
        </p:spPr>
      </p:pic>
      <p:sp>
        <p:nvSpPr>
          <p:cNvPr id="138" name="Google Shape;138;p13"/>
          <p:cNvSpPr txBox="1"/>
          <p:nvPr/>
        </p:nvSpPr>
        <p:spPr>
          <a:xfrm>
            <a:off x="225350" y="28688625"/>
            <a:ext cx="14195100" cy="3971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lang="en-US" sz="3400" u="sng">
                <a:solidFill>
                  <a:srgbClr val="1F1F1F"/>
                </a:solidFill>
                <a:latin typeface="Trebuchet MS"/>
                <a:ea typeface="Trebuchet MS"/>
                <a:cs typeface="Trebuchet MS"/>
                <a:sym typeface="Trebuchet MS"/>
              </a:rPr>
              <a:t>Hypothesis Testing</a:t>
            </a:r>
            <a:endParaRPr sz="3400" u="sng">
              <a:solidFill>
                <a:srgbClr val="1F1F1F"/>
              </a:solidFill>
              <a:latin typeface="Trebuchet MS"/>
              <a:ea typeface="Trebuchet MS"/>
              <a:cs typeface="Trebuchet MS"/>
              <a:sym typeface="Trebuchet MS"/>
            </a:endParaRPr>
          </a:p>
          <a:p>
            <a:pPr indent="0" lvl="0" marL="0" rtl="0" algn="l">
              <a:spcBef>
                <a:spcPts val="1000"/>
              </a:spcBef>
              <a:spcAft>
                <a:spcPts val="0"/>
              </a:spcAft>
              <a:buSzPts val="1100"/>
              <a:buNone/>
            </a:pPr>
            <a:r>
              <a:rPr b="1" lang="en-US" sz="2400">
                <a:solidFill>
                  <a:schemeClr val="dk1"/>
                </a:solidFill>
                <a:highlight>
                  <a:srgbClr val="FFFFFF"/>
                </a:highlight>
                <a:latin typeface="Trebuchet MS"/>
                <a:ea typeface="Trebuchet MS"/>
                <a:cs typeface="Trebuchet MS"/>
                <a:sym typeface="Trebuchet MS"/>
              </a:rPr>
              <a:t>1. Does the choice of Ground significantly impact the probability of Team 1 winning?</a:t>
            </a:r>
            <a:endParaRPr b="1" sz="2400">
              <a:solidFill>
                <a:schemeClr val="dk1"/>
              </a:solidFill>
              <a:highlight>
                <a:srgbClr val="FFFFFF"/>
              </a:highlight>
              <a:latin typeface="Trebuchet MS"/>
              <a:ea typeface="Trebuchet MS"/>
              <a:cs typeface="Trebuchet MS"/>
              <a:sym typeface="Trebuchet MS"/>
            </a:endParaRPr>
          </a:p>
          <a:p>
            <a:pPr indent="0" lvl="0" marL="0" rtl="0" algn="l">
              <a:spcBef>
                <a:spcPts val="1000"/>
              </a:spcBef>
              <a:spcAft>
                <a:spcPts val="0"/>
              </a:spcAft>
              <a:buSzPts val="1100"/>
              <a:buNone/>
            </a:pPr>
            <a:r>
              <a:rPr lang="en-US" sz="2400">
                <a:solidFill>
                  <a:schemeClr val="dk1"/>
                </a:solidFill>
                <a:highlight>
                  <a:srgbClr val="FFFFFF"/>
                </a:highlight>
                <a:latin typeface="Trebuchet MS"/>
                <a:ea typeface="Trebuchet MS"/>
                <a:cs typeface="Trebuchet MS"/>
                <a:sym typeface="Trebuchet MS"/>
              </a:rPr>
              <a:t>The null hypothesis is that the choice of ground has no impact on the probability of Team 1 winning. </a:t>
            </a:r>
            <a:endParaRPr sz="2400">
              <a:solidFill>
                <a:schemeClr val="dk1"/>
              </a:solidFill>
              <a:highlight>
                <a:srgbClr val="FFFFFF"/>
              </a:highlight>
              <a:latin typeface="Trebuchet MS"/>
              <a:ea typeface="Trebuchet MS"/>
              <a:cs typeface="Trebuchet MS"/>
              <a:sym typeface="Trebuchet MS"/>
            </a:endParaRPr>
          </a:p>
          <a:p>
            <a:pPr indent="0" lvl="0" marL="0" rtl="0" algn="l">
              <a:spcBef>
                <a:spcPts val="1000"/>
              </a:spcBef>
              <a:spcAft>
                <a:spcPts val="0"/>
              </a:spcAft>
              <a:buSzPts val="1100"/>
              <a:buNone/>
            </a:pPr>
            <a:r>
              <a:t/>
            </a:r>
            <a:endParaRPr sz="2400">
              <a:solidFill>
                <a:schemeClr val="dk1"/>
              </a:solidFill>
              <a:highlight>
                <a:srgbClr val="FFFFFF"/>
              </a:highlight>
              <a:latin typeface="Trebuchet MS"/>
              <a:ea typeface="Trebuchet MS"/>
              <a:cs typeface="Trebuchet MS"/>
              <a:sym typeface="Trebuchet MS"/>
            </a:endParaRPr>
          </a:p>
          <a:p>
            <a:pPr indent="0" lvl="0" marL="0" rtl="0" algn="l">
              <a:spcBef>
                <a:spcPts val="1000"/>
              </a:spcBef>
              <a:spcAft>
                <a:spcPts val="0"/>
              </a:spcAft>
              <a:buSzPts val="1100"/>
              <a:buNone/>
            </a:pPr>
            <a:r>
              <a:rPr b="1" lang="en-US" sz="2400">
                <a:solidFill>
                  <a:schemeClr val="dk1"/>
                </a:solidFill>
                <a:highlight>
                  <a:srgbClr val="FFFFFF"/>
                </a:highlight>
                <a:latin typeface="Trebuchet MS"/>
                <a:ea typeface="Trebuchet MS"/>
                <a:cs typeface="Trebuchet MS"/>
                <a:sym typeface="Trebuchet MS"/>
              </a:rPr>
              <a:t>Chi-square: </a:t>
            </a:r>
            <a:r>
              <a:rPr lang="en-US" sz="2400">
                <a:solidFill>
                  <a:schemeClr val="dk1"/>
                </a:solidFill>
                <a:highlight>
                  <a:srgbClr val="FFFFFF"/>
                </a:highlight>
                <a:latin typeface="Trebuchet MS"/>
                <a:ea typeface="Trebuchet MS"/>
                <a:cs typeface="Trebuchet MS"/>
                <a:sym typeface="Trebuchet MS"/>
              </a:rPr>
              <a:t>33029.37112931123</a:t>
            </a:r>
            <a:endParaRPr sz="2400">
              <a:solidFill>
                <a:schemeClr val="dk1"/>
              </a:solidFill>
              <a:highlight>
                <a:srgbClr val="FFFFFF"/>
              </a:highlight>
              <a:latin typeface="Trebuchet MS"/>
              <a:ea typeface="Trebuchet MS"/>
              <a:cs typeface="Trebuchet MS"/>
              <a:sym typeface="Trebuchet MS"/>
            </a:endParaRPr>
          </a:p>
          <a:p>
            <a:pPr indent="0" lvl="0" marL="0" rtl="0" algn="l">
              <a:spcBef>
                <a:spcPts val="1000"/>
              </a:spcBef>
              <a:spcAft>
                <a:spcPts val="0"/>
              </a:spcAft>
              <a:buSzPts val="1100"/>
              <a:buNone/>
            </a:pPr>
            <a:r>
              <a:rPr b="1" lang="en-US" sz="2400">
                <a:solidFill>
                  <a:schemeClr val="dk1"/>
                </a:solidFill>
                <a:highlight>
                  <a:srgbClr val="FFFFFF"/>
                </a:highlight>
                <a:latin typeface="Trebuchet MS"/>
                <a:ea typeface="Trebuchet MS"/>
                <a:cs typeface="Trebuchet MS"/>
                <a:sym typeface="Trebuchet MS"/>
              </a:rPr>
              <a:t>P-value for chi-square test: </a:t>
            </a:r>
            <a:r>
              <a:rPr lang="en-US" sz="2400">
                <a:solidFill>
                  <a:schemeClr val="dk1"/>
                </a:solidFill>
                <a:highlight>
                  <a:srgbClr val="FFFFFF"/>
                </a:highlight>
                <a:latin typeface="Trebuchet MS"/>
                <a:ea typeface="Trebuchet MS"/>
                <a:cs typeface="Trebuchet MS"/>
                <a:sym typeface="Trebuchet MS"/>
              </a:rPr>
              <a:t>0.0</a:t>
            </a:r>
            <a:endParaRPr sz="2400">
              <a:solidFill>
                <a:schemeClr val="dk1"/>
              </a:solidFill>
              <a:highlight>
                <a:srgbClr val="FFFFFF"/>
              </a:highlight>
              <a:latin typeface="Trebuchet MS"/>
              <a:ea typeface="Trebuchet MS"/>
              <a:cs typeface="Trebuchet MS"/>
              <a:sym typeface="Trebuchet MS"/>
            </a:endParaRPr>
          </a:p>
          <a:p>
            <a:pPr indent="0" lvl="0" marL="0" rtl="0" algn="l">
              <a:spcBef>
                <a:spcPts val="1000"/>
              </a:spcBef>
              <a:spcAft>
                <a:spcPts val="0"/>
              </a:spcAft>
              <a:buSzPts val="1100"/>
              <a:buNone/>
            </a:pPr>
            <a:r>
              <a:rPr b="1" lang="en-US" sz="2400">
                <a:solidFill>
                  <a:schemeClr val="dk1"/>
                </a:solidFill>
                <a:highlight>
                  <a:srgbClr val="FFFFFF"/>
                </a:highlight>
                <a:latin typeface="Trebuchet MS"/>
                <a:ea typeface="Trebuchet MS"/>
                <a:cs typeface="Trebuchet MS"/>
                <a:sym typeface="Trebuchet MS"/>
              </a:rPr>
              <a:t>Since the p-value is less than alpha, we reject the null hypothesis and conclude that there is no significant correlation between the Ground and Winning Team.</a:t>
            </a:r>
            <a:endParaRPr sz="3400" u="sng">
              <a:solidFill>
                <a:srgbClr val="1F1F1F"/>
              </a:solidFill>
              <a:latin typeface="Trebuchet MS"/>
              <a:ea typeface="Trebuchet MS"/>
              <a:cs typeface="Trebuchet MS"/>
              <a:sym typeface="Trebuchet MS"/>
            </a:endParaRPr>
          </a:p>
        </p:txBody>
      </p:sp>
      <p:sp>
        <p:nvSpPr>
          <p:cNvPr id="139" name="Google Shape;139;p13"/>
          <p:cNvSpPr txBox="1"/>
          <p:nvPr/>
        </p:nvSpPr>
        <p:spPr>
          <a:xfrm>
            <a:off x="16413480" y="10393680"/>
            <a:ext cx="5532120" cy="181588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pic>
        <p:nvPicPr>
          <p:cNvPr id="140" name="Google Shape;140;p13"/>
          <p:cNvPicPr preferRelativeResize="0"/>
          <p:nvPr/>
        </p:nvPicPr>
        <p:blipFill rotWithShape="1">
          <a:blip r:embed="rId8">
            <a:alphaModFix/>
          </a:blip>
          <a:srcRect b="23623" l="0" r="0" t="0"/>
          <a:stretch/>
        </p:blipFill>
        <p:spPr>
          <a:xfrm>
            <a:off x="33548550" y="14661525"/>
            <a:ext cx="1943100" cy="2862900"/>
          </a:xfrm>
          <a:prstGeom prst="rect">
            <a:avLst/>
          </a:prstGeom>
          <a:noFill/>
          <a:ln>
            <a:noFill/>
          </a:ln>
        </p:spPr>
      </p:pic>
      <p:sp>
        <p:nvSpPr>
          <p:cNvPr id="141" name="Google Shape;141;p13"/>
          <p:cNvSpPr txBox="1"/>
          <p:nvPr/>
        </p:nvSpPr>
        <p:spPr>
          <a:xfrm>
            <a:off x="29892450" y="14879200"/>
            <a:ext cx="4617000" cy="2862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i="0" lang="en-US" sz="1800" u="none" cap="none" strike="noStrike">
                <a:solidFill>
                  <a:srgbClr val="000000"/>
                </a:solidFill>
                <a:latin typeface="Trebuchet MS"/>
                <a:ea typeface="Trebuchet MS"/>
                <a:cs typeface="Trebuchet MS"/>
                <a:sym typeface="Trebuchet MS"/>
              </a:rPr>
              <a:t>Training score: 1.0   </a:t>
            </a:r>
            <a:endParaRPr i="0" sz="1800" u="none" cap="none" strike="noStrike">
              <a:solidFill>
                <a:srgbClr val="000000"/>
              </a:solidFill>
              <a:latin typeface="Trebuchet MS"/>
              <a:ea typeface="Trebuchet MS"/>
              <a:cs typeface="Trebuchet MS"/>
              <a:sym typeface="Trebuchet MS"/>
            </a:endParaRPr>
          </a:p>
          <a:p>
            <a:pPr indent="0" lvl="0" marL="0" marR="0" rtl="0" algn="l">
              <a:lnSpc>
                <a:spcPct val="100000"/>
              </a:lnSpc>
              <a:spcBef>
                <a:spcPts val="0"/>
              </a:spcBef>
              <a:spcAft>
                <a:spcPts val="0"/>
              </a:spcAft>
              <a:buNone/>
            </a:pPr>
            <a:r>
              <a:rPr i="0" lang="en-US" sz="1800" u="none" cap="none" strike="noStrike">
                <a:solidFill>
                  <a:srgbClr val="000000"/>
                </a:solidFill>
                <a:latin typeface="Trebuchet MS"/>
                <a:ea typeface="Trebuchet MS"/>
                <a:cs typeface="Trebuchet MS"/>
                <a:sym typeface="Trebuchet MS"/>
              </a:rPr>
              <a:t>Testing score: 0.7719</a:t>
            </a:r>
            <a:endParaRPr sz="1800">
              <a:latin typeface="Trebuchet MS"/>
              <a:ea typeface="Trebuchet MS"/>
              <a:cs typeface="Trebuchet MS"/>
              <a:sym typeface="Trebuchet MS"/>
            </a:endParaRPr>
          </a:p>
          <a:p>
            <a:pPr indent="0" lvl="0" marL="0" marR="0" rtl="0" algn="l">
              <a:lnSpc>
                <a:spcPct val="100000"/>
              </a:lnSpc>
              <a:spcBef>
                <a:spcPts val="0"/>
              </a:spcBef>
              <a:spcAft>
                <a:spcPts val="0"/>
              </a:spcAft>
              <a:buNone/>
            </a:pPr>
            <a:r>
              <a:t/>
            </a:r>
            <a:endParaRPr i="0" sz="1800" u="none" cap="none" strike="noStrike">
              <a:solidFill>
                <a:srgbClr val="000000"/>
              </a:solidFill>
              <a:latin typeface="Trebuchet MS"/>
              <a:ea typeface="Trebuchet MS"/>
              <a:cs typeface="Trebuchet MS"/>
              <a:sym typeface="Trebuchet MS"/>
            </a:endParaRPr>
          </a:p>
          <a:p>
            <a:pPr indent="0" lvl="0" marL="0" marR="0" rtl="0" algn="l">
              <a:lnSpc>
                <a:spcPct val="100000"/>
              </a:lnSpc>
              <a:spcBef>
                <a:spcPts val="0"/>
              </a:spcBef>
              <a:spcAft>
                <a:spcPts val="0"/>
              </a:spcAft>
              <a:buNone/>
            </a:pPr>
            <a:r>
              <a:rPr i="0" lang="en-US" sz="1800" u="none" cap="none" strike="noStrike">
                <a:solidFill>
                  <a:srgbClr val="000000"/>
                </a:solidFill>
                <a:latin typeface="Trebuchet MS"/>
                <a:ea typeface="Trebuchet MS"/>
                <a:cs typeface="Trebuchet MS"/>
                <a:sym typeface="Trebuchet MS"/>
              </a:rPr>
              <a:t>accuracy: 9</a:t>
            </a:r>
            <a:r>
              <a:rPr lang="en-US" sz="1800">
                <a:latin typeface="Trebuchet MS"/>
                <a:ea typeface="Trebuchet MS"/>
                <a:cs typeface="Trebuchet MS"/>
                <a:sym typeface="Trebuchet MS"/>
              </a:rPr>
              <a:t>3.15</a:t>
            </a:r>
            <a:endParaRPr sz="1800">
              <a:latin typeface="Trebuchet MS"/>
              <a:ea typeface="Trebuchet MS"/>
              <a:cs typeface="Trebuchet MS"/>
              <a:sym typeface="Trebuchet MS"/>
            </a:endParaRPr>
          </a:p>
          <a:p>
            <a:pPr indent="0" lvl="0" marL="0" marR="0" rtl="0" algn="l">
              <a:lnSpc>
                <a:spcPct val="100000"/>
              </a:lnSpc>
              <a:spcBef>
                <a:spcPts val="0"/>
              </a:spcBef>
              <a:spcAft>
                <a:spcPts val="0"/>
              </a:spcAft>
              <a:buNone/>
            </a:pPr>
            <a:r>
              <a:t/>
            </a:r>
            <a:endParaRPr i="0" sz="1800" u="none" cap="none" strike="noStrike">
              <a:solidFill>
                <a:srgbClr val="000000"/>
              </a:solidFill>
              <a:latin typeface="Trebuchet MS"/>
              <a:ea typeface="Trebuchet MS"/>
              <a:cs typeface="Trebuchet MS"/>
              <a:sym typeface="Trebuchet MS"/>
            </a:endParaRPr>
          </a:p>
          <a:p>
            <a:pPr indent="0" lvl="0" marL="0" marR="0" rtl="0" algn="l">
              <a:lnSpc>
                <a:spcPct val="100000"/>
              </a:lnSpc>
              <a:spcBef>
                <a:spcPts val="0"/>
              </a:spcBef>
              <a:spcAft>
                <a:spcPts val="0"/>
              </a:spcAft>
              <a:buNone/>
            </a:pPr>
            <a:r>
              <a:rPr i="0" lang="en-US" sz="1800" u="none" cap="none" strike="noStrike">
                <a:solidFill>
                  <a:srgbClr val="000000"/>
                </a:solidFill>
                <a:latin typeface="Trebuchet MS"/>
                <a:ea typeface="Trebuchet MS"/>
                <a:cs typeface="Trebuchet MS"/>
                <a:sym typeface="Trebuchet MS"/>
              </a:rPr>
              <a:t>CV: 0.7528862390268223</a:t>
            </a:r>
            <a:endParaRPr sz="1800">
              <a:latin typeface="Trebuchet MS"/>
              <a:ea typeface="Trebuchet MS"/>
              <a:cs typeface="Trebuchet MS"/>
              <a:sym typeface="Trebuchet MS"/>
            </a:endParaRPr>
          </a:p>
          <a:p>
            <a:pPr indent="0" lvl="0" marL="0" marR="0" rtl="0" algn="l">
              <a:lnSpc>
                <a:spcPct val="100000"/>
              </a:lnSpc>
              <a:spcBef>
                <a:spcPts val="0"/>
              </a:spcBef>
              <a:spcAft>
                <a:spcPts val="0"/>
              </a:spcAft>
              <a:buNone/>
            </a:pPr>
            <a:r>
              <a:rPr i="0" lang="en-US" sz="1800" u="none" cap="none" strike="noStrike">
                <a:solidFill>
                  <a:srgbClr val="000000"/>
                </a:solidFill>
                <a:latin typeface="Trebuchet MS"/>
                <a:ea typeface="Trebuchet MS"/>
                <a:cs typeface="Trebuchet MS"/>
                <a:sym typeface="Trebuchet MS"/>
              </a:rPr>
              <a:t>R2_score (train): 1.0 </a:t>
            </a:r>
            <a:endParaRPr i="0" sz="1800" u="none" cap="none" strike="noStrike">
              <a:solidFill>
                <a:srgbClr val="000000"/>
              </a:solidFill>
              <a:latin typeface="Trebuchet MS"/>
              <a:ea typeface="Trebuchet MS"/>
              <a:cs typeface="Trebuchet MS"/>
              <a:sym typeface="Trebuchet MS"/>
            </a:endParaRPr>
          </a:p>
          <a:p>
            <a:pPr indent="0" lvl="0" marL="0" marR="0" rtl="0" algn="l">
              <a:lnSpc>
                <a:spcPct val="100000"/>
              </a:lnSpc>
              <a:spcBef>
                <a:spcPts val="0"/>
              </a:spcBef>
              <a:spcAft>
                <a:spcPts val="0"/>
              </a:spcAft>
              <a:buNone/>
            </a:pPr>
            <a:r>
              <a:rPr i="0" lang="en-US" sz="1800" u="none" cap="none" strike="noStrike">
                <a:solidFill>
                  <a:srgbClr val="000000"/>
                </a:solidFill>
                <a:latin typeface="Trebuchet MS"/>
                <a:ea typeface="Trebuchet MS"/>
                <a:cs typeface="Trebuchet MS"/>
                <a:sym typeface="Trebuchet MS"/>
              </a:rPr>
              <a:t>R2_score (test): 0.7719 </a:t>
            </a:r>
            <a:endParaRPr i="0" sz="1800" u="none" cap="none" strike="noStrike">
              <a:solidFill>
                <a:srgbClr val="000000"/>
              </a:solidFill>
              <a:latin typeface="Trebuchet MS"/>
              <a:ea typeface="Trebuchet MS"/>
              <a:cs typeface="Trebuchet MS"/>
              <a:sym typeface="Trebuchet MS"/>
            </a:endParaRPr>
          </a:p>
          <a:p>
            <a:pPr indent="0" lvl="0" marL="0" marR="0" rtl="0" algn="l">
              <a:lnSpc>
                <a:spcPct val="100000"/>
              </a:lnSpc>
              <a:spcBef>
                <a:spcPts val="0"/>
              </a:spcBef>
              <a:spcAft>
                <a:spcPts val="0"/>
              </a:spcAft>
              <a:buNone/>
            </a:pPr>
            <a:r>
              <a:rPr i="0" lang="en-US" sz="1800" u="none" cap="none" strike="noStrike">
                <a:solidFill>
                  <a:srgbClr val="000000"/>
                </a:solidFill>
                <a:latin typeface="Trebuchet MS"/>
                <a:ea typeface="Trebuchet MS"/>
                <a:cs typeface="Trebuchet MS"/>
                <a:sym typeface="Trebuchet MS"/>
              </a:rPr>
              <a:t>RMSE: 0.23877937557596016</a:t>
            </a:r>
            <a:endParaRPr i="0" sz="1800" u="none" cap="none" strike="noStrike">
              <a:solidFill>
                <a:srgbClr val="000000"/>
              </a:solidFill>
              <a:latin typeface="Trebuchet MS"/>
              <a:ea typeface="Trebuchet MS"/>
              <a:cs typeface="Trebuchet MS"/>
              <a:sym typeface="Trebuchet MS"/>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p:txBody>
      </p:sp>
      <p:sp>
        <p:nvSpPr>
          <p:cNvPr id="142" name="Google Shape;142;p13"/>
          <p:cNvSpPr txBox="1"/>
          <p:nvPr/>
        </p:nvSpPr>
        <p:spPr>
          <a:xfrm>
            <a:off x="36066549" y="12519175"/>
            <a:ext cx="5532000" cy="3494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700" u="sng" cap="none" strike="noStrike">
                <a:solidFill>
                  <a:srgbClr val="000000"/>
                </a:solidFill>
                <a:latin typeface="Trebuchet MS"/>
                <a:ea typeface="Trebuchet MS"/>
                <a:cs typeface="Trebuchet MS"/>
                <a:sym typeface="Trebuchet MS"/>
              </a:rPr>
              <a:t>Scores of linear regression model</a:t>
            </a:r>
            <a:endParaRPr>
              <a:latin typeface="Trebuchet MS"/>
              <a:ea typeface="Trebuchet MS"/>
              <a:cs typeface="Trebuchet MS"/>
              <a:sym typeface="Trebuchet MS"/>
            </a:endParaRPr>
          </a:p>
          <a:p>
            <a:pPr indent="0" lvl="0" marL="0" marR="0" rtl="0" algn="l">
              <a:lnSpc>
                <a:spcPct val="100000"/>
              </a:lnSpc>
              <a:spcBef>
                <a:spcPts val="0"/>
              </a:spcBef>
              <a:spcAft>
                <a:spcPts val="0"/>
              </a:spcAft>
              <a:buNone/>
            </a:pPr>
            <a:r>
              <a:t/>
            </a:r>
            <a:endParaRPr b="1" sz="1700" u="sng">
              <a:latin typeface="Trebuchet MS"/>
              <a:ea typeface="Trebuchet MS"/>
              <a:cs typeface="Trebuchet MS"/>
              <a:sym typeface="Trebuchet MS"/>
            </a:endParaRPr>
          </a:p>
          <a:p>
            <a:pPr indent="0" lvl="0" marL="0" marR="0" rtl="0" algn="l">
              <a:lnSpc>
                <a:spcPct val="100000"/>
              </a:lnSpc>
              <a:spcBef>
                <a:spcPts val="0"/>
              </a:spcBef>
              <a:spcAft>
                <a:spcPts val="0"/>
              </a:spcAft>
              <a:buNone/>
            </a:pPr>
            <a:r>
              <a:rPr i="0" lang="en-US" sz="1700" u="none" cap="none" strike="noStrike">
                <a:solidFill>
                  <a:srgbClr val="1F1F1F"/>
                </a:solidFill>
                <a:latin typeface="Trebuchet MS"/>
                <a:ea typeface="Trebuchet MS"/>
                <a:cs typeface="Trebuchet MS"/>
                <a:sym typeface="Trebuchet MS"/>
              </a:rPr>
              <a:t>CV: 0.0122</a:t>
            </a:r>
            <a:endParaRPr>
              <a:solidFill>
                <a:srgbClr val="1F1F1F"/>
              </a:solidFill>
              <a:latin typeface="Trebuchet MS"/>
              <a:ea typeface="Trebuchet MS"/>
              <a:cs typeface="Trebuchet MS"/>
              <a:sym typeface="Trebuchet MS"/>
            </a:endParaRPr>
          </a:p>
          <a:p>
            <a:pPr indent="0" lvl="0" marL="0" marR="0" rtl="0" algn="l">
              <a:lnSpc>
                <a:spcPct val="100000"/>
              </a:lnSpc>
              <a:spcBef>
                <a:spcPts val="0"/>
              </a:spcBef>
              <a:spcAft>
                <a:spcPts val="0"/>
              </a:spcAft>
              <a:buNone/>
            </a:pPr>
            <a:r>
              <a:rPr i="0" lang="en-US" sz="1700" u="none" cap="none" strike="noStrike">
                <a:solidFill>
                  <a:srgbClr val="1F1F1F"/>
                </a:solidFill>
                <a:latin typeface="Trebuchet MS"/>
                <a:ea typeface="Trebuchet MS"/>
                <a:cs typeface="Trebuchet MS"/>
                <a:sym typeface="Trebuchet MS"/>
              </a:rPr>
              <a:t>R2_score (train): 0.01866460</a:t>
            </a:r>
            <a:endParaRPr>
              <a:solidFill>
                <a:srgbClr val="1F1F1F"/>
              </a:solidFill>
              <a:latin typeface="Trebuchet MS"/>
              <a:ea typeface="Trebuchet MS"/>
              <a:cs typeface="Trebuchet MS"/>
              <a:sym typeface="Trebuchet MS"/>
            </a:endParaRPr>
          </a:p>
          <a:p>
            <a:pPr indent="0" lvl="0" marL="0" marR="0" rtl="0" algn="l">
              <a:lnSpc>
                <a:spcPct val="100000"/>
              </a:lnSpc>
              <a:spcBef>
                <a:spcPts val="0"/>
              </a:spcBef>
              <a:spcAft>
                <a:spcPts val="0"/>
              </a:spcAft>
              <a:buNone/>
            </a:pPr>
            <a:r>
              <a:rPr i="0" lang="en-US" sz="1700" u="none" cap="none" strike="noStrike">
                <a:solidFill>
                  <a:srgbClr val="1F1F1F"/>
                </a:solidFill>
                <a:latin typeface="Trebuchet MS"/>
                <a:ea typeface="Trebuchet MS"/>
                <a:cs typeface="Trebuchet MS"/>
                <a:sym typeface="Trebuchet MS"/>
              </a:rPr>
              <a:t>R2_score (test): 0.02469530 </a:t>
            </a:r>
            <a:endParaRPr>
              <a:solidFill>
                <a:srgbClr val="1F1F1F"/>
              </a:solidFill>
              <a:latin typeface="Trebuchet MS"/>
              <a:ea typeface="Trebuchet MS"/>
              <a:cs typeface="Trebuchet MS"/>
              <a:sym typeface="Trebuchet MS"/>
            </a:endParaRPr>
          </a:p>
          <a:p>
            <a:pPr indent="0" lvl="0" marL="0" marR="0" rtl="0" algn="l">
              <a:lnSpc>
                <a:spcPct val="100000"/>
              </a:lnSpc>
              <a:spcBef>
                <a:spcPts val="0"/>
              </a:spcBef>
              <a:spcAft>
                <a:spcPts val="0"/>
              </a:spcAft>
              <a:buNone/>
            </a:pPr>
            <a:r>
              <a:rPr i="0" lang="en-US" sz="1700" u="none" cap="none" strike="noStrike">
                <a:solidFill>
                  <a:srgbClr val="1F1F1F"/>
                </a:solidFill>
                <a:latin typeface="Trebuchet MS"/>
                <a:ea typeface="Trebuchet MS"/>
                <a:cs typeface="Trebuchet MS"/>
                <a:sym typeface="Trebuchet MS"/>
              </a:rPr>
              <a:t>RMSE: 0.49375</a:t>
            </a:r>
            <a:endParaRPr>
              <a:solidFill>
                <a:srgbClr val="1F1F1F"/>
              </a:solidFill>
              <a:latin typeface="Trebuchet MS"/>
              <a:ea typeface="Trebuchet MS"/>
              <a:cs typeface="Trebuchet MS"/>
              <a:sym typeface="Trebuchet MS"/>
            </a:endParaRPr>
          </a:p>
          <a:p>
            <a:pPr indent="0" lvl="0" marL="0" marR="0" rtl="0" algn="l">
              <a:lnSpc>
                <a:spcPct val="100000"/>
              </a:lnSpc>
              <a:spcBef>
                <a:spcPts val="0"/>
              </a:spcBef>
              <a:spcAft>
                <a:spcPts val="0"/>
              </a:spcAft>
              <a:buNone/>
            </a:pPr>
            <a:r>
              <a:t/>
            </a:r>
            <a:endParaRPr i="0" sz="1700" u="none" cap="none" strike="noStrike">
              <a:solidFill>
                <a:srgbClr val="000000"/>
              </a:solidFill>
              <a:latin typeface="Trebuchet MS"/>
              <a:ea typeface="Trebuchet MS"/>
              <a:cs typeface="Trebuchet MS"/>
              <a:sym typeface="Trebuchet MS"/>
            </a:endParaRPr>
          </a:p>
          <a:p>
            <a:pPr indent="0" lvl="0" marL="0" marR="0" rtl="0" algn="l">
              <a:lnSpc>
                <a:spcPct val="100000"/>
              </a:lnSpc>
              <a:spcBef>
                <a:spcPts val="0"/>
              </a:spcBef>
              <a:spcAft>
                <a:spcPts val="0"/>
              </a:spcAft>
              <a:buNone/>
            </a:pPr>
            <a:r>
              <a:rPr b="1" i="0" lang="en-US" sz="1700" u="sng" cap="none" strike="noStrike">
                <a:solidFill>
                  <a:srgbClr val="000000"/>
                </a:solidFill>
                <a:latin typeface="Trebuchet MS"/>
                <a:ea typeface="Trebuchet MS"/>
                <a:cs typeface="Trebuchet MS"/>
                <a:sym typeface="Trebuchet MS"/>
              </a:rPr>
              <a:t>Scores of logistic regression model</a:t>
            </a:r>
            <a:endParaRPr>
              <a:latin typeface="Trebuchet MS"/>
              <a:ea typeface="Trebuchet MS"/>
              <a:cs typeface="Trebuchet MS"/>
              <a:sym typeface="Trebuchet MS"/>
            </a:endParaRPr>
          </a:p>
          <a:p>
            <a:pPr indent="0" lvl="0" marL="0" marR="0" rtl="0" algn="l">
              <a:lnSpc>
                <a:spcPct val="100000"/>
              </a:lnSpc>
              <a:spcBef>
                <a:spcPts val="0"/>
              </a:spcBef>
              <a:spcAft>
                <a:spcPts val="0"/>
              </a:spcAft>
              <a:buNone/>
            </a:pPr>
            <a:r>
              <a:t/>
            </a:r>
            <a:endParaRPr b="1" i="0" sz="1700" u="sng" cap="none" strike="noStrike">
              <a:solidFill>
                <a:srgbClr val="000000"/>
              </a:solidFill>
              <a:latin typeface="Trebuchet MS"/>
              <a:ea typeface="Trebuchet MS"/>
              <a:cs typeface="Trebuchet MS"/>
              <a:sym typeface="Trebuchet MS"/>
            </a:endParaRPr>
          </a:p>
          <a:p>
            <a:pPr indent="0" lvl="0" marL="0" marR="0" rtl="0" algn="l">
              <a:lnSpc>
                <a:spcPct val="100000"/>
              </a:lnSpc>
              <a:spcBef>
                <a:spcPts val="0"/>
              </a:spcBef>
              <a:spcAft>
                <a:spcPts val="0"/>
              </a:spcAft>
              <a:buNone/>
            </a:pPr>
            <a:r>
              <a:rPr i="0" lang="en-US" sz="1700" u="none" cap="none" strike="noStrike">
                <a:solidFill>
                  <a:srgbClr val="1F1F1F"/>
                </a:solidFill>
                <a:latin typeface="Trebuchet MS"/>
                <a:ea typeface="Trebuchet MS"/>
                <a:cs typeface="Trebuchet MS"/>
                <a:sym typeface="Trebuchet MS"/>
              </a:rPr>
              <a:t>CV: 0.5422839461124166 </a:t>
            </a:r>
            <a:endParaRPr i="0" sz="1700" u="none" cap="none" strike="noStrike">
              <a:solidFill>
                <a:srgbClr val="1F1F1F"/>
              </a:solidFill>
              <a:latin typeface="Trebuchet MS"/>
              <a:ea typeface="Trebuchet MS"/>
              <a:cs typeface="Trebuchet MS"/>
              <a:sym typeface="Trebuchet MS"/>
            </a:endParaRPr>
          </a:p>
          <a:p>
            <a:pPr indent="0" lvl="0" marL="0" marR="0" rtl="0" algn="l">
              <a:lnSpc>
                <a:spcPct val="100000"/>
              </a:lnSpc>
              <a:spcBef>
                <a:spcPts val="0"/>
              </a:spcBef>
              <a:spcAft>
                <a:spcPts val="0"/>
              </a:spcAft>
              <a:buNone/>
            </a:pPr>
            <a:r>
              <a:rPr i="0" lang="en-US" sz="1700" u="none" cap="none" strike="noStrike">
                <a:solidFill>
                  <a:srgbClr val="1F1F1F"/>
                </a:solidFill>
                <a:latin typeface="Trebuchet MS"/>
                <a:ea typeface="Trebuchet MS"/>
                <a:cs typeface="Trebuchet MS"/>
                <a:sym typeface="Trebuchet MS"/>
              </a:rPr>
              <a:t>R2_score (train): 0.01866 </a:t>
            </a:r>
            <a:endParaRPr>
              <a:solidFill>
                <a:srgbClr val="1F1F1F"/>
              </a:solidFill>
              <a:latin typeface="Trebuchet MS"/>
              <a:ea typeface="Trebuchet MS"/>
              <a:cs typeface="Trebuchet MS"/>
              <a:sym typeface="Trebuchet MS"/>
            </a:endParaRPr>
          </a:p>
          <a:p>
            <a:pPr indent="0" lvl="0" marL="0" marR="0" rtl="0" algn="l">
              <a:lnSpc>
                <a:spcPct val="100000"/>
              </a:lnSpc>
              <a:spcBef>
                <a:spcPts val="0"/>
              </a:spcBef>
              <a:spcAft>
                <a:spcPts val="0"/>
              </a:spcAft>
              <a:buNone/>
            </a:pPr>
            <a:r>
              <a:rPr i="0" lang="en-US" sz="1700" u="none" cap="none" strike="noStrike">
                <a:solidFill>
                  <a:srgbClr val="1F1F1F"/>
                </a:solidFill>
                <a:latin typeface="Trebuchet MS"/>
                <a:ea typeface="Trebuchet MS"/>
                <a:cs typeface="Trebuchet MS"/>
                <a:sym typeface="Trebuchet MS"/>
              </a:rPr>
              <a:t>R2_score (test): -0.81228 </a:t>
            </a:r>
            <a:endParaRPr>
              <a:solidFill>
                <a:srgbClr val="1F1F1F"/>
              </a:solidFill>
              <a:latin typeface="Trebuchet MS"/>
              <a:ea typeface="Trebuchet MS"/>
              <a:cs typeface="Trebuchet MS"/>
              <a:sym typeface="Trebuchet MS"/>
            </a:endParaRPr>
          </a:p>
          <a:p>
            <a:pPr indent="0" lvl="0" marL="0" marR="0" rtl="0" algn="l">
              <a:lnSpc>
                <a:spcPct val="100000"/>
              </a:lnSpc>
              <a:spcBef>
                <a:spcPts val="0"/>
              </a:spcBef>
              <a:spcAft>
                <a:spcPts val="0"/>
              </a:spcAft>
              <a:buNone/>
            </a:pPr>
            <a:r>
              <a:rPr i="0" lang="en-US" sz="1700" u="none" cap="none" strike="noStrike">
                <a:solidFill>
                  <a:srgbClr val="1F1F1F"/>
                </a:solidFill>
                <a:latin typeface="Trebuchet MS"/>
                <a:ea typeface="Trebuchet MS"/>
                <a:cs typeface="Trebuchet MS"/>
                <a:sym typeface="Trebuchet MS"/>
              </a:rPr>
              <a:t>RMSE: 0.673057710</a:t>
            </a:r>
            <a:endParaRPr i="0" sz="1600" u="none" cap="none" strike="noStrike">
              <a:solidFill>
                <a:srgbClr val="000000"/>
              </a:solidFill>
              <a:latin typeface="Trebuchet MS"/>
              <a:ea typeface="Trebuchet MS"/>
              <a:cs typeface="Trebuchet MS"/>
              <a:sym typeface="Trebuchet MS"/>
            </a:endParaRPr>
          </a:p>
        </p:txBody>
      </p:sp>
      <p:sp>
        <p:nvSpPr>
          <p:cNvPr id="143" name="Google Shape;143;p13"/>
          <p:cNvSpPr txBox="1"/>
          <p:nvPr/>
        </p:nvSpPr>
        <p:spPr>
          <a:xfrm>
            <a:off x="35750625" y="16138354"/>
            <a:ext cx="7760700" cy="1139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700" u="sng" cap="none" strike="noStrike">
                <a:solidFill>
                  <a:srgbClr val="000000"/>
                </a:solidFill>
                <a:latin typeface="Arial"/>
                <a:ea typeface="Arial"/>
                <a:cs typeface="Arial"/>
                <a:sym typeface="Arial"/>
              </a:rPr>
              <a:t>Summarization</a:t>
            </a:r>
            <a:endParaRPr b="1" i="0" sz="1700" u="sng"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700" u="none" cap="none" strike="noStrike">
                <a:solidFill>
                  <a:srgbClr val="000000"/>
                </a:solidFill>
                <a:latin typeface="Arial"/>
                <a:ea typeface="Arial"/>
                <a:cs typeface="Arial"/>
                <a:sym typeface="Arial"/>
              </a:rPr>
              <a:t>Based on the scores , the algorithm that suits the best is</a:t>
            </a:r>
            <a:r>
              <a:rPr lang="en-US" sz="1700"/>
              <a:t> Decision Tree</a:t>
            </a:r>
            <a:endParaRPr sz="1700"/>
          </a:p>
          <a:p>
            <a:pPr indent="0" lvl="0" marL="0" marR="0" rtl="0" algn="l">
              <a:lnSpc>
                <a:spcPct val="100000"/>
              </a:lnSpc>
              <a:spcBef>
                <a:spcPts val="0"/>
              </a:spcBef>
              <a:spcAft>
                <a:spcPts val="0"/>
              </a:spcAft>
              <a:buNone/>
            </a:pPr>
            <a:r>
              <a:rPr b="0" i="0" lang="en-US" sz="1700" u="none" cap="none" strike="noStrike">
                <a:solidFill>
                  <a:srgbClr val="000000"/>
                </a:solidFill>
                <a:latin typeface="Arial"/>
                <a:ea typeface="Arial"/>
                <a:cs typeface="Arial"/>
                <a:sym typeface="Arial"/>
              </a:rPr>
              <a:t>regression. It has the highest R2_score (both train and test) and the lowest RMSE.</a:t>
            </a:r>
            <a:endParaRPr sz="1700"/>
          </a:p>
        </p:txBody>
      </p:sp>
      <p:sp>
        <p:nvSpPr>
          <p:cNvPr id="144" name="Google Shape;144;p13"/>
          <p:cNvSpPr txBox="1"/>
          <p:nvPr/>
        </p:nvSpPr>
        <p:spPr>
          <a:xfrm>
            <a:off x="32265675" y="22201004"/>
            <a:ext cx="2612400" cy="16623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1100"/>
              <a:buFont typeface="Arial"/>
              <a:buNone/>
            </a:pPr>
            <a:r>
              <a:rPr lang="en-US" sz="1700"/>
              <a:t>Training score:  1.0</a:t>
            </a:r>
            <a:endParaRPr sz="1700"/>
          </a:p>
          <a:p>
            <a:pPr indent="0" lvl="0" marL="0" rtl="0" algn="l">
              <a:spcBef>
                <a:spcPts val="0"/>
              </a:spcBef>
              <a:spcAft>
                <a:spcPts val="0"/>
              </a:spcAft>
              <a:buClr>
                <a:schemeClr val="dk1"/>
              </a:buClr>
              <a:buSzPts val="1100"/>
              <a:buFont typeface="Arial"/>
              <a:buNone/>
            </a:pPr>
            <a:r>
              <a:rPr lang="en-US" sz="1700"/>
              <a:t>Testing score:  0.94788</a:t>
            </a:r>
            <a:endParaRPr sz="1700"/>
          </a:p>
          <a:p>
            <a:pPr indent="0" lvl="0" marL="0" marR="0" rtl="0" algn="l">
              <a:lnSpc>
                <a:spcPct val="100000"/>
              </a:lnSpc>
              <a:spcBef>
                <a:spcPts val="0"/>
              </a:spcBef>
              <a:spcAft>
                <a:spcPts val="0"/>
              </a:spcAft>
              <a:buNone/>
            </a:pPr>
            <a:r>
              <a:t/>
            </a:r>
            <a:endParaRPr sz="1700"/>
          </a:p>
          <a:p>
            <a:pPr indent="0" lvl="0" marL="0" marR="0" rtl="0" algn="l">
              <a:lnSpc>
                <a:spcPct val="100000"/>
              </a:lnSpc>
              <a:spcBef>
                <a:spcPts val="0"/>
              </a:spcBef>
              <a:spcAft>
                <a:spcPts val="0"/>
              </a:spcAft>
              <a:buNone/>
            </a:pPr>
            <a:r>
              <a:t/>
            </a:r>
            <a:endParaRPr b="0" i="0" sz="17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700" u="none" cap="none" strike="noStrike">
                <a:solidFill>
                  <a:srgbClr val="000000"/>
                </a:solidFill>
                <a:latin typeface="Arial"/>
                <a:ea typeface="Arial"/>
                <a:cs typeface="Arial"/>
                <a:sym typeface="Arial"/>
              </a:rPr>
              <a:t>accuracy: 98.</a:t>
            </a:r>
            <a:r>
              <a:rPr lang="en-US" sz="1700"/>
              <a:t>436</a:t>
            </a:r>
            <a:endParaRPr sz="1700"/>
          </a:p>
          <a:p>
            <a:pPr indent="0" lvl="0" marL="0" marR="0" rtl="0" algn="l">
              <a:lnSpc>
                <a:spcPct val="100000"/>
              </a:lnSpc>
              <a:spcBef>
                <a:spcPts val="0"/>
              </a:spcBef>
              <a:spcAft>
                <a:spcPts val="0"/>
              </a:spcAft>
              <a:buNone/>
            </a:pPr>
            <a:r>
              <a:t/>
            </a:r>
            <a:endParaRPr sz="1700"/>
          </a:p>
        </p:txBody>
      </p:sp>
      <p:sp>
        <p:nvSpPr>
          <p:cNvPr id="145" name="Google Shape;145;p13"/>
          <p:cNvSpPr txBox="1"/>
          <p:nvPr/>
        </p:nvSpPr>
        <p:spPr>
          <a:xfrm>
            <a:off x="35930527" y="18760813"/>
            <a:ext cx="21339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800" u="sng" cap="none" strike="noStrike">
                <a:solidFill>
                  <a:srgbClr val="000000"/>
                </a:solidFill>
                <a:latin typeface="Trebuchet MS"/>
                <a:ea typeface="Trebuchet MS"/>
                <a:cs typeface="Trebuchet MS"/>
                <a:sym typeface="Trebuchet MS"/>
              </a:rPr>
              <a:t>Confusion Matrix </a:t>
            </a:r>
            <a:endParaRPr b="1" i="0" sz="1800" u="sng" cap="none" strike="noStrike">
              <a:solidFill>
                <a:srgbClr val="000000"/>
              </a:solidFill>
              <a:latin typeface="Trebuchet MS"/>
              <a:ea typeface="Trebuchet MS"/>
              <a:cs typeface="Trebuchet MS"/>
              <a:sym typeface="Trebuchet MS"/>
            </a:endParaRPr>
          </a:p>
        </p:txBody>
      </p:sp>
      <p:sp>
        <p:nvSpPr>
          <p:cNvPr id="146" name="Google Shape;146;p13"/>
          <p:cNvSpPr txBox="1"/>
          <p:nvPr/>
        </p:nvSpPr>
        <p:spPr>
          <a:xfrm>
            <a:off x="35996377" y="22160920"/>
            <a:ext cx="26340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800" u="sng" cap="none" strike="noStrike">
                <a:solidFill>
                  <a:srgbClr val="000000"/>
                </a:solidFill>
                <a:latin typeface="Arial"/>
                <a:ea typeface="Arial"/>
                <a:cs typeface="Arial"/>
                <a:sym typeface="Arial"/>
              </a:rPr>
              <a:t>Classification Report: </a:t>
            </a:r>
            <a:endParaRPr b="1" i="0" sz="1800" u="sng" cap="none" strike="noStrike">
              <a:solidFill>
                <a:srgbClr val="000000"/>
              </a:solidFill>
              <a:latin typeface="Arial"/>
              <a:ea typeface="Arial"/>
              <a:cs typeface="Arial"/>
              <a:sym typeface="Arial"/>
            </a:endParaRPr>
          </a:p>
        </p:txBody>
      </p:sp>
      <p:sp>
        <p:nvSpPr>
          <p:cNvPr id="147" name="Google Shape;147;p13"/>
          <p:cNvSpPr txBox="1"/>
          <p:nvPr/>
        </p:nvSpPr>
        <p:spPr>
          <a:xfrm>
            <a:off x="40773725" y="19700450"/>
            <a:ext cx="2133900" cy="3755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700" u="sng" cap="none" strike="noStrike">
                <a:solidFill>
                  <a:srgbClr val="000000"/>
                </a:solidFill>
                <a:latin typeface="Arial"/>
                <a:ea typeface="Arial"/>
                <a:cs typeface="Arial"/>
                <a:sym typeface="Arial"/>
              </a:rPr>
              <a:t>Summarization :</a:t>
            </a:r>
            <a:r>
              <a:rPr b="1" i="0" lang="en-US" sz="1700" u="sng" cap="none" strike="noStrike">
                <a:solidFill>
                  <a:srgbClr val="000000"/>
                </a:solidFill>
                <a:latin typeface="Arial"/>
                <a:ea typeface="Arial"/>
                <a:cs typeface="Arial"/>
                <a:sym typeface="Arial"/>
              </a:rPr>
              <a:t> </a:t>
            </a:r>
            <a:endParaRPr sz="1700"/>
          </a:p>
          <a:p>
            <a:pPr indent="0" lvl="0" marL="0" marR="0" rtl="0" algn="l">
              <a:lnSpc>
                <a:spcPct val="100000"/>
              </a:lnSpc>
              <a:spcBef>
                <a:spcPts val="0"/>
              </a:spcBef>
              <a:spcAft>
                <a:spcPts val="0"/>
              </a:spcAft>
              <a:buNone/>
            </a:pPr>
            <a:r>
              <a:rPr b="0" i="0" lang="en-US" sz="1700" u="none" cap="none" strike="noStrike">
                <a:solidFill>
                  <a:srgbClr val="000000"/>
                </a:solidFill>
                <a:latin typeface="Arial"/>
                <a:ea typeface="Arial"/>
                <a:cs typeface="Arial"/>
                <a:sym typeface="Arial"/>
              </a:rPr>
              <a:t>Based on the provided precision, recall, and f1-score results, </a:t>
            </a:r>
            <a:r>
              <a:rPr lang="en-US" sz="1700"/>
              <a:t>Decision Tree Classifier </a:t>
            </a:r>
            <a:r>
              <a:rPr b="0" i="0" lang="en-US" sz="1700" u="none" cap="none" strike="noStrike">
                <a:solidFill>
                  <a:srgbClr val="000000"/>
                </a:solidFill>
                <a:latin typeface="Arial"/>
                <a:ea typeface="Arial"/>
                <a:cs typeface="Arial"/>
                <a:sym typeface="Arial"/>
              </a:rPr>
              <a:t> is the best classifier among the three. It has a perfect accuracy of 98%, which means that it correctly classified all of the data points. </a:t>
            </a:r>
            <a:endParaRPr b="0" i="0" sz="1700" u="none" cap="none" strike="noStrike">
              <a:solidFill>
                <a:srgbClr val="000000"/>
              </a:solidFill>
              <a:latin typeface="Arial"/>
              <a:ea typeface="Arial"/>
              <a:cs typeface="Arial"/>
              <a:sym typeface="Arial"/>
            </a:endParaRPr>
          </a:p>
        </p:txBody>
      </p:sp>
      <p:sp>
        <p:nvSpPr>
          <p:cNvPr id="148" name="Google Shape;148;p13"/>
          <p:cNvSpPr txBox="1"/>
          <p:nvPr/>
        </p:nvSpPr>
        <p:spPr>
          <a:xfrm>
            <a:off x="39775575" y="12272525"/>
            <a:ext cx="3762000" cy="1970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800" u="sng" cap="none" strike="noStrike">
                <a:solidFill>
                  <a:srgbClr val="000000"/>
                </a:solidFill>
                <a:latin typeface="Arial"/>
                <a:ea typeface="Arial"/>
                <a:cs typeface="Arial"/>
                <a:sym typeface="Arial"/>
              </a:rPr>
              <a:t>Scores of lasso regression model </a:t>
            </a:r>
            <a:endParaRPr b="1" i="0" sz="1800" u="sng"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1" i="0" sz="1800" u="sng"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i="0" lang="en-US" sz="1700" u="none" cap="none" strike="noStrike">
                <a:solidFill>
                  <a:srgbClr val="000000"/>
                </a:solidFill>
                <a:latin typeface="Trebuchet MS"/>
                <a:ea typeface="Trebuchet MS"/>
                <a:cs typeface="Trebuchet MS"/>
                <a:sym typeface="Trebuchet MS"/>
              </a:rPr>
              <a:t>CV: -0.0009 </a:t>
            </a:r>
            <a:endParaRPr i="0" sz="1700" u="none" cap="none" strike="noStrike">
              <a:solidFill>
                <a:srgbClr val="000000"/>
              </a:solidFill>
              <a:latin typeface="Trebuchet MS"/>
              <a:ea typeface="Trebuchet MS"/>
              <a:cs typeface="Trebuchet MS"/>
              <a:sym typeface="Trebuchet MS"/>
            </a:endParaRPr>
          </a:p>
          <a:p>
            <a:pPr indent="0" lvl="0" marL="0" marR="0" rtl="0" algn="l">
              <a:lnSpc>
                <a:spcPct val="100000"/>
              </a:lnSpc>
              <a:spcBef>
                <a:spcPts val="0"/>
              </a:spcBef>
              <a:spcAft>
                <a:spcPts val="0"/>
              </a:spcAft>
              <a:buNone/>
            </a:pPr>
            <a:r>
              <a:rPr i="0" lang="en-US" sz="1700" u="none" cap="none" strike="noStrike">
                <a:solidFill>
                  <a:srgbClr val="000000"/>
                </a:solidFill>
                <a:latin typeface="Trebuchet MS"/>
                <a:ea typeface="Trebuchet MS"/>
                <a:cs typeface="Trebuchet MS"/>
                <a:sym typeface="Trebuchet MS"/>
              </a:rPr>
              <a:t>R2_score (train): 0.018 </a:t>
            </a:r>
            <a:endParaRPr i="0" sz="1700" u="none" cap="none" strike="noStrike">
              <a:solidFill>
                <a:srgbClr val="000000"/>
              </a:solidFill>
              <a:latin typeface="Trebuchet MS"/>
              <a:ea typeface="Trebuchet MS"/>
              <a:cs typeface="Trebuchet MS"/>
              <a:sym typeface="Trebuchet MS"/>
            </a:endParaRPr>
          </a:p>
          <a:p>
            <a:pPr indent="0" lvl="0" marL="0" marR="0" rtl="0" algn="l">
              <a:lnSpc>
                <a:spcPct val="100000"/>
              </a:lnSpc>
              <a:spcBef>
                <a:spcPts val="0"/>
              </a:spcBef>
              <a:spcAft>
                <a:spcPts val="0"/>
              </a:spcAft>
              <a:buNone/>
            </a:pPr>
            <a:r>
              <a:rPr i="0" lang="en-US" sz="1700" u="none" cap="none" strike="noStrike">
                <a:solidFill>
                  <a:srgbClr val="000000"/>
                </a:solidFill>
                <a:latin typeface="Trebuchet MS"/>
                <a:ea typeface="Trebuchet MS"/>
                <a:cs typeface="Trebuchet MS"/>
                <a:sym typeface="Trebuchet MS"/>
              </a:rPr>
              <a:t>R2_score (test): 0.001</a:t>
            </a:r>
            <a:endParaRPr i="0" sz="1700" u="none" cap="none" strike="noStrike">
              <a:solidFill>
                <a:srgbClr val="000000"/>
              </a:solidFill>
              <a:latin typeface="Trebuchet MS"/>
              <a:ea typeface="Trebuchet MS"/>
              <a:cs typeface="Trebuchet MS"/>
              <a:sym typeface="Trebuchet MS"/>
            </a:endParaRPr>
          </a:p>
          <a:p>
            <a:pPr indent="0" lvl="0" marL="0" marR="0" rtl="0" algn="l">
              <a:lnSpc>
                <a:spcPct val="100000"/>
              </a:lnSpc>
              <a:spcBef>
                <a:spcPts val="0"/>
              </a:spcBef>
              <a:spcAft>
                <a:spcPts val="0"/>
              </a:spcAft>
              <a:buNone/>
            </a:pPr>
            <a:r>
              <a:rPr i="0" lang="en-US" sz="1700" u="none" cap="none" strike="noStrike">
                <a:solidFill>
                  <a:srgbClr val="000000"/>
                </a:solidFill>
                <a:latin typeface="Trebuchet MS"/>
                <a:ea typeface="Trebuchet MS"/>
                <a:cs typeface="Trebuchet MS"/>
                <a:sym typeface="Trebuchet MS"/>
              </a:rPr>
              <a:t>RMSE: 0.499707</a:t>
            </a:r>
            <a:endParaRPr i="0" sz="1700" u="none" cap="none" strike="noStrike">
              <a:solidFill>
                <a:srgbClr val="000000"/>
              </a:solidFill>
              <a:latin typeface="Trebuchet MS"/>
              <a:ea typeface="Trebuchet MS"/>
              <a:cs typeface="Trebuchet MS"/>
              <a:sym typeface="Trebuchet MS"/>
            </a:endParaRPr>
          </a:p>
        </p:txBody>
      </p:sp>
      <p:sp>
        <p:nvSpPr>
          <p:cNvPr id="149" name="Google Shape;149;p13"/>
          <p:cNvSpPr txBox="1"/>
          <p:nvPr/>
        </p:nvSpPr>
        <p:spPr>
          <a:xfrm>
            <a:off x="30195328" y="25830450"/>
            <a:ext cx="12496800" cy="3971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lang="en-US" sz="2800">
                <a:latin typeface="Trebuchet MS"/>
                <a:ea typeface="Trebuchet MS"/>
                <a:cs typeface="Trebuchet MS"/>
                <a:sym typeface="Trebuchet MS"/>
              </a:rPr>
              <a:t>We can use both regression and classification model for the Cricket dataset both provides best accuracy. Decision Tree Regression and Decision Tree Classifier are the best algorithms for Cricket ODI dataset.</a:t>
            </a:r>
            <a:r>
              <a:rPr i="0" lang="en-US" sz="2800" u="none" cap="none" strike="noStrike">
                <a:solidFill>
                  <a:srgbClr val="000000"/>
                </a:solidFill>
                <a:latin typeface="Trebuchet MS"/>
                <a:ea typeface="Trebuchet MS"/>
                <a:cs typeface="Trebuchet MS"/>
                <a:sym typeface="Trebuchet MS"/>
              </a:rPr>
              <a:t> </a:t>
            </a:r>
            <a:endParaRPr i="0" sz="2800" u="none" cap="none" strike="noStrike">
              <a:solidFill>
                <a:srgbClr val="000000"/>
              </a:solidFill>
              <a:latin typeface="Trebuchet MS"/>
              <a:ea typeface="Trebuchet MS"/>
              <a:cs typeface="Trebuchet MS"/>
              <a:sym typeface="Trebuchet MS"/>
            </a:endParaRPr>
          </a:p>
          <a:p>
            <a:pPr indent="0" lvl="0" marL="0" marR="0" rtl="0" algn="l">
              <a:lnSpc>
                <a:spcPct val="100000"/>
              </a:lnSpc>
              <a:spcBef>
                <a:spcPts val="0"/>
              </a:spcBef>
              <a:spcAft>
                <a:spcPts val="0"/>
              </a:spcAft>
              <a:buNone/>
            </a:pPr>
            <a:r>
              <a:t/>
            </a:r>
            <a:endParaRPr sz="2800">
              <a:latin typeface="Trebuchet MS"/>
              <a:ea typeface="Trebuchet MS"/>
              <a:cs typeface="Trebuchet MS"/>
              <a:sym typeface="Trebuchet MS"/>
            </a:endParaRPr>
          </a:p>
          <a:p>
            <a:pPr indent="0" lvl="0" marL="0" marR="0" rtl="0" algn="l">
              <a:lnSpc>
                <a:spcPct val="100000"/>
              </a:lnSpc>
              <a:spcBef>
                <a:spcPts val="0"/>
              </a:spcBef>
              <a:spcAft>
                <a:spcPts val="0"/>
              </a:spcAft>
              <a:buNone/>
            </a:pPr>
            <a:r>
              <a:rPr i="0" lang="en-US" sz="2800" u="none" cap="none" strike="noStrike">
                <a:solidFill>
                  <a:srgbClr val="000000"/>
                </a:solidFill>
                <a:latin typeface="Trebuchet MS"/>
                <a:ea typeface="Trebuchet MS"/>
                <a:cs typeface="Trebuchet MS"/>
                <a:sym typeface="Trebuchet MS"/>
              </a:rPr>
              <a:t>We have got best accuracy in classification model </a:t>
            </a:r>
            <a:r>
              <a:rPr lang="en-US" sz="2800">
                <a:latin typeface="Trebuchet MS"/>
                <a:ea typeface="Trebuchet MS"/>
                <a:cs typeface="Trebuchet MS"/>
                <a:sym typeface="Trebuchet MS"/>
              </a:rPr>
              <a:t>Decision Tree</a:t>
            </a:r>
            <a:r>
              <a:rPr i="0" lang="en-US" sz="2800" u="none" cap="none" strike="noStrike">
                <a:solidFill>
                  <a:srgbClr val="000000"/>
                </a:solidFill>
                <a:latin typeface="Trebuchet MS"/>
                <a:ea typeface="Trebuchet MS"/>
                <a:cs typeface="Trebuchet MS"/>
                <a:sym typeface="Trebuchet MS"/>
              </a:rPr>
              <a:t> Classifier .</a:t>
            </a:r>
            <a:endParaRPr sz="2800">
              <a:latin typeface="Trebuchet MS"/>
              <a:ea typeface="Trebuchet MS"/>
              <a:cs typeface="Trebuchet MS"/>
              <a:sym typeface="Trebuchet MS"/>
            </a:endParaRPr>
          </a:p>
          <a:p>
            <a:pPr indent="0" lvl="0" marL="0" marR="0" rtl="0" algn="l">
              <a:lnSpc>
                <a:spcPct val="100000"/>
              </a:lnSpc>
              <a:spcBef>
                <a:spcPts val="0"/>
              </a:spcBef>
              <a:spcAft>
                <a:spcPts val="0"/>
              </a:spcAft>
              <a:buNone/>
            </a:pPr>
            <a:r>
              <a:t/>
            </a:r>
            <a:endParaRPr i="0" sz="2800" u="none" cap="none" strike="noStrike">
              <a:solidFill>
                <a:srgbClr val="000000"/>
              </a:solidFill>
              <a:latin typeface="Trebuchet MS"/>
              <a:ea typeface="Trebuchet MS"/>
              <a:cs typeface="Trebuchet MS"/>
              <a:sym typeface="Trebuchet MS"/>
            </a:endParaRPr>
          </a:p>
          <a:p>
            <a:pPr indent="0" lvl="0" marL="0" marR="0" rtl="0" algn="l">
              <a:lnSpc>
                <a:spcPct val="100000"/>
              </a:lnSpc>
              <a:spcBef>
                <a:spcPts val="0"/>
              </a:spcBef>
              <a:spcAft>
                <a:spcPts val="0"/>
              </a:spcAft>
              <a:buNone/>
            </a:pPr>
            <a:r>
              <a:rPr i="0" lang="en-US" sz="2800" u="none" cap="none" strike="noStrike">
                <a:solidFill>
                  <a:srgbClr val="000000"/>
                </a:solidFill>
                <a:latin typeface="Trebuchet MS"/>
                <a:ea typeface="Trebuchet MS"/>
                <a:cs typeface="Trebuchet MS"/>
                <a:sym typeface="Trebuchet MS"/>
              </a:rPr>
              <a:t>We can  predict unseen data, in this work I predicted  the “WinnerTeam” based on various parameters and found the results are better in classifier compared to other models.</a:t>
            </a:r>
            <a:endParaRPr i="0" sz="2800" u="none" cap="none" strike="noStrike">
              <a:solidFill>
                <a:srgbClr val="000000"/>
              </a:solidFill>
              <a:latin typeface="Trebuchet MS"/>
              <a:ea typeface="Trebuchet MS"/>
              <a:cs typeface="Trebuchet MS"/>
              <a:sym typeface="Trebuchet MS"/>
            </a:endParaRPr>
          </a:p>
        </p:txBody>
      </p:sp>
      <p:sp>
        <p:nvSpPr>
          <p:cNvPr id="150" name="Google Shape;150;p13"/>
          <p:cNvSpPr txBox="1"/>
          <p:nvPr/>
        </p:nvSpPr>
        <p:spPr>
          <a:xfrm>
            <a:off x="29907025" y="30909125"/>
            <a:ext cx="13696800" cy="1816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800" u="none" cap="none" strike="noStrike">
                <a:solidFill>
                  <a:srgbClr val="000000"/>
                </a:solidFill>
                <a:latin typeface="Times New Roman"/>
                <a:ea typeface="Times New Roman"/>
                <a:cs typeface="Times New Roman"/>
                <a:sym typeface="Times New Roman"/>
              </a:rPr>
              <a:t>By </a:t>
            </a:r>
            <a:r>
              <a:rPr lang="en-US" sz="2800">
                <a:latin typeface="Times New Roman"/>
                <a:ea typeface="Times New Roman"/>
                <a:cs typeface="Times New Roman"/>
                <a:sym typeface="Times New Roman"/>
              </a:rPr>
              <a:t>developing</a:t>
            </a:r>
            <a:r>
              <a:rPr b="0" i="0" lang="en-US" sz="2800" u="none" cap="none" strike="noStrike">
                <a:solidFill>
                  <a:srgbClr val="000000"/>
                </a:solidFill>
                <a:latin typeface="Times New Roman"/>
                <a:ea typeface="Times New Roman"/>
                <a:cs typeface="Times New Roman"/>
                <a:sym typeface="Times New Roman"/>
              </a:rPr>
              <a:t> this project I learnt various aspects of  Artificial Intelligence, </a:t>
            </a:r>
            <a:r>
              <a:rPr lang="en-US" sz="2800">
                <a:latin typeface="Times New Roman"/>
                <a:ea typeface="Times New Roman"/>
                <a:cs typeface="Times New Roman"/>
                <a:sym typeface="Times New Roman"/>
              </a:rPr>
              <a:t>right from data collection, understanding ,preprocessing </a:t>
            </a:r>
            <a:r>
              <a:rPr b="0" i="0" lang="en-US" sz="2800" u="none" cap="none" strike="noStrike">
                <a:solidFill>
                  <a:srgbClr val="000000"/>
                </a:solidFill>
                <a:latin typeface="Times New Roman"/>
                <a:ea typeface="Times New Roman"/>
                <a:cs typeface="Times New Roman"/>
                <a:sym typeface="Times New Roman"/>
              </a:rPr>
              <a:t>, how various features contribute towards victory, by performing EDA</a:t>
            </a:r>
            <a:r>
              <a:rPr lang="en-US" sz="2800">
                <a:latin typeface="Times New Roman"/>
                <a:ea typeface="Times New Roman"/>
                <a:cs typeface="Times New Roman"/>
                <a:sym typeface="Times New Roman"/>
              </a:rPr>
              <a:t> </a:t>
            </a:r>
            <a:r>
              <a:rPr b="0" i="0" lang="en-US" sz="2800" u="none" cap="none" strike="noStrike">
                <a:solidFill>
                  <a:srgbClr val="000000"/>
                </a:solidFill>
                <a:latin typeface="Times New Roman"/>
                <a:ea typeface="Times New Roman"/>
                <a:cs typeface="Times New Roman"/>
                <a:sym typeface="Times New Roman"/>
              </a:rPr>
              <a:t>and  different machine learning algorithms. My Sincere thanks to Internal and External Guide . </a:t>
            </a:r>
            <a:endParaRPr b="0" i="0" sz="2800" u="none" cap="none" strike="noStrike">
              <a:solidFill>
                <a:srgbClr val="000000"/>
              </a:solidFill>
              <a:latin typeface="Times New Roman"/>
              <a:ea typeface="Times New Roman"/>
              <a:cs typeface="Times New Roman"/>
              <a:sym typeface="Times New Roman"/>
            </a:endParaRPr>
          </a:p>
        </p:txBody>
      </p:sp>
      <p:sp>
        <p:nvSpPr>
          <p:cNvPr id="151" name="Google Shape;151;p13"/>
          <p:cNvSpPr txBox="1"/>
          <p:nvPr/>
        </p:nvSpPr>
        <p:spPr>
          <a:xfrm>
            <a:off x="9540397" y="19593080"/>
            <a:ext cx="5074500" cy="1385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800" u="sng" cap="none" strike="noStrike">
                <a:solidFill>
                  <a:schemeClr val="dk1"/>
                </a:solidFill>
                <a:latin typeface="Trebuchet MS"/>
                <a:ea typeface="Trebuchet MS"/>
                <a:cs typeface="Trebuchet MS"/>
                <a:sym typeface="Trebuchet MS"/>
              </a:rPr>
              <a:t>Number of rows &amp; columns</a:t>
            </a:r>
            <a:endParaRPr b="1" i="0" sz="2800" u="none" cap="none" strike="noStrike">
              <a:solidFill>
                <a:srgbClr val="1F1F1F"/>
              </a:solidFill>
              <a:latin typeface="Trebuchet MS"/>
              <a:ea typeface="Trebuchet MS"/>
              <a:cs typeface="Trebuchet MS"/>
              <a:sym typeface="Trebuchet MS"/>
            </a:endParaRPr>
          </a:p>
          <a:p>
            <a:pPr indent="0" lvl="0" marL="0" marR="0" rtl="0" algn="l">
              <a:lnSpc>
                <a:spcPct val="100000"/>
              </a:lnSpc>
              <a:spcBef>
                <a:spcPts val="0"/>
              </a:spcBef>
              <a:spcAft>
                <a:spcPts val="0"/>
              </a:spcAft>
              <a:buNone/>
            </a:pPr>
            <a:r>
              <a:rPr i="0" lang="en-US" sz="2800" u="none" cap="none" strike="noStrike">
                <a:solidFill>
                  <a:srgbClr val="1F1F1F"/>
                </a:solidFill>
                <a:latin typeface="Trebuchet MS"/>
                <a:ea typeface="Trebuchet MS"/>
                <a:cs typeface="Trebuchet MS"/>
                <a:sym typeface="Trebuchet MS"/>
              </a:rPr>
              <a:t>Number of rows :  7494</a:t>
            </a:r>
            <a:endParaRPr>
              <a:latin typeface="Trebuchet MS"/>
              <a:ea typeface="Trebuchet MS"/>
              <a:cs typeface="Trebuchet MS"/>
              <a:sym typeface="Trebuchet MS"/>
            </a:endParaRPr>
          </a:p>
          <a:p>
            <a:pPr indent="0" lvl="0" marL="0" marR="0" rtl="0" algn="l">
              <a:lnSpc>
                <a:spcPct val="100000"/>
              </a:lnSpc>
              <a:spcBef>
                <a:spcPts val="0"/>
              </a:spcBef>
              <a:spcAft>
                <a:spcPts val="0"/>
              </a:spcAft>
              <a:buNone/>
            </a:pPr>
            <a:r>
              <a:rPr i="0" lang="en-US" sz="2800" u="none" cap="none" strike="noStrike">
                <a:solidFill>
                  <a:srgbClr val="1F1F1F"/>
                </a:solidFill>
                <a:latin typeface="Trebuchet MS"/>
                <a:ea typeface="Trebuchet MS"/>
                <a:cs typeface="Trebuchet MS"/>
                <a:sym typeface="Trebuchet MS"/>
              </a:rPr>
              <a:t>Number of columns :  16</a:t>
            </a:r>
            <a:endParaRPr i="0" sz="2800" u="none" cap="none" strike="noStrike">
              <a:solidFill>
                <a:srgbClr val="000000"/>
              </a:solidFill>
              <a:latin typeface="Trebuchet MS"/>
              <a:ea typeface="Trebuchet MS"/>
              <a:cs typeface="Trebuchet MS"/>
              <a:sym typeface="Trebuchet MS"/>
            </a:endParaRPr>
          </a:p>
        </p:txBody>
      </p:sp>
      <p:pic>
        <p:nvPicPr>
          <p:cNvPr id="152" name="Google Shape;152;p13"/>
          <p:cNvPicPr preferRelativeResize="0"/>
          <p:nvPr/>
        </p:nvPicPr>
        <p:blipFill>
          <a:blip r:embed="rId9">
            <a:alphaModFix/>
          </a:blip>
          <a:stretch>
            <a:fillRect/>
          </a:stretch>
        </p:blipFill>
        <p:spPr>
          <a:xfrm>
            <a:off x="15186575" y="14347851"/>
            <a:ext cx="8763850" cy="6178575"/>
          </a:xfrm>
          <a:prstGeom prst="rect">
            <a:avLst/>
          </a:prstGeom>
          <a:noFill/>
          <a:ln>
            <a:noFill/>
          </a:ln>
        </p:spPr>
      </p:pic>
      <p:pic>
        <p:nvPicPr>
          <p:cNvPr id="153" name="Google Shape;153;p13"/>
          <p:cNvPicPr preferRelativeResize="0"/>
          <p:nvPr/>
        </p:nvPicPr>
        <p:blipFill>
          <a:blip r:embed="rId10">
            <a:alphaModFix/>
          </a:blip>
          <a:stretch>
            <a:fillRect/>
          </a:stretch>
        </p:blipFill>
        <p:spPr>
          <a:xfrm>
            <a:off x="15159487" y="9991450"/>
            <a:ext cx="4667250" cy="3904347"/>
          </a:xfrm>
          <a:prstGeom prst="rect">
            <a:avLst/>
          </a:prstGeom>
          <a:noFill/>
          <a:ln>
            <a:noFill/>
          </a:ln>
        </p:spPr>
      </p:pic>
      <p:pic>
        <p:nvPicPr>
          <p:cNvPr id="154" name="Google Shape;154;p13"/>
          <p:cNvPicPr preferRelativeResize="0"/>
          <p:nvPr/>
        </p:nvPicPr>
        <p:blipFill>
          <a:blip r:embed="rId11">
            <a:alphaModFix/>
          </a:blip>
          <a:stretch>
            <a:fillRect/>
          </a:stretch>
        </p:blipFill>
        <p:spPr>
          <a:xfrm>
            <a:off x="24155375" y="14881975"/>
            <a:ext cx="5532125" cy="5633700"/>
          </a:xfrm>
          <a:prstGeom prst="rect">
            <a:avLst/>
          </a:prstGeom>
          <a:noFill/>
          <a:ln>
            <a:noFill/>
          </a:ln>
        </p:spPr>
      </p:pic>
      <p:pic>
        <p:nvPicPr>
          <p:cNvPr id="155" name="Google Shape;155;p13"/>
          <p:cNvPicPr preferRelativeResize="0"/>
          <p:nvPr/>
        </p:nvPicPr>
        <p:blipFill>
          <a:blip r:embed="rId12">
            <a:alphaModFix/>
          </a:blip>
          <a:stretch>
            <a:fillRect/>
          </a:stretch>
        </p:blipFill>
        <p:spPr>
          <a:xfrm>
            <a:off x="20193650" y="9919700"/>
            <a:ext cx="4667250" cy="3819525"/>
          </a:xfrm>
          <a:prstGeom prst="rect">
            <a:avLst/>
          </a:prstGeom>
          <a:noFill/>
          <a:ln>
            <a:noFill/>
          </a:ln>
        </p:spPr>
      </p:pic>
      <p:pic>
        <p:nvPicPr>
          <p:cNvPr id="156" name="Google Shape;156;p13"/>
          <p:cNvPicPr preferRelativeResize="0"/>
          <p:nvPr/>
        </p:nvPicPr>
        <p:blipFill>
          <a:blip r:embed="rId13">
            <a:alphaModFix/>
          </a:blip>
          <a:stretch>
            <a:fillRect/>
          </a:stretch>
        </p:blipFill>
        <p:spPr>
          <a:xfrm>
            <a:off x="25176475" y="10020950"/>
            <a:ext cx="4297675" cy="3718275"/>
          </a:xfrm>
          <a:prstGeom prst="rect">
            <a:avLst/>
          </a:prstGeom>
          <a:noFill/>
          <a:ln>
            <a:noFill/>
          </a:ln>
        </p:spPr>
      </p:pic>
      <p:pic>
        <p:nvPicPr>
          <p:cNvPr id="157" name="Google Shape;157;p13"/>
          <p:cNvPicPr preferRelativeResize="0"/>
          <p:nvPr/>
        </p:nvPicPr>
        <p:blipFill>
          <a:blip r:embed="rId14">
            <a:alphaModFix/>
          </a:blip>
          <a:stretch>
            <a:fillRect/>
          </a:stretch>
        </p:blipFill>
        <p:spPr>
          <a:xfrm>
            <a:off x="15393850" y="20978475"/>
            <a:ext cx="8094626" cy="5410801"/>
          </a:xfrm>
          <a:prstGeom prst="rect">
            <a:avLst/>
          </a:prstGeom>
          <a:noFill/>
          <a:ln>
            <a:noFill/>
          </a:ln>
        </p:spPr>
      </p:pic>
      <p:pic>
        <p:nvPicPr>
          <p:cNvPr id="158" name="Google Shape;158;p13"/>
          <p:cNvPicPr preferRelativeResize="0"/>
          <p:nvPr/>
        </p:nvPicPr>
        <p:blipFill>
          <a:blip r:embed="rId15">
            <a:alphaModFix/>
          </a:blip>
          <a:stretch>
            <a:fillRect/>
          </a:stretch>
        </p:blipFill>
        <p:spPr>
          <a:xfrm>
            <a:off x="15318050" y="26771625"/>
            <a:ext cx="8763851" cy="5633700"/>
          </a:xfrm>
          <a:prstGeom prst="rect">
            <a:avLst/>
          </a:prstGeom>
          <a:noFill/>
          <a:ln>
            <a:noFill/>
          </a:ln>
        </p:spPr>
      </p:pic>
      <p:pic>
        <p:nvPicPr>
          <p:cNvPr id="159" name="Google Shape;159;p13"/>
          <p:cNvPicPr preferRelativeResize="0"/>
          <p:nvPr/>
        </p:nvPicPr>
        <p:blipFill>
          <a:blip r:embed="rId16">
            <a:alphaModFix/>
          </a:blip>
          <a:stretch>
            <a:fillRect/>
          </a:stretch>
        </p:blipFill>
        <p:spPr>
          <a:xfrm>
            <a:off x="24597388" y="27775738"/>
            <a:ext cx="4667250" cy="4238625"/>
          </a:xfrm>
          <a:prstGeom prst="rect">
            <a:avLst/>
          </a:prstGeom>
          <a:noFill/>
          <a:ln>
            <a:noFill/>
          </a:ln>
        </p:spPr>
      </p:pic>
      <p:sp>
        <p:nvSpPr>
          <p:cNvPr id="160" name="Google Shape;160;p13"/>
          <p:cNvSpPr txBox="1"/>
          <p:nvPr/>
        </p:nvSpPr>
        <p:spPr>
          <a:xfrm>
            <a:off x="17322175" y="9991450"/>
            <a:ext cx="2982300" cy="1954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1500">
              <a:solidFill>
                <a:srgbClr val="1F1F1F"/>
              </a:solidFill>
              <a:latin typeface="Century Gothic"/>
              <a:ea typeface="Century Gothic"/>
              <a:cs typeface="Century Gothic"/>
              <a:sym typeface="Century Gothic"/>
            </a:endParaRPr>
          </a:p>
        </p:txBody>
      </p:sp>
      <p:sp>
        <p:nvSpPr>
          <p:cNvPr id="161" name="Google Shape;161;p13"/>
          <p:cNvSpPr txBox="1"/>
          <p:nvPr/>
        </p:nvSpPr>
        <p:spPr>
          <a:xfrm>
            <a:off x="19308963" y="12758950"/>
            <a:ext cx="1987800" cy="1954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400">
                <a:solidFill>
                  <a:srgbClr val="212121"/>
                </a:solidFill>
                <a:latin typeface="Century Gothic"/>
                <a:ea typeface="Century Gothic"/>
                <a:cs typeface="Century Gothic"/>
                <a:sym typeface="Century Gothic"/>
              </a:rPr>
              <a:t>Bar plot</a:t>
            </a:r>
            <a:r>
              <a:rPr b="1" lang="en-US" sz="11500">
                <a:solidFill>
                  <a:srgbClr val="212121"/>
                </a:solidFill>
                <a:latin typeface="Century Gothic"/>
                <a:ea typeface="Century Gothic"/>
                <a:cs typeface="Century Gothic"/>
                <a:sym typeface="Century Gothic"/>
              </a:rPr>
              <a:t> </a:t>
            </a:r>
            <a:endParaRPr b="1" sz="11500">
              <a:solidFill>
                <a:srgbClr val="212121"/>
              </a:solidFill>
              <a:latin typeface="Century Gothic"/>
              <a:ea typeface="Century Gothic"/>
              <a:cs typeface="Century Gothic"/>
              <a:sym typeface="Century Gothic"/>
            </a:endParaRPr>
          </a:p>
        </p:txBody>
      </p:sp>
      <p:sp>
        <p:nvSpPr>
          <p:cNvPr id="162" name="Google Shape;162;p13"/>
          <p:cNvSpPr txBox="1"/>
          <p:nvPr/>
        </p:nvSpPr>
        <p:spPr>
          <a:xfrm>
            <a:off x="26630650" y="14125950"/>
            <a:ext cx="2634000" cy="36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000">
                <a:solidFill>
                  <a:srgbClr val="1F1F1F"/>
                </a:solidFill>
                <a:latin typeface="Century Gothic"/>
                <a:ea typeface="Century Gothic"/>
                <a:cs typeface="Century Gothic"/>
                <a:sym typeface="Century Gothic"/>
              </a:rPr>
              <a:t>Hist Plot</a:t>
            </a:r>
            <a:endParaRPr b="1" sz="2000">
              <a:solidFill>
                <a:srgbClr val="1F1F1F"/>
              </a:solidFill>
              <a:latin typeface="Century Gothic"/>
              <a:ea typeface="Century Gothic"/>
              <a:cs typeface="Century Gothic"/>
              <a:sym typeface="Century Gothic"/>
            </a:endParaRPr>
          </a:p>
        </p:txBody>
      </p:sp>
      <p:sp>
        <p:nvSpPr>
          <p:cNvPr id="163" name="Google Shape;163;p13"/>
          <p:cNvSpPr txBox="1"/>
          <p:nvPr/>
        </p:nvSpPr>
        <p:spPr>
          <a:xfrm>
            <a:off x="18342600" y="20526425"/>
            <a:ext cx="3603000" cy="14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800">
                <a:latin typeface="Trebuchet MS"/>
                <a:ea typeface="Trebuchet MS"/>
                <a:cs typeface="Trebuchet MS"/>
                <a:sym typeface="Trebuchet MS"/>
              </a:rPr>
              <a:t>Heat map</a:t>
            </a:r>
            <a:endParaRPr b="1" sz="1800">
              <a:latin typeface="Trebuchet MS"/>
              <a:ea typeface="Trebuchet MS"/>
              <a:cs typeface="Trebuchet MS"/>
              <a:sym typeface="Trebuchet MS"/>
            </a:endParaRPr>
          </a:p>
        </p:txBody>
      </p:sp>
      <p:sp>
        <p:nvSpPr>
          <p:cNvPr id="164" name="Google Shape;164;p13"/>
          <p:cNvSpPr txBox="1"/>
          <p:nvPr/>
        </p:nvSpPr>
        <p:spPr>
          <a:xfrm>
            <a:off x="26068525" y="21122825"/>
            <a:ext cx="1725000" cy="48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400">
                <a:latin typeface="Trebuchet MS"/>
                <a:ea typeface="Trebuchet MS"/>
                <a:cs typeface="Trebuchet MS"/>
                <a:sym typeface="Trebuchet MS"/>
              </a:rPr>
              <a:t>Violin Plot</a:t>
            </a:r>
            <a:endParaRPr sz="2400">
              <a:latin typeface="Trebuchet MS"/>
              <a:ea typeface="Trebuchet MS"/>
              <a:cs typeface="Trebuchet MS"/>
              <a:sym typeface="Trebuchet MS"/>
            </a:endParaRPr>
          </a:p>
        </p:txBody>
      </p:sp>
      <p:sp>
        <p:nvSpPr>
          <p:cNvPr id="165" name="Google Shape;165;p13"/>
          <p:cNvSpPr txBox="1"/>
          <p:nvPr/>
        </p:nvSpPr>
        <p:spPr>
          <a:xfrm>
            <a:off x="18767100" y="26296050"/>
            <a:ext cx="2754000" cy="36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400">
                <a:solidFill>
                  <a:srgbClr val="1F1F1F"/>
                </a:solidFill>
                <a:latin typeface="Trebuchet MS"/>
                <a:ea typeface="Trebuchet MS"/>
                <a:cs typeface="Trebuchet MS"/>
                <a:sym typeface="Trebuchet MS"/>
              </a:rPr>
              <a:t>Bar Plot</a:t>
            </a:r>
            <a:endParaRPr sz="2400">
              <a:solidFill>
                <a:srgbClr val="1F1F1F"/>
              </a:solidFill>
              <a:latin typeface="Trebuchet MS"/>
              <a:ea typeface="Trebuchet MS"/>
              <a:cs typeface="Trebuchet MS"/>
              <a:sym typeface="Trebuchet MS"/>
            </a:endParaRPr>
          </a:p>
        </p:txBody>
      </p:sp>
      <p:pic>
        <p:nvPicPr>
          <p:cNvPr id="166" name="Google Shape;166;p13"/>
          <p:cNvPicPr preferRelativeResize="0"/>
          <p:nvPr/>
        </p:nvPicPr>
        <p:blipFill>
          <a:blip r:embed="rId17">
            <a:alphaModFix/>
          </a:blip>
          <a:stretch>
            <a:fillRect/>
          </a:stretch>
        </p:blipFill>
        <p:spPr>
          <a:xfrm>
            <a:off x="23488475" y="21554875"/>
            <a:ext cx="6303525" cy="5410799"/>
          </a:xfrm>
          <a:prstGeom prst="rect">
            <a:avLst/>
          </a:prstGeom>
          <a:noFill/>
          <a:ln>
            <a:noFill/>
          </a:ln>
        </p:spPr>
      </p:pic>
      <p:sp>
        <p:nvSpPr>
          <p:cNvPr id="167" name="Google Shape;167;p13"/>
          <p:cNvSpPr txBox="1"/>
          <p:nvPr/>
        </p:nvSpPr>
        <p:spPr>
          <a:xfrm>
            <a:off x="26205275" y="27058275"/>
            <a:ext cx="2133900" cy="48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400">
                <a:solidFill>
                  <a:srgbClr val="1F1F1F"/>
                </a:solidFill>
                <a:latin typeface="Trebuchet MS"/>
                <a:ea typeface="Trebuchet MS"/>
                <a:cs typeface="Trebuchet MS"/>
                <a:sym typeface="Trebuchet MS"/>
              </a:rPr>
              <a:t>Pie Plot</a:t>
            </a:r>
            <a:endParaRPr sz="2400">
              <a:solidFill>
                <a:srgbClr val="1F1F1F"/>
              </a:solidFill>
              <a:latin typeface="Trebuchet MS"/>
              <a:ea typeface="Trebuchet MS"/>
              <a:cs typeface="Trebuchet MS"/>
              <a:sym typeface="Trebuchet MS"/>
            </a:endParaRPr>
          </a:p>
        </p:txBody>
      </p:sp>
      <p:sp>
        <p:nvSpPr>
          <p:cNvPr id="168" name="Google Shape;168;p13"/>
          <p:cNvSpPr txBox="1"/>
          <p:nvPr/>
        </p:nvSpPr>
        <p:spPr>
          <a:xfrm>
            <a:off x="29882700" y="12272525"/>
            <a:ext cx="57753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900">
                <a:solidFill>
                  <a:srgbClr val="1F1F1F"/>
                </a:solidFill>
                <a:latin typeface="Trebuchet MS"/>
                <a:ea typeface="Trebuchet MS"/>
                <a:cs typeface="Trebuchet MS"/>
                <a:sym typeface="Trebuchet MS"/>
              </a:rPr>
              <a:t>Decision Tree</a:t>
            </a:r>
            <a:endParaRPr b="1" sz="1900">
              <a:solidFill>
                <a:srgbClr val="1F1F1F"/>
              </a:solidFill>
              <a:latin typeface="Trebuchet MS"/>
              <a:ea typeface="Trebuchet MS"/>
              <a:cs typeface="Trebuchet MS"/>
              <a:sym typeface="Trebuchet MS"/>
            </a:endParaRPr>
          </a:p>
        </p:txBody>
      </p:sp>
      <p:sp>
        <p:nvSpPr>
          <p:cNvPr id="169" name="Google Shape;169;p13"/>
          <p:cNvSpPr txBox="1"/>
          <p:nvPr/>
        </p:nvSpPr>
        <p:spPr>
          <a:xfrm>
            <a:off x="30142150" y="19237025"/>
            <a:ext cx="2754000" cy="14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800">
                <a:solidFill>
                  <a:srgbClr val="1F1F1F"/>
                </a:solidFill>
                <a:latin typeface="Trebuchet MS"/>
                <a:ea typeface="Trebuchet MS"/>
                <a:cs typeface="Trebuchet MS"/>
                <a:sym typeface="Trebuchet MS"/>
              </a:rPr>
              <a:t>DecisionTree Classifier</a:t>
            </a:r>
            <a:endParaRPr b="1" sz="1800">
              <a:solidFill>
                <a:srgbClr val="1F1F1F"/>
              </a:solidFill>
              <a:latin typeface="Trebuchet MS"/>
              <a:ea typeface="Trebuchet MS"/>
              <a:cs typeface="Trebuchet MS"/>
              <a:sym typeface="Trebuchet MS"/>
            </a:endParaRPr>
          </a:p>
          <a:p>
            <a:pPr indent="0" lvl="0" marL="0" rtl="0" algn="l">
              <a:spcBef>
                <a:spcPts val="0"/>
              </a:spcBef>
              <a:spcAft>
                <a:spcPts val="0"/>
              </a:spcAft>
              <a:buNone/>
            </a:pPr>
            <a:r>
              <a:t/>
            </a:r>
            <a:endParaRPr b="1" sz="1800">
              <a:solidFill>
                <a:srgbClr val="1F1F1F"/>
              </a:solidFill>
              <a:latin typeface="Trebuchet MS"/>
              <a:ea typeface="Trebuchet MS"/>
              <a:cs typeface="Trebuchet MS"/>
              <a:sym typeface="Trebuchet MS"/>
            </a:endParaRPr>
          </a:p>
        </p:txBody>
      </p:sp>
      <p:pic>
        <p:nvPicPr>
          <p:cNvPr id="170" name="Google Shape;170;p13"/>
          <p:cNvPicPr preferRelativeResize="0"/>
          <p:nvPr/>
        </p:nvPicPr>
        <p:blipFill rotWithShape="1">
          <a:blip r:embed="rId18">
            <a:alphaModFix/>
          </a:blip>
          <a:srcRect b="0" l="0" r="4012" t="0"/>
          <a:stretch/>
        </p:blipFill>
        <p:spPr>
          <a:xfrm>
            <a:off x="1662175" y="163825"/>
            <a:ext cx="5310125" cy="4936725"/>
          </a:xfrm>
          <a:prstGeom prst="rect">
            <a:avLst/>
          </a:prstGeom>
          <a:noFill/>
          <a:ln>
            <a:noFill/>
          </a:ln>
        </p:spPr>
      </p:pic>
      <p:pic>
        <p:nvPicPr>
          <p:cNvPr id="171" name="Google Shape;171;p13"/>
          <p:cNvPicPr preferRelativeResize="0"/>
          <p:nvPr/>
        </p:nvPicPr>
        <p:blipFill rotWithShape="1">
          <a:blip r:embed="rId19">
            <a:alphaModFix/>
          </a:blip>
          <a:srcRect b="0" l="0" r="0" t="20829"/>
          <a:stretch/>
        </p:blipFill>
        <p:spPr>
          <a:xfrm>
            <a:off x="29980250" y="19562850"/>
            <a:ext cx="5001550" cy="1981200"/>
          </a:xfrm>
          <a:prstGeom prst="rect">
            <a:avLst/>
          </a:prstGeom>
          <a:noFill/>
          <a:ln>
            <a:noFill/>
          </a:ln>
        </p:spPr>
      </p:pic>
      <p:pic>
        <p:nvPicPr>
          <p:cNvPr id="172" name="Google Shape;172;p13"/>
          <p:cNvPicPr preferRelativeResize="0"/>
          <p:nvPr/>
        </p:nvPicPr>
        <p:blipFill rotWithShape="1">
          <a:blip r:embed="rId20">
            <a:alphaModFix/>
          </a:blip>
          <a:srcRect b="31375" l="0" r="0" t="0"/>
          <a:stretch/>
        </p:blipFill>
        <p:spPr>
          <a:xfrm>
            <a:off x="30062300" y="21600713"/>
            <a:ext cx="1943100" cy="2862900"/>
          </a:xfrm>
          <a:prstGeom prst="rect">
            <a:avLst/>
          </a:prstGeom>
          <a:noFill/>
          <a:ln>
            <a:noFill/>
          </a:ln>
        </p:spPr>
      </p:pic>
      <p:pic>
        <p:nvPicPr>
          <p:cNvPr id="173" name="Google Shape;173;p13"/>
          <p:cNvPicPr preferRelativeResize="0"/>
          <p:nvPr/>
        </p:nvPicPr>
        <p:blipFill>
          <a:blip r:embed="rId21">
            <a:alphaModFix/>
          </a:blip>
          <a:stretch>
            <a:fillRect/>
          </a:stretch>
        </p:blipFill>
        <p:spPr>
          <a:xfrm>
            <a:off x="35180625" y="19248575"/>
            <a:ext cx="5001551" cy="2862900"/>
          </a:xfrm>
          <a:prstGeom prst="rect">
            <a:avLst/>
          </a:prstGeom>
          <a:noFill/>
          <a:ln>
            <a:noFill/>
          </a:ln>
        </p:spPr>
      </p:pic>
      <p:pic>
        <p:nvPicPr>
          <p:cNvPr id="174" name="Google Shape;174;p13"/>
          <p:cNvPicPr preferRelativeResize="0"/>
          <p:nvPr/>
        </p:nvPicPr>
        <p:blipFill>
          <a:blip r:embed="rId22">
            <a:alphaModFix/>
          </a:blip>
          <a:stretch>
            <a:fillRect/>
          </a:stretch>
        </p:blipFill>
        <p:spPr>
          <a:xfrm>
            <a:off x="35138350" y="22645175"/>
            <a:ext cx="5310124" cy="1885950"/>
          </a:xfrm>
          <a:prstGeom prst="rect">
            <a:avLst/>
          </a:prstGeom>
          <a:noFill/>
          <a:ln>
            <a:noFill/>
          </a:ln>
        </p:spPr>
      </p:pic>
      <p:pic>
        <p:nvPicPr>
          <p:cNvPr id="175" name="Google Shape;175;p13"/>
          <p:cNvPicPr preferRelativeResize="0"/>
          <p:nvPr/>
        </p:nvPicPr>
        <p:blipFill rotWithShape="1">
          <a:blip r:embed="rId23">
            <a:alphaModFix/>
          </a:blip>
          <a:srcRect b="0" l="0" r="23312" t="19549"/>
          <a:stretch/>
        </p:blipFill>
        <p:spPr>
          <a:xfrm>
            <a:off x="29995075" y="12659250"/>
            <a:ext cx="5532125" cy="19548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Executive">
  <a:themeElements>
    <a:clrScheme name="Executive">
      <a:dk1>
        <a:srgbClr val="000000"/>
      </a:dk1>
      <a:lt1>
        <a:srgbClr val="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