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4" r:id="rId9"/>
    <p:sldId id="271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53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3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9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9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3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26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8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8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9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78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3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6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8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90FD79-0A7B-4480-98C7-7A8A4098461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B63E16-951D-44BB-B5B5-2CA6A29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C2A1-C6DF-4780-94D7-C95CCA67F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3517D-3479-46FA-83BD-A3CF3AD85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Shilpa Kolekar</a:t>
            </a:r>
            <a:br>
              <a:rPr lang="en-US" dirty="0"/>
            </a:br>
            <a:r>
              <a:rPr lang="en-US" dirty="0"/>
              <a:t>DSC 640</a:t>
            </a:r>
            <a:br>
              <a:rPr lang="en-US" dirty="0"/>
            </a:br>
            <a:r>
              <a:rPr lang="en-US" dirty="0"/>
              <a:t>10/10/2021</a:t>
            </a:r>
          </a:p>
        </p:txBody>
      </p:sp>
    </p:spTree>
    <p:extLst>
      <p:ext uri="{BB962C8B-B14F-4D97-AF65-F5344CB8AC3E}">
        <p14:creationId xmlns:p14="http://schemas.microsoft.com/office/powerpoint/2010/main" val="318353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3FEB-9DFB-4D67-9389-60F1DF29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138D-15E6-482A-8A5D-585B7FA4C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Total Airlines incidents, fatal accidents, and fatalities dropped significantly over time</a:t>
            </a:r>
          </a:p>
          <a:p>
            <a:r>
              <a:rPr lang="en-US" dirty="0"/>
              <a:t>Most of the airlines showed similar trend with decreasing incidents, fatal accidents, and fatalities </a:t>
            </a:r>
          </a:p>
          <a:p>
            <a:r>
              <a:rPr lang="en-US" dirty="0"/>
              <a:t>Airline fatalities had increased through 1972, but started decreasing significantly since then due to safety measures</a:t>
            </a:r>
          </a:p>
          <a:p>
            <a:r>
              <a:rPr lang="en-US" dirty="0"/>
              <a:t>Automobile fatalities had increased through 1972, but started decreasing slowly since then due to safety measures</a:t>
            </a:r>
          </a:p>
          <a:p>
            <a:r>
              <a:rPr lang="en-US" dirty="0"/>
              <a:t>Airline fatalities are way less compared to automobile fatalities over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4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29AA-81B2-4846-B1B1-9EB05F6B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B4F4-BC1C-4A51-B47B-4F33E7E5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Death rate per year</a:t>
            </a:r>
            <a:r>
              <a:rPr lang="en-US" dirty="0">
                <a:effectLst/>
              </a:rPr>
              <a:t>. Death Rate per Year | Bureau of Aircraft Accidents Archives. (n.d.). http://www.baaa-acro.com/statistics/death-rate-per-year?page=0. </a:t>
            </a:r>
          </a:p>
          <a:p>
            <a:r>
              <a:rPr lang="en-US" i="1" dirty="0">
                <a:effectLst/>
              </a:rPr>
              <a:t>Car crash deaths and rates</a:t>
            </a:r>
            <a:r>
              <a:rPr lang="en-US" dirty="0">
                <a:effectLst/>
              </a:rPr>
              <a:t>. Injury Facts. (2021, March 29). https://injuryfacts.nsc.org/motor-vehicle/historical-fatality-trends/deaths-and-rates/.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07FC-CF87-44F0-B2E6-7E85353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Incidents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7E5FEE-4279-4930-9204-BBA2E863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7040" y="2560320"/>
            <a:ext cx="3282607" cy="3310128"/>
          </a:xfrm>
        </p:spPr>
        <p:txBody>
          <a:bodyPr/>
          <a:lstStyle/>
          <a:p>
            <a:r>
              <a:rPr lang="en-US" dirty="0"/>
              <a:t>Incidents in years 85-99 were 402</a:t>
            </a:r>
          </a:p>
          <a:p>
            <a:r>
              <a:rPr lang="en-US" dirty="0"/>
              <a:t>Incidents in years 00-14 were 231</a:t>
            </a:r>
          </a:p>
          <a:p>
            <a:r>
              <a:rPr lang="en-US" dirty="0"/>
              <a:t>Incidents drastically dropped over the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3CE7E0E-192D-4E41-8F7E-40287FB018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8354" y="2645546"/>
            <a:ext cx="6805522" cy="3586505"/>
          </a:xfrm>
        </p:spPr>
      </p:pic>
    </p:spTree>
    <p:extLst>
      <p:ext uri="{BB962C8B-B14F-4D97-AF65-F5344CB8AC3E}">
        <p14:creationId xmlns:p14="http://schemas.microsoft.com/office/powerpoint/2010/main" val="54153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07FC-CF87-44F0-B2E6-7E85353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Fatal Accidents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7E5FEE-4279-4930-9204-BBA2E863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7040" y="2560320"/>
            <a:ext cx="3282607" cy="3310128"/>
          </a:xfrm>
        </p:spPr>
        <p:txBody>
          <a:bodyPr/>
          <a:lstStyle/>
          <a:p>
            <a:r>
              <a:rPr lang="en-US" dirty="0"/>
              <a:t>Fatal accidents in years 85-99 were 122</a:t>
            </a:r>
          </a:p>
          <a:p>
            <a:r>
              <a:rPr lang="en-US" dirty="0"/>
              <a:t>Fatal accidents in years 00-14 were 37</a:t>
            </a:r>
          </a:p>
          <a:p>
            <a:r>
              <a:rPr lang="en-US" dirty="0"/>
              <a:t>Fatal accidents drastically dropped over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696EB9-14B0-42BE-9E3E-FFEA2EA631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8473" y="2560320"/>
            <a:ext cx="5856827" cy="3086544"/>
          </a:xfrm>
        </p:spPr>
      </p:pic>
    </p:spTree>
    <p:extLst>
      <p:ext uri="{BB962C8B-B14F-4D97-AF65-F5344CB8AC3E}">
        <p14:creationId xmlns:p14="http://schemas.microsoft.com/office/powerpoint/2010/main" val="142125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07FC-CF87-44F0-B2E6-7E85353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Fatalities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7E5FEE-4279-4930-9204-BBA2E863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7040" y="2433088"/>
            <a:ext cx="3282607" cy="3437360"/>
          </a:xfrm>
        </p:spPr>
        <p:txBody>
          <a:bodyPr/>
          <a:lstStyle/>
          <a:p>
            <a:r>
              <a:rPr lang="en-US" dirty="0"/>
              <a:t>Fatalities in years 85-99 were 6295</a:t>
            </a:r>
          </a:p>
          <a:p>
            <a:r>
              <a:rPr lang="en-US" dirty="0"/>
              <a:t>Fatalities in years 00-14 were 3109</a:t>
            </a:r>
          </a:p>
          <a:p>
            <a:r>
              <a:rPr lang="en-US" dirty="0"/>
              <a:t>Fatalities drastically dropped over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EFADB9-28B8-450C-930F-7D7E300E74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4" y="2433088"/>
            <a:ext cx="5892339" cy="3105259"/>
          </a:xfrm>
        </p:spPr>
      </p:pic>
    </p:spTree>
    <p:extLst>
      <p:ext uri="{BB962C8B-B14F-4D97-AF65-F5344CB8AC3E}">
        <p14:creationId xmlns:p14="http://schemas.microsoft.com/office/powerpoint/2010/main" val="426564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07FC-CF87-44F0-B2E6-7E85353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Incidents By Airline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7E5FEE-4279-4930-9204-BBA2E863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7040" y="2433088"/>
            <a:ext cx="3282607" cy="3437360"/>
          </a:xfrm>
        </p:spPr>
        <p:txBody>
          <a:bodyPr>
            <a:normAutofit/>
          </a:bodyPr>
          <a:lstStyle/>
          <a:p>
            <a:r>
              <a:rPr lang="en-US" dirty="0"/>
              <a:t>In general, most of the airlines showed a trend where their number of  airline incidents decreased over time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7AA7F2-EF8E-4EA1-8DF7-325C95EAAC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4" y="2518462"/>
            <a:ext cx="5581619" cy="2939499"/>
          </a:xfrm>
        </p:spPr>
      </p:pic>
    </p:spTree>
    <p:extLst>
      <p:ext uri="{BB962C8B-B14F-4D97-AF65-F5344CB8AC3E}">
        <p14:creationId xmlns:p14="http://schemas.microsoft.com/office/powerpoint/2010/main" val="205041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07FC-CF87-44F0-B2E6-7E85353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Fatal Accidents by Airline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7E5FEE-4279-4930-9204-BBA2E863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7040" y="2433088"/>
            <a:ext cx="3282607" cy="3437360"/>
          </a:xfrm>
        </p:spPr>
        <p:txBody>
          <a:bodyPr/>
          <a:lstStyle/>
          <a:p>
            <a:r>
              <a:rPr lang="en-US" dirty="0"/>
              <a:t>In general, most of the airlines showed a trend where their number of  fatal accidents decreased over time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C7956A-83F8-4101-A686-918F704548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537163"/>
            <a:ext cx="5546108" cy="2920798"/>
          </a:xfrm>
        </p:spPr>
      </p:pic>
    </p:spTree>
    <p:extLst>
      <p:ext uri="{BB962C8B-B14F-4D97-AF65-F5344CB8AC3E}">
        <p14:creationId xmlns:p14="http://schemas.microsoft.com/office/powerpoint/2010/main" val="428803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07FC-CF87-44F0-B2E6-7E85353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Fatalities by Airline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7E5FEE-4279-4930-9204-BBA2E863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7040" y="2433088"/>
            <a:ext cx="3282607" cy="3437360"/>
          </a:xfrm>
        </p:spPr>
        <p:txBody>
          <a:bodyPr/>
          <a:lstStyle/>
          <a:p>
            <a:r>
              <a:rPr lang="en-US" dirty="0"/>
              <a:t>In general, most of the airlines showed a trend where their number of  fatalities decreased over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11414C-3246-4011-9B65-8B16754BA0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476384"/>
            <a:ext cx="5661518" cy="2981577"/>
          </a:xfrm>
        </p:spPr>
      </p:pic>
    </p:spTree>
    <p:extLst>
      <p:ext uri="{BB962C8B-B14F-4D97-AF65-F5344CB8AC3E}">
        <p14:creationId xmlns:p14="http://schemas.microsoft.com/office/powerpoint/2010/main" val="202295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07FC-CF87-44F0-B2E6-7E85353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Airline Fatalities over time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7E5FEE-4279-4930-9204-BBA2E863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7040" y="2433088"/>
            <a:ext cx="3282607" cy="3437360"/>
          </a:xfrm>
        </p:spPr>
        <p:txBody>
          <a:bodyPr/>
          <a:lstStyle/>
          <a:p>
            <a:r>
              <a:rPr lang="en-US" dirty="0"/>
              <a:t>Airline fatalities showed an increasing trend through 1972</a:t>
            </a:r>
          </a:p>
          <a:p>
            <a:r>
              <a:rPr lang="en-US" dirty="0"/>
              <a:t>The fatalities started decreasing since then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E09676-9BC1-456B-B027-F6589C21AF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4" y="2445784"/>
            <a:ext cx="6176423" cy="2863513"/>
          </a:xfrm>
        </p:spPr>
      </p:pic>
    </p:spTree>
    <p:extLst>
      <p:ext uri="{BB962C8B-B14F-4D97-AF65-F5344CB8AC3E}">
        <p14:creationId xmlns:p14="http://schemas.microsoft.com/office/powerpoint/2010/main" val="302378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07FC-CF87-44F0-B2E6-7E85353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Automobile Fatalities over time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7E5FEE-4279-4930-9204-BBA2E863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7040" y="2433088"/>
            <a:ext cx="3282607" cy="3437360"/>
          </a:xfrm>
        </p:spPr>
        <p:txBody>
          <a:bodyPr/>
          <a:lstStyle/>
          <a:p>
            <a:r>
              <a:rPr lang="en-US" dirty="0"/>
              <a:t>Automobile fatalities showed an increasing trend through 1972</a:t>
            </a:r>
          </a:p>
          <a:p>
            <a:r>
              <a:rPr lang="en-US" dirty="0"/>
              <a:t>The fatalities started decreasing since then, however at a slower rate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CCACBA6D-B422-4712-B0B4-0788BA4D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63" y="2486356"/>
            <a:ext cx="6254892" cy="31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10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318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Airline Safety</vt:lpstr>
      <vt:lpstr>Incidents</vt:lpstr>
      <vt:lpstr>Fatal Accidents</vt:lpstr>
      <vt:lpstr>Fatalities</vt:lpstr>
      <vt:lpstr>Incidents By Airline</vt:lpstr>
      <vt:lpstr>Fatal Accidents by Airline</vt:lpstr>
      <vt:lpstr>Fatalities by Airline</vt:lpstr>
      <vt:lpstr>Airline Fatalities over time</vt:lpstr>
      <vt:lpstr>Automobile Fatalities over time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>Shilpa and Ajit Kolekar</dc:creator>
  <cp:lastModifiedBy>Shilpa and Ajit Kolekar</cp:lastModifiedBy>
  <cp:revision>15</cp:revision>
  <dcterms:created xsi:type="dcterms:W3CDTF">2021-10-11T01:16:24Z</dcterms:created>
  <dcterms:modified xsi:type="dcterms:W3CDTF">2021-10-11T03:21:30Z</dcterms:modified>
</cp:coreProperties>
</file>