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matic SC" pitchFamily="2" charset="-79"/>
      <p:regular r:id="rId9"/>
      <p:bold r:id="rId10"/>
    </p:embeddedFont>
    <p:embeddedFont>
      <p:font typeface="Comic Sans MS" panose="02000000000000000000" pitchFamily="2" charset="0"/>
      <p:regular r:id="rId11"/>
      <p:bold r:id="rId12"/>
      <p:italic r:id="rId13"/>
      <p:boldItalic r:id="rId14"/>
    </p:embeddedFont>
    <p:embeddedFont>
      <p:font typeface="Source Code Pr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98c492833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98c492833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98c492833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98c492833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98c49283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98c49283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98c492833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98c492833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98c492833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98c492833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70AD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IF Function to quickly Calculate Electricity bills in Excel</a:t>
            </a:r>
            <a:endParaRPr sz="3800">
              <a:solidFill>
                <a:srgbClr val="70AD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B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700">
              <a:solidFill>
                <a:srgbClr val="00B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35830" y="771526"/>
            <a:ext cx="7265195" cy="364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➤Electricity bills are a cost that every household and business have to pay.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➤Use the IF function to calculate how much money you have to pay for electricity.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53050" y="312425"/>
            <a:ext cx="8637900" cy="4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 In the table below is the electricity prices for each level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        of electricity consumption: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60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1: For kWh from 0-75: 4.85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2: For kWh from 76-200:6.63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3: For kWh from 201-300:6.95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4: For kWh from 301-400:7.34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5: For kWh from 401-600:11.51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0" algn="l" rtl="0">
              <a:lnSpc>
                <a:spcPct val="204545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99050" y="0"/>
            <a:ext cx="8733300" cy="4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83825"/>
            <a:ext cx="8733300" cy="4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78350" y="466675"/>
            <a:ext cx="88170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951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Consumed Unit=Previous Unit-Present Unit</a:t>
            </a:r>
            <a:endParaRPr sz="2951" dirty="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4572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951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KWH Charge:</a:t>
            </a:r>
            <a:r>
              <a:rPr lang="en" sz="295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apply the </a:t>
            </a:r>
            <a:r>
              <a:rPr lang="en" sz="2951" b="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295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 to the formula in cell </a:t>
            </a:r>
            <a:r>
              <a:rPr lang="en" sz="2951" b="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M6</a:t>
            </a:r>
            <a:r>
              <a:rPr lang="en" sz="295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as follows:</a:t>
            </a:r>
            <a:endParaRPr sz="2951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=IF(L6&lt;=75,L8*4.85,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IF(L6&lt;=200,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75*4.85+(L6-75)*6.63,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IF(L6&lt;=300,75*4.85+125*6.63+(L6-200)*6.95,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IF(L6&lt;=400,75*4.85+125*6.63+100*6.95+(L6-300)*7.34,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IF(L6&lt;=600,75*4.85+125*6.63+100*6.95+100*7.34+(L6-400)*11.51,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IF(L6&gt;600,75*4.85+125*6.63+100*6.95+100*7.34+200*11.51+(L6-600)*13.26,"")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)))))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78350" y="466675"/>
            <a:ext cx="88170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➤ To calculate the demand charge=sanction load *35</a:t>
            </a:r>
            <a:endParaRPr lang="en-US" sz="1600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➤ VAT:(</a:t>
            </a:r>
            <a:r>
              <a:rPr lang="en-US" sz="1600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KWH Charge </a:t>
            </a:r>
            <a:r>
              <a:rPr lang="en-US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 demand charge)*5%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➤ Total Dues(Rounded):=Roundup(</a:t>
            </a:r>
            <a:r>
              <a:rPr lang="en" sz="1600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KWH Charge+</a:t>
            </a:r>
            <a:r>
              <a:rPr lang="en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demand charge+VAT)</a:t>
            </a:r>
            <a:endParaRPr sz="1600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3100" b="1" u="sng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Beach Day</vt:lpstr>
      <vt:lpstr>Using the IF Function to quickly Calculate Electricity bills in Excel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IF Function to quickly Calculate Electricity bills in Excel   </dc:title>
  <cp:lastModifiedBy>8801734766513</cp:lastModifiedBy>
  <cp:revision>3</cp:revision>
  <dcterms:modified xsi:type="dcterms:W3CDTF">2024-12-14T05:20:39Z</dcterms:modified>
</cp:coreProperties>
</file>