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77640" autoAdjust="0"/>
  </p:normalViewPr>
  <p:slideViewPr>
    <p:cSldViewPr snapToGrid="0" snapToObjects="1">
      <p:cViewPr varScale="1">
        <p:scale>
          <a:sx n="85" d="100"/>
          <a:sy n="85" d="100"/>
        </p:scale>
        <p:origin x="54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10/2/2021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AIMMS Training Presentation Slides Guidelines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AIMMS User Support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DEE6-9162-43E4-B69B-90C95635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node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1B19-7685-4D24-B36E-9AD2F873E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83AC8-9BD8-4610-B774-21A5ED0BA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D5866A-562B-4074-BBA0-DF105C9EA7E0}"/>
              </a:ext>
            </a:extLst>
          </p:cNvPr>
          <p:cNvSpPr/>
          <p:nvPr/>
        </p:nvSpPr>
        <p:spPr>
          <a:xfrm>
            <a:off x="6801554" y="3967897"/>
            <a:ext cx="1411109" cy="7639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FA74F3-60D7-45C4-A2B8-90859F3EF793}"/>
              </a:ext>
            </a:extLst>
          </p:cNvPr>
          <p:cNvSpPr/>
          <p:nvPr/>
        </p:nvSpPr>
        <p:spPr>
          <a:xfrm>
            <a:off x="3979336" y="3966065"/>
            <a:ext cx="1411109" cy="7639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2DA003-6AE6-4D68-A18E-0B9106DB5D41}"/>
              </a:ext>
            </a:extLst>
          </p:cNvPr>
          <p:cNvSpPr/>
          <p:nvPr/>
        </p:nvSpPr>
        <p:spPr>
          <a:xfrm>
            <a:off x="5390445" y="2962687"/>
            <a:ext cx="1411109" cy="7639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AD068A-4FD4-425A-963B-1FE64D346A86}"/>
              </a:ext>
            </a:extLst>
          </p:cNvPr>
          <p:cNvSpPr/>
          <p:nvPr/>
        </p:nvSpPr>
        <p:spPr>
          <a:xfrm>
            <a:off x="5390444" y="1690753"/>
            <a:ext cx="1411109" cy="7639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418F36BE-4301-4F27-848C-B84C11159A91}"/>
              </a:ext>
            </a:extLst>
          </p:cNvPr>
          <p:cNvSpPr/>
          <p:nvPr/>
        </p:nvSpPr>
        <p:spPr>
          <a:xfrm>
            <a:off x="4572000" y="2043289"/>
            <a:ext cx="818445" cy="1393158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7B6CF0E2-A9D5-496E-B2AC-FCCA8D446737}"/>
              </a:ext>
            </a:extLst>
          </p:cNvPr>
          <p:cNvSpPr/>
          <p:nvPr/>
        </p:nvSpPr>
        <p:spPr>
          <a:xfrm>
            <a:off x="6801554" y="2043289"/>
            <a:ext cx="524933" cy="1393158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D6A066-8DEE-4985-A60F-06AD658A4E7E}"/>
              </a:ext>
            </a:extLst>
          </p:cNvPr>
          <p:cNvCxnSpPr>
            <a:stCxn id="10" idx="3"/>
            <a:endCxn id="9" idx="7"/>
          </p:cNvCxnSpPr>
          <p:nvPr/>
        </p:nvCxnSpPr>
        <p:spPr>
          <a:xfrm flipH="1">
            <a:off x="5183793" y="3614784"/>
            <a:ext cx="413304" cy="463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6882D1-54C9-4B88-819C-3B7382B3AA79}"/>
              </a:ext>
            </a:extLst>
          </p:cNvPr>
          <p:cNvCxnSpPr>
            <a:stCxn id="10" idx="5"/>
          </p:cNvCxnSpPr>
          <p:nvPr/>
        </p:nvCxnSpPr>
        <p:spPr>
          <a:xfrm>
            <a:off x="6594902" y="3614784"/>
            <a:ext cx="528387" cy="463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102572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184</TotalTime>
  <Words>19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AIMMS_POTX - New</vt:lpstr>
      <vt:lpstr>AIMMS Training Presentation Slides Guidelines</vt:lpstr>
      <vt:lpstr>Arc node data structure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35</cp:revision>
  <cp:lastPrinted>2014-10-29T12:05:37Z</cp:lastPrinted>
  <dcterms:created xsi:type="dcterms:W3CDTF">2016-03-02T01:18:28Z</dcterms:created>
  <dcterms:modified xsi:type="dcterms:W3CDTF">2021-10-02T16:54:32Z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