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6ADB-D5A0-4101-94BD-121A13D8F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FAE5C-07D1-4144-8913-CF7E654FB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F7C59-1008-40D8-873E-CC2C06B7E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792-B3D2-4CDF-9F3C-E59968B51006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531CE-5F5D-418C-86F4-46BFB293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4D173-C6A4-4AE8-9A46-8769834F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35EE-3A3A-4708-ABBA-4D58BFB19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4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C0AAE-9B23-4EAC-85DB-177411F0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823BD-0821-4A5C-9EE1-A7EBB3916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C5F8D-0C2B-46CD-BBA1-6C21C5D8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792-B3D2-4CDF-9F3C-E59968B51006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7B197-FC13-437C-8B1D-CF734F11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94839-F0DD-403F-862E-FBCA26D5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35EE-3A3A-4708-ABBA-4D58BFB19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4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A529DD-E78C-4C92-81A2-555DE77BC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B4007-3DA1-4596-9C22-F9EB0998E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9B9BF-7DAF-4C55-8CB5-B0E4A520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792-B3D2-4CDF-9F3C-E59968B51006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5AE0-CC7E-4790-8D31-B9AB0EC9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2D21F-6D9D-48DA-8B43-7E5C19D0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35EE-3A3A-4708-ABBA-4D58BFB19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7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D8E9-93F9-4B7E-A978-88A49F552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A096B-F405-4C6C-978C-409BDF858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A195F-9DF8-4C80-9344-E89B92F9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792-B3D2-4CDF-9F3C-E59968B51006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7F1DE-1B57-4CD7-97F4-4433B0409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3F24E-64ED-4591-9DD4-8A9F0F2B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35EE-3A3A-4708-ABBA-4D58BFB19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0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4CE9-4EE3-42D0-8B22-257F3A929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9BD64-799F-4A43-A6DC-7F34FD6C5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9308E-18F8-46B5-8BAF-E38790986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792-B3D2-4CDF-9F3C-E59968B51006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2B753-2C9A-4F6F-98F3-94D064E1B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CB6B-6993-4BE0-AFDB-7AF170C0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35EE-3A3A-4708-ABBA-4D58BFB19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A95BB-CECF-455D-B290-6257ACF1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6C67C-1C20-4AEF-8B71-E4AEE19E4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75630-3FB6-452E-B0E5-729E9A319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E28A8-C9AF-4747-B5A1-9C5894C5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792-B3D2-4CDF-9F3C-E59968B51006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97970-D897-4196-8974-9E40033C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E2AD3-675C-43B6-BBE3-30955B3D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35EE-3A3A-4708-ABBA-4D58BFB19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6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C390-8080-4E85-A32A-577AC5C7B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6E066-1A65-4D38-B4E5-CEF43280E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FD043-BF0A-426C-9CBD-95329F1F9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3DEB8-5992-4057-894B-943A8F41F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0650-6A58-49D5-9A3E-B95DFF480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F11C6-F16A-4AF5-A82A-B3351825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792-B3D2-4CDF-9F3C-E59968B51006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D7A0A4-03C3-461A-9CBE-A164DDCB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F8E9AC-E7E8-4ED3-A2FB-DD312002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35EE-3A3A-4708-ABBA-4D58BFB19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2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C3A1-EBE7-4385-8BC8-C01C4097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8C8DD-DBAD-403E-AFCF-802E7FF81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792-B3D2-4CDF-9F3C-E59968B51006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4B0F0-1C7B-4110-918E-DC6C468E3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A5595-D506-400C-8F7F-BDF26C1D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35EE-3A3A-4708-ABBA-4D58BFB19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3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1F4B25-A2E7-454A-82B1-E612F809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792-B3D2-4CDF-9F3C-E59968B51006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202258-EBF8-4E76-A0AE-7B13D76A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10953-B409-4E15-A9D5-3B398AB1B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35EE-3A3A-4708-ABBA-4D58BFB19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9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BB15-18C2-4417-B9C6-0BA2D68C2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EF2D1-9A69-4179-AB77-3E010E25E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BA429-2001-4E8F-B1F3-72EB57103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23588-2B29-495B-A822-3C0FBDD61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792-B3D2-4CDF-9F3C-E59968B51006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23080-5E1D-4E12-B121-ADA96436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3222A-A660-4B84-AA06-60005E86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35EE-3A3A-4708-ABBA-4D58BFB19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9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1CDE-0D5B-4D67-B557-CA76C4A4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5389BB-BDC9-420C-A337-E03990538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70240-37DD-4B97-A29E-811F5CB96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E1273-94B8-40A9-A387-A9AE4CC9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792-B3D2-4CDF-9F3C-E59968B51006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3383A-342E-4583-B351-90C45373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F4E68-A356-4416-9651-17B435EF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35EE-3A3A-4708-ABBA-4D58BFB19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1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EB3205-019F-48F0-A901-721E2182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A27CA-2011-400A-A0A9-EFF92EFA6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AF37F-0678-4435-8E36-4CA580AAE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90792-B3D2-4CDF-9F3C-E59968B51006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BD5E5-0278-49AA-8DEC-82E89FD25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77EB4-2EAE-46B1-A73C-15EC20234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635EE-3A3A-4708-ABBA-4D58BFB19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6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F121-7415-422E-A81D-6F4401469C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96558-3DA7-4207-B2E7-00DB3EF34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7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Word, PowerPoint&#10;&#10;Description automatically generated">
            <a:extLst>
              <a:ext uri="{FF2B5EF4-FFF2-40B4-BE49-F238E27FC236}">
                <a16:creationId xmlns:a16="http://schemas.microsoft.com/office/drawing/2014/main" id="{D3326A12-733D-4F80-B787-AAAA2028B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965" y="1549733"/>
            <a:ext cx="2156647" cy="2065199"/>
          </a:xfrm>
          <a:prstGeom prst="rect">
            <a:avLst/>
          </a:prstGeom>
        </p:spPr>
      </p:pic>
      <p:pic>
        <p:nvPicPr>
          <p:cNvPr id="5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8459DBF0-6DD1-4424-9DD9-C0F6C2862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521" y="1446853"/>
            <a:ext cx="2270957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1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map&#10;&#10;Description automatically generated">
            <a:extLst>
              <a:ext uri="{FF2B5EF4-FFF2-40B4-BE49-F238E27FC236}">
                <a16:creationId xmlns:a16="http://schemas.microsoft.com/office/drawing/2014/main" id="{050AC2AF-2FA0-41DA-BA96-755B188B2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20" y="2396400"/>
            <a:ext cx="1607959" cy="2065199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CBE2DF9E-D0A6-4CFC-921A-FADD6BFB6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597" y="2396400"/>
            <a:ext cx="1379340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82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Kuip</dc:creator>
  <cp:lastModifiedBy>Chris Kuip</cp:lastModifiedBy>
  <cp:revision>2</cp:revision>
  <dcterms:created xsi:type="dcterms:W3CDTF">2022-01-14T09:38:40Z</dcterms:created>
  <dcterms:modified xsi:type="dcterms:W3CDTF">2022-01-15T09:58:49Z</dcterms:modified>
</cp:coreProperties>
</file>