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57" r:id="rId7"/>
    <p:sldId id="258" r:id="rId8"/>
    <p:sldId id="261" r:id="rId9"/>
    <p:sldId id="264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335E1-A011-4D39-AE79-B23752798B0B}" v="5" dt="2022-03-16T12:09:08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107" d="100"/>
          <a:sy n="107" d="100"/>
        </p:scale>
        <p:origin x="114" y="6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8F4335E1-A011-4D39-AE79-B23752798B0B}"/>
    <pc:docChg chg="undo custSel addSld modSld">
      <pc:chgData name="Chris Kuip" userId="d213484a-3b3f-48e3-9180-c197b94c1d6a" providerId="ADAL" clId="{8F4335E1-A011-4D39-AE79-B23752798B0B}" dt="2022-03-16T15:12:03.964" v="202" actId="20577"/>
      <pc:docMkLst>
        <pc:docMk/>
      </pc:docMkLst>
      <pc:sldChg chg="modSp mod">
        <pc:chgData name="Chris Kuip" userId="d213484a-3b3f-48e3-9180-c197b94c1d6a" providerId="ADAL" clId="{8F4335E1-A011-4D39-AE79-B23752798B0B}" dt="2022-03-16T11:50:17.514" v="41" actId="20577"/>
        <pc:sldMkLst>
          <pc:docMk/>
          <pc:sldMk cId="2840126846" sldId="256"/>
        </pc:sldMkLst>
        <pc:spChg chg="mod">
          <ac:chgData name="Chris Kuip" userId="d213484a-3b3f-48e3-9180-c197b94c1d6a" providerId="ADAL" clId="{8F4335E1-A011-4D39-AE79-B23752798B0B}" dt="2022-03-16T11:50:17.514" v="41" actId="20577"/>
          <ac:spMkLst>
            <pc:docMk/>
            <pc:sldMk cId="2840126846" sldId="256"/>
            <ac:spMk id="2" creationId="{00000000-0000-0000-0000-000000000000}"/>
          </ac:spMkLst>
        </pc:spChg>
      </pc:sldChg>
      <pc:sldChg chg="addSp modSp new mod">
        <pc:chgData name="Chris Kuip" userId="d213484a-3b3f-48e3-9180-c197b94c1d6a" providerId="ADAL" clId="{8F4335E1-A011-4D39-AE79-B23752798B0B}" dt="2022-03-16T15:12:03.964" v="202" actId="20577"/>
        <pc:sldMkLst>
          <pc:docMk/>
          <pc:sldMk cId="761996485" sldId="265"/>
        </pc:sldMkLst>
        <pc:spChg chg="mod">
          <ac:chgData name="Chris Kuip" userId="d213484a-3b3f-48e3-9180-c197b94c1d6a" providerId="ADAL" clId="{8F4335E1-A011-4D39-AE79-B23752798B0B}" dt="2022-03-16T12:06:24.797" v="162" actId="20577"/>
          <ac:spMkLst>
            <pc:docMk/>
            <pc:sldMk cId="761996485" sldId="265"/>
            <ac:spMk id="2" creationId="{5CD6C5E0-7438-45B6-82E4-C465D0E1FC24}"/>
          </ac:spMkLst>
        </pc:spChg>
        <pc:spChg chg="mod">
          <ac:chgData name="Chris Kuip" userId="d213484a-3b3f-48e3-9180-c197b94c1d6a" providerId="ADAL" clId="{8F4335E1-A011-4D39-AE79-B23752798B0B}" dt="2022-03-16T12:10:46.660" v="198" actId="20577"/>
          <ac:spMkLst>
            <pc:docMk/>
            <pc:sldMk cId="761996485" sldId="265"/>
            <ac:spMk id="3" creationId="{E7B5947E-9857-412E-99FD-06745B61A07D}"/>
          </ac:spMkLst>
        </pc:spChg>
        <pc:spChg chg="add mod">
          <ac:chgData name="Chris Kuip" userId="d213484a-3b3f-48e3-9180-c197b94c1d6a" providerId="ADAL" clId="{8F4335E1-A011-4D39-AE79-B23752798B0B}" dt="2022-03-16T11:51:00.521" v="79" actId="20577"/>
          <ac:spMkLst>
            <pc:docMk/>
            <pc:sldMk cId="761996485" sldId="265"/>
            <ac:spMk id="5" creationId="{4052A1CB-DB3D-42F4-A6F7-690222078C83}"/>
          </ac:spMkLst>
        </pc:spChg>
        <pc:spChg chg="add mod">
          <ac:chgData name="Chris Kuip" userId="d213484a-3b3f-48e3-9180-c197b94c1d6a" providerId="ADAL" clId="{8F4335E1-A011-4D39-AE79-B23752798B0B}" dt="2022-03-16T11:51:26.478" v="96" actId="13822"/>
          <ac:spMkLst>
            <pc:docMk/>
            <pc:sldMk cId="761996485" sldId="265"/>
            <ac:spMk id="6" creationId="{50CA1A3E-B8DE-4415-A323-9A7C050CB7CC}"/>
          </ac:spMkLst>
        </pc:spChg>
        <pc:spChg chg="add mod">
          <ac:chgData name="Chris Kuip" userId="d213484a-3b3f-48e3-9180-c197b94c1d6a" providerId="ADAL" clId="{8F4335E1-A011-4D39-AE79-B23752798B0B}" dt="2022-03-16T11:56:47.559" v="130" actId="207"/>
          <ac:spMkLst>
            <pc:docMk/>
            <pc:sldMk cId="761996485" sldId="265"/>
            <ac:spMk id="7" creationId="{5F8709BE-9233-4CFB-9FBA-A3862E19441C}"/>
          </ac:spMkLst>
        </pc:spChg>
        <pc:spChg chg="add mod">
          <ac:chgData name="Chris Kuip" userId="d213484a-3b3f-48e3-9180-c197b94c1d6a" providerId="ADAL" clId="{8F4335E1-A011-4D39-AE79-B23752798B0B}" dt="2022-03-16T15:12:00.879" v="200" actId="20577"/>
          <ac:spMkLst>
            <pc:docMk/>
            <pc:sldMk cId="761996485" sldId="265"/>
            <ac:spMk id="8" creationId="{C7ECA687-D80B-453F-956A-68C21167C7FF}"/>
          </ac:spMkLst>
        </pc:spChg>
        <pc:spChg chg="add mod">
          <ac:chgData name="Chris Kuip" userId="d213484a-3b3f-48e3-9180-c197b94c1d6a" providerId="ADAL" clId="{8F4335E1-A011-4D39-AE79-B23752798B0B}" dt="2022-03-16T15:12:03.964" v="202" actId="20577"/>
          <ac:spMkLst>
            <pc:docMk/>
            <pc:sldMk cId="761996485" sldId="265"/>
            <ac:spMk id="9" creationId="{12AC1C91-4FC4-4110-82E4-D91E9910A814}"/>
          </ac:spMkLst>
        </pc:spChg>
        <pc:spChg chg="add mod">
          <ac:chgData name="Chris Kuip" userId="d213484a-3b3f-48e3-9180-c197b94c1d6a" providerId="ADAL" clId="{8F4335E1-A011-4D39-AE79-B23752798B0B}" dt="2022-03-16T12:08:12.210" v="173" actId="207"/>
          <ac:spMkLst>
            <pc:docMk/>
            <pc:sldMk cId="761996485" sldId="265"/>
            <ac:spMk id="38" creationId="{B286BA82-90F5-4417-A450-622758332620}"/>
          </ac:spMkLst>
        </pc:spChg>
        <pc:spChg chg="add mod">
          <ac:chgData name="Chris Kuip" userId="d213484a-3b3f-48e3-9180-c197b94c1d6a" providerId="ADAL" clId="{8F4335E1-A011-4D39-AE79-B23752798B0B}" dt="2022-03-16T12:08:39.596" v="176" actId="692"/>
          <ac:spMkLst>
            <pc:docMk/>
            <pc:sldMk cId="761996485" sldId="265"/>
            <ac:spMk id="39" creationId="{1E5CF60C-83C1-4639-AEB8-933CF9B663EE}"/>
          </ac:spMkLst>
        </pc:spChg>
        <pc:spChg chg="add mod">
          <ac:chgData name="Chris Kuip" userId="d213484a-3b3f-48e3-9180-c197b94c1d6a" providerId="ADAL" clId="{8F4335E1-A011-4D39-AE79-B23752798B0B}" dt="2022-03-16T12:09:37.471" v="194" actId="1076"/>
          <ac:spMkLst>
            <pc:docMk/>
            <pc:sldMk cId="761996485" sldId="265"/>
            <ac:spMk id="40" creationId="{E9EB3C5C-082C-48F1-A25C-4523A42FB021}"/>
          </ac:spMkLst>
        </pc:spChg>
        <pc:spChg chg="add mod">
          <ac:chgData name="Chris Kuip" userId="d213484a-3b3f-48e3-9180-c197b94c1d6a" providerId="ADAL" clId="{8F4335E1-A011-4D39-AE79-B23752798B0B}" dt="2022-03-16T12:09:41.620" v="195" actId="1076"/>
          <ac:spMkLst>
            <pc:docMk/>
            <pc:sldMk cId="761996485" sldId="265"/>
            <ac:spMk id="41" creationId="{FAF27607-7294-4BF1-A6BC-4CA644AF5227}"/>
          </ac:spMkLst>
        </pc:spChg>
        <pc:cxnChg chg="add mod">
          <ac:chgData name="Chris Kuip" userId="d213484a-3b3f-48e3-9180-c197b94c1d6a" providerId="ADAL" clId="{8F4335E1-A011-4D39-AE79-B23752798B0B}" dt="2022-03-16T11:58:09.315" v="134" actId="208"/>
          <ac:cxnSpMkLst>
            <pc:docMk/>
            <pc:sldMk cId="761996485" sldId="265"/>
            <ac:cxnSpMk id="11" creationId="{CA15FB56-8E34-4BED-930C-EF2388815FA3}"/>
          </ac:cxnSpMkLst>
        </pc:cxnChg>
        <pc:cxnChg chg="add mod">
          <ac:chgData name="Chris Kuip" userId="d213484a-3b3f-48e3-9180-c197b94c1d6a" providerId="ADAL" clId="{8F4335E1-A011-4D39-AE79-B23752798B0B}" dt="2022-03-16T11:58:15.917" v="135" actId="208"/>
          <ac:cxnSpMkLst>
            <pc:docMk/>
            <pc:sldMk cId="761996485" sldId="265"/>
            <ac:cxnSpMk id="13" creationId="{89D340F3-535B-4B72-B758-97A69C7542DF}"/>
          </ac:cxnSpMkLst>
        </pc:cxnChg>
        <pc:cxnChg chg="add mod">
          <ac:chgData name="Chris Kuip" userId="d213484a-3b3f-48e3-9180-c197b94c1d6a" providerId="ADAL" clId="{8F4335E1-A011-4D39-AE79-B23752798B0B}" dt="2022-03-16T11:58:20.862" v="136" actId="208"/>
          <ac:cxnSpMkLst>
            <pc:docMk/>
            <pc:sldMk cId="761996485" sldId="265"/>
            <ac:cxnSpMk id="15" creationId="{530EDA5A-82E9-4903-A551-F168F937B675}"/>
          </ac:cxnSpMkLst>
        </pc:cxnChg>
        <pc:cxnChg chg="add mod">
          <ac:chgData name="Chris Kuip" userId="d213484a-3b3f-48e3-9180-c197b94c1d6a" providerId="ADAL" clId="{8F4335E1-A011-4D39-AE79-B23752798B0B}" dt="2022-03-16T12:00:03.923" v="149" actId="1076"/>
          <ac:cxnSpMkLst>
            <pc:docMk/>
            <pc:sldMk cId="761996485" sldId="265"/>
            <ac:cxnSpMk id="17" creationId="{9339990B-339D-4E5A-8A68-A37716462FFC}"/>
          </ac:cxnSpMkLst>
        </pc:cxnChg>
        <pc:cxnChg chg="add mod">
          <ac:chgData name="Chris Kuip" userId="d213484a-3b3f-48e3-9180-c197b94c1d6a" providerId="ADAL" clId="{8F4335E1-A011-4D39-AE79-B23752798B0B}" dt="2022-03-16T12:00:04.279" v="150" actId="1076"/>
          <ac:cxnSpMkLst>
            <pc:docMk/>
            <pc:sldMk cId="761996485" sldId="265"/>
            <ac:cxnSpMk id="19" creationId="{F48F67BC-FFB9-430F-ABBC-AB073F13963D}"/>
          </ac:cxnSpMkLst>
        </pc:cxnChg>
        <pc:cxnChg chg="add mod ord">
          <ac:chgData name="Chris Kuip" userId="d213484a-3b3f-48e3-9180-c197b94c1d6a" providerId="ADAL" clId="{8F4335E1-A011-4D39-AE79-B23752798B0B}" dt="2022-03-16T11:59:46.963" v="146" actId="167"/>
          <ac:cxnSpMkLst>
            <pc:docMk/>
            <pc:sldMk cId="761996485" sldId="265"/>
            <ac:cxnSpMk id="21" creationId="{35AE3781-A40A-4FE2-B08D-5E571C6C6293}"/>
          </ac:cxnSpMkLst>
        </pc:cxnChg>
        <pc:cxnChg chg="add mod">
          <ac:chgData name="Chris Kuip" userId="d213484a-3b3f-48e3-9180-c197b94c1d6a" providerId="ADAL" clId="{8F4335E1-A011-4D39-AE79-B23752798B0B}" dt="2022-03-16T11:59:09.372" v="142" actId="208"/>
          <ac:cxnSpMkLst>
            <pc:docMk/>
            <pc:sldMk cId="761996485" sldId="265"/>
            <ac:cxnSpMk id="23" creationId="{A22C74A2-2A91-492B-AAF3-3BC1148681A5}"/>
          </ac:cxnSpMkLst>
        </pc:cxnChg>
        <pc:cxnChg chg="add mod">
          <ac:chgData name="Chris Kuip" userId="d213484a-3b3f-48e3-9180-c197b94c1d6a" providerId="ADAL" clId="{8F4335E1-A011-4D39-AE79-B23752798B0B}" dt="2022-03-16T11:59:14.103" v="143" actId="208"/>
          <ac:cxnSpMkLst>
            <pc:docMk/>
            <pc:sldMk cId="761996485" sldId="265"/>
            <ac:cxnSpMk id="25" creationId="{8B4E6DF9-F3F9-42BA-9A7C-63D0D381EF1C}"/>
          </ac:cxnSpMkLst>
        </pc:cxnChg>
        <pc:cxnChg chg="add mod">
          <ac:chgData name="Chris Kuip" userId="d213484a-3b3f-48e3-9180-c197b94c1d6a" providerId="ADAL" clId="{8F4335E1-A011-4D39-AE79-B23752798B0B}" dt="2022-03-16T11:59:21.076" v="144" actId="208"/>
          <ac:cxnSpMkLst>
            <pc:docMk/>
            <pc:sldMk cId="761996485" sldId="265"/>
            <ac:cxnSpMk id="27" creationId="{C48C31F2-4325-4582-A72A-333916AB923D}"/>
          </ac:cxnSpMkLst>
        </pc:cxnChg>
        <pc:cxnChg chg="add">
          <ac:chgData name="Chris Kuip" userId="d213484a-3b3f-48e3-9180-c197b94c1d6a" providerId="ADAL" clId="{8F4335E1-A011-4D39-AE79-B23752798B0B}" dt="2022-03-16T11:55:45.078" v="124" actId="11529"/>
          <ac:cxnSpMkLst>
            <pc:docMk/>
            <pc:sldMk cId="761996485" sldId="265"/>
            <ac:cxnSpMk id="32" creationId="{AB8D7D41-78E8-42CB-B43B-E23EE92E531E}"/>
          </ac:cxnSpMkLst>
        </pc:cxnChg>
        <pc:cxnChg chg="add mod">
          <ac:chgData name="Chris Kuip" userId="d213484a-3b3f-48e3-9180-c197b94c1d6a" providerId="ADAL" clId="{8F4335E1-A011-4D39-AE79-B23752798B0B}" dt="2022-03-16T11:58:25.879" v="137" actId="208"/>
          <ac:cxnSpMkLst>
            <pc:docMk/>
            <pc:sldMk cId="761996485" sldId="265"/>
            <ac:cxnSpMk id="34" creationId="{C08FF437-5DC2-4309-ADF2-8770DD2C05AF}"/>
          </ac:cxnSpMkLst>
        </pc:cxnChg>
        <pc:cxnChg chg="add mod">
          <ac:chgData name="Chris Kuip" userId="d213484a-3b3f-48e3-9180-c197b94c1d6a" providerId="ADAL" clId="{8F4335E1-A011-4D39-AE79-B23752798B0B}" dt="2022-03-16T11:58:34.863" v="138" actId="208"/>
          <ac:cxnSpMkLst>
            <pc:docMk/>
            <pc:sldMk cId="761996485" sldId="265"/>
            <ac:cxnSpMk id="37" creationId="{8D906ADB-AFD3-402C-8E5E-311ADA26881F}"/>
          </ac:cxnSpMkLst>
        </pc:cxnChg>
      </pc:sldChg>
    </pc:docChg>
  </pc:docChgLst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9BA48-869E-4170-A58E-9B4772513A20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6752D7-499F-4E62-A3BD-0D71F04E2E03}">
      <dgm:prSet phldrT="[Text]"/>
      <dgm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7E007575-92B7-49F9-BB55-884CF93D1E88}" type="parTrans" cxnId="{75F535F3-600D-47C7-BF9E-E45D7B3842B4}">
      <dgm:prSet/>
      <dgm:spPr/>
      <dgm:t>
        <a:bodyPr/>
        <a:lstStyle/>
        <a:p>
          <a:endParaRPr lang="en-US"/>
        </a:p>
      </dgm:t>
    </dgm:pt>
    <dgm:pt modelId="{42F199DE-8170-4148-A7C9-13F6F11D107F}" type="sibTrans" cxnId="{75F535F3-600D-47C7-BF9E-E45D7B3842B4}">
      <dgm:prSet/>
      <dgm:spPr/>
      <dgm:t>
        <a:bodyPr/>
        <a:lstStyle/>
        <a:p>
          <a:endParaRPr lang="en-US"/>
        </a:p>
      </dgm:t>
    </dgm:pt>
    <dgm:pt modelId="{146AC5E7-ED5E-4CB1-ADA1-C79881F50744}">
      <dgm:prSet phldrT="[Text]"/>
      <dgm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gm:t>
    </dgm:pt>
    <dgm:pt modelId="{508F9447-0466-4372-9BF7-E87322717853}" type="parTrans" cxnId="{30D2F235-A552-4D94-ADE7-D1BEBDA485A9}">
      <dgm:prSet/>
      <dgm:spPr/>
      <dgm:t>
        <a:bodyPr/>
        <a:lstStyle/>
        <a:p>
          <a:endParaRPr lang="en-US"/>
        </a:p>
      </dgm:t>
    </dgm:pt>
    <dgm:pt modelId="{4C1C5ED9-A436-4182-8B9B-133B95849B34}" type="sibTrans" cxnId="{30D2F235-A552-4D94-ADE7-D1BEBDA485A9}">
      <dgm:prSet/>
      <dgm:spPr/>
      <dgm:t>
        <a:bodyPr/>
        <a:lstStyle/>
        <a:p>
          <a:endParaRPr lang="en-US"/>
        </a:p>
      </dgm:t>
    </dgm:pt>
    <dgm:pt modelId="{68D15682-20ED-4893-855C-43737B4162FF}">
      <dgm:prSet phldrT="[Text]"/>
      <dgm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628ED1FA-652B-4199-81F1-93877A29A6BA}" type="parTrans" cxnId="{7238B235-BF43-4A44-8307-951CD2483359}">
      <dgm:prSet/>
      <dgm:spPr/>
      <dgm:t>
        <a:bodyPr/>
        <a:lstStyle/>
        <a:p>
          <a:endParaRPr lang="en-US"/>
        </a:p>
      </dgm:t>
    </dgm:pt>
    <dgm:pt modelId="{B6777162-9985-4625-A03A-D0743206287C}" type="sibTrans" cxnId="{7238B235-BF43-4A44-8307-951CD2483359}">
      <dgm:prSet/>
      <dgm:spPr/>
      <dgm:t>
        <a:bodyPr/>
        <a:lstStyle/>
        <a:p>
          <a:endParaRPr lang="en-US"/>
        </a:p>
      </dgm:t>
    </dgm:pt>
    <dgm:pt modelId="{122A3D68-8523-4619-B4FC-4CCF5787BC7E}" type="pres">
      <dgm:prSet presAssocID="{E609BA48-869E-4170-A58E-9B4772513A20}" presName="linear" presStyleCnt="0">
        <dgm:presLayoutVars>
          <dgm:dir/>
          <dgm:resizeHandles val="exact"/>
        </dgm:presLayoutVars>
      </dgm:prSet>
      <dgm:spPr/>
    </dgm:pt>
    <dgm:pt modelId="{D47D7312-7975-4303-AF37-72576DE20811}" type="pres">
      <dgm:prSet presAssocID="{9E6752D7-499F-4E62-A3BD-0D71F04E2E03}" presName="comp" presStyleCnt="0"/>
      <dgm:spPr/>
    </dgm:pt>
    <dgm:pt modelId="{33230DAF-A7A0-4EE6-8273-B4AF280A7D54}" type="pres">
      <dgm:prSet presAssocID="{9E6752D7-499F-4E62-A3BD-0D71F04E2E03}" presName="box" presStyleLbl="node1" presStyleIdx="0" presStyleCnt="3" custLinFactNeighborX="16698"/>
      <dgm:spPr>
        <a:prstGeom prst="rect">
          <a:avLst/>
        </a:prstGeom>
      </dgm:spPr>
    </dgm:pt>
    <dgm:pt modelId="{CB7FFD60-B224-4586-881B-CFBF76688F2F}" type="pres">
      <dgm:prSet presAssocID="{9E6752D7-499F-4E62-A3BD-0D71F04E2E03}" presName="img" presStyleLbl="fgImgPlace1" presStyleIdx="0" presStyleCnt="3" custScaleX="8485"/>
      <dgm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D8091036-D3C9-4DA0-8DF8-01F3B9754349}" type="pres">
      <dgm:prSet presAssocID="{9E6752D7-499F-4E62-A3BD-0D71F04E2E03}" presName="text" presStyleLbl="node1" presStyleIdx="0" presStyleCnt="3">
        <dgm:presLayoutVars>
          <dgm:bulletEnabled val="1"/>
        </dgm:presLayoutVars>
      </dgm:prSet>
      <dgm:spPr/>
    </dgm:pt>
    <dgm:pt modelId="{35C40D8A-7417-443D-9357-22A4286F4ECC}" type="pres">
      <dgm:prSet presAssocID="{42F199DE-8170-4148-A7C9-13F6F11D107F}" presName="spacer" presStyleCnt="0"/>
      <dgm:spPr/>
    </dgm:pt>
    <dgm:pt modelId="{0D40B871-2CCE-4296-AF75-0C9F3EB89391}" type="pres">
      <dgm:prSet presAssocID="{146AC5E7-ED5E-4CB1-ADA1-C79881F50744}" presName="comp" presStyleCnt="0"/>
      <dgm:spPr/>
    </dgm:pt>
    <dgm:pt modelId="{245D0F56-8D39-4080-A398-08B60C43C3AC}" type="pres">
      <dgm:prSet presAssocID="{146AC5E7-ED5E-4CB1-ADA1-C79881F50744}" presName="box" presStyleLbl="node1" presStyleIdx="1" presStyleCnt="3"/>
      <dgm:spPr>
        <a:prstGeom prst="rect">
          <a:avLst/>
        </a:prstGeom>
      </dgm:spPr>
    </dgm:pt>
    <dgm:pt modelId="{5ED33105-8C4C-4B62-8226-6943D649F504}" type="pres">
      <dgm:prSet presAssocID="{146AC5E7-ED5E-4CB1-ADA1-C79881F50744}" presName="img" presStyleLbl="fgImgPlace1" presStyleIdx="1" presStyleCnt="3" custScaleX="8485"/>
      <dgm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9B9E39E9-9254-4AAA-A940-C5EE37F8A2D6}" type="pres">
      <dgm:prSet presAssocID="{146AC5E7-ED5E-4CB1-ADA1-C79881F50744}" presName="text" presStyleLbl="node1" presStyleIdx="1" presStyleCnt="3">
        <dgm:presLayoutVars>
          <dgm:bulletEnabled val="1"/>
        </dgm:presLayoutVars>
      </dgm:prSet>
      <dgm:spPr/>
    </dgm:pt>
    <dgm:pt modelId="{EDC0276C-CF90-46AD-AEBA-BE36CF3142A4}" type="pres">
      <dgm:prSet presAssocID="{4C1C5ED9-A436-4182-8B9B-133B95849B34}" presName="spacer" presStyleCnt="0"/>
      <dgm:spPr/>
    </dgm:pt>
    <dgm:pt modelId="{BCF2192E-CDA4-41C2-8388-CDB1D4235579}" type="pres">
      <dgm:prSet presAssocID="{68D15682-20ED-4893-855C-43737B4162FF}" presName="comp" presStyleCnt="0"/>
      <dgm:spPr/>
    </dgm:pt>
    <dgm:pt modelId="{B8103911-5BB1-485D-B690-CA159D018EFA}" type="pres">
      <dgm:prSet presAssocID="{68D15682-20ED-4893-855C-43737B4162FF}" presName="box" presStyleLbl="node1" presStyleIdx="2" presStyleCnt="3"/>
      <dgm:spPr>
        <a:prstGeom prst="rect">
          <a:avLst/>
        </a:prstGeom>
      </dgm:spPr>
    </dgm:pt>
    <dgm:pt modelId="{DDFBDDEE-8A55-4354-87D0-6E253A6834EF}" type="pres">
      <dgm:prSet presAssocID="{68D15682-20ED-4893-855C-43737B4162FF}" presName="img" presStyleLbl="fgImgPlace1" presStyleIdx="2" presStyleCnt="3" custScaleX="8485"/>
      <dgm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2DC5C8D-0536-4211-A9F3-8C3731976B26}" type="pres">
      <dgm:prSet presAssocID="{68D15682-20ED-4893-855C-43737B4162FF}" presName="text" presStyleLbl="node1" presStyleIdx="2" presStyleCnt="3">
        <dgm:presLayoutVars>
          <dgm:bulletEnabled val="1"/>
        </dgm:presLayoutVars>
      </dgm:prSet>
      <dgm:spPr/>
    </dgm:pt>
  </dgm:ptLst>
  <dgm:cxnLst>
    <dgm:cxn modelId="{485A152F-CF50-412A-BA42-89B52FBE2029}" type="presOf" srcId="{68D15682-20ED-4893-855C-43737B4162FF}" destId="{62DC5C8D-0536-4211-A9F3-8C3731976B26}" srcOrd="1" destOrd="0" presId="urn:microsoft.com/office/officeart/2005/8/layout/vList4"/>
    <dgm:cxn modelId="{7238B235-BF43-4A44-8307-951CD2483359}" srcId="{E609BA48-869E-4170-A58E-9B4772513A20}" destId="{68D15682-20ED-4893-855C-43737B4162FF}" srcOrd="2" destOrd="0" parTransId="{628ED1FA-652B-4199-81F1-93877A29A6BA}" sibTransId="{B6777162-9985-4625-A03A-D0743206287C}"/>
    <dgm:cxn modelId="{30D2F235-A552-4D94-ADE7-D1BEBDA485A9}" srcId="{E609BA48-869E-4170-A58E-9B4772513A20}" destId="{146AC5E7-ED5E-4CB1-ADA1-C79881F50744}" srcOrd="1" destOrd="0" parTransId="{508F9447-0466-4372-9BF7-E87322717853}" sibTransId="{4C1C5ED9-A436-4182-8B9B-133B95849B34}"/>
    <dgm:cxn modelId="{B6BCEC6B-995F-4AC1-80AB-C0F8510845B5}" type="presOf" srcId="{146AC5E7-ED5E-4CB1-ADA1-C79881F50744}" destId="{9B9E39E9-9254-4AAA-A940-C5EE37F8A2D6}" srcOrd="1" destOrd="0" presId="urn:microsoft.com/office/officeart/2005/8/layout/vList4"/>
    <dgm:cxn modelId="{3D231453-B639-49CB-A1E3-C611CB9A73CA}" type="presOf" srcId="{68D15682-20ED-4893-855C-43737B4162FF}" destId="{B8103911-5BB1-485D-B690-CA159D018EFA}" srcOrd="0" destOrd="0" presId="urn:microsoft.com/office/officeart/2005/8/layout/vList4"/>
    <dgm:cxn modelId="{1EE5019F-9992-4411-A4DF-B4BC0BA19D3D}" type="presOf" srcId="{146AC5E7-ED5E-4CB1-ADA1-C79881F50744}" destId="{245D0F56-8D39-4080-A398-08B60C43C3AC}" srcOrd="0" destOrd="0" presId="urn:microsoft.com/office/officeart/2005/8/layout/vList4"/>
    <dgm:cxn modelId="{AAA975AE-62F8-45DA-B101-9E11836C8124}" type="presOf" srcId="{9E6752D7-499F-4E62-A3BD-0D71F04E2E03}" destId="{33230DAF-A7A0-4EE6-8273-B4AF280A7D54}" srcOrd="0" destOrd="0" presId="urn:microsoft.com/office/officeart/2005/8/layout/vList4"/>
    <dgm:cxn modelId="{75F535F3-600D-47C7-BF9E-E45D7B3842B4}" srcId="{E609BA48-869E-4170-A58E-9B4772513A20}" destId="{9E6752D7-499F-4E62-A3BD-0D71F04E2E03}" srcOrd="0" destOrd="0" parTransId="{7E007575-92B7-49F9-BB55-884CF93D1E88}" sibTransId="{42F199DE-8170-4148-A7C9-13F6F11D107F}"/>
    <dgm:cxn modelId="{282CBCF4-711A-479A-BA3B-CE597C70442C}" type="presOf" srcId="{9E6752D7-499F-4E62-A3BD-0D71F04E2E03}" destId="{D8091036-D3C9-4DA0-8DF8-01F3B9754349}" srcOrd="1" destOrd="0" presId="urn:microsoft.com/office/officeart/2005/8/layout/vList4"/>
    <dgm:cxn modelId="{970E2CFD-81A1-4933-BCA0-7E9AC700F914}" type="presOf" srcId="{E609BA48-869E-4170-A58E-9B4772513A20}" destId="{122A3D68-8523-4619-B4FC-4CCF5787BC7E}" srcOrd="0" destOrd="0" presId="urn:microsoft.com/office/officeart/2005/8/layout/vList4"/>
    <dgm:cxn modelId="{407142A0-6066-44D4-92B7-A6F6BC47614D}" type="presParOf" srcId="{122A3D68-8523-4619-B4FC-4CCF5787BC7E}" destId="{D47D7312-7975-4303-AF37-72576DE20811}" srcOrd="0" destOrd="0" presId="urn:microsoft.com/office/officeart/2005/8/layout/vList4"/>
    <dgm:cxn modelId="{A23B76C5-9846-4C21-A42E-D77F2E1A93D6}" type="presParOf" srcId="{D47D7312-7975-4303-AF37-72576DE20811}" destId="{33230DAF-A7A0-4EE6-8273-B4AF280A7D54}" srcOrd="0" destOrd="0" presId="urn:microsoft.com/office/officeart/2005/8/layout/vList4"/>
    <dgm:cxn modelId="{E57F690D-13A6-43C1-9B53-56A934882EF8}" type="presParOf" srcId="{D47D7312-7975-4303-AF37-72576DE20811}" destId="{CB7FFD60-B224-4586-881B-CFBF76688F2F}" srcOrd="1" destOrd="0" presId="urn:microsoft.com/office/officeart/2005/8/layout/vList4"/>
    <dgm:cxn modelId="{690A449C-788C-4B73-A7C7-CABDC3ED53B0}" type="presParOf" srcId="{D47D7312-7975-4303-AF37-72576DE20811}" destId="{D8091036-D3C9-4DA0-8DF8-01F3B9754349}" srcOrd="2" destOrd="0" presId="urn:microsoft.com/office/officeart/2005/8/layout/vList4"/>
    <dgm:cxn modelId="{F6637D2C-5FF3-420C-B034-041143D8FDFA}" type="presParOf" srcId="{122A3D68-8523-4619-B4FC-4CCF5787BC7E}" destId="{35C40D8A-7417-443D-9357-22A4286F4ECC}" srcOrd="1" destOrd="0" presId="urn:microsoft.com/office/officeart/2005/8/layout/vList4"/>
    <dgm:cxn modelId="{91F95681-58B5-438A-B364-70E520BA3D5B}" type="presParOf" srcId="{122A3D68-8523-4619-B4FC-4CCF5787BC7E}" destId="{0D40B871-2CCE-4296-AF75-0C9F3EB89391}" srcOrd="2" destOrd="0" presId="urn:microsoft.com/office/officeart/2005/8/layout/vList4"/>
    <dgm:cxn modelId="{E45EF167-002B-4D5F-8625-12735BE8AA70}" type="presParOf" srcId="{0D40B871-2CCE-4296-AF75-0C9F3EB89391}" destId="{245D0F56-8D39-4080-A398-08B60C43C3AC}" srcOrd="0" destOrd="0" presId="urn:microsoft.com/office/officeart/2005/8/layout/vList4"/>
    <dgm:cxn modelId="{54993C87-2B76-4EB6-B48C-4CFB2E66D8FF}" type="presParOf" srcId="{0D40B871-2CCE-4296-AF75-0C9F3EB89391}" destId="{5ED33105-8C4C-4B62-8226-6943D649F504}" srcOrd="1" destOrd="0" presId="urn:microsoft.com/office/officeart/2005/8/layout/vList4"/>
    <dgm:cxn modelId="{06563062-F504-463A-A15B-262E240549A0}" type="presParOf" srcId="{0D40B871-2CCE-4296-AF75-0C9F3EB89391}" destId="{9B9E39E9-9254-4AAA-A940-C5EE37F8A2D6}" srcOrd="2" destOrd="0" presId="urn:microsoft.com/office/officeart/2005/8/layout/vList4"/>
    <dgm:cxn modelId="{22859B10-4456-4B24-8419-72C7CE322AAB}" type="presParOf" srcId="{122A3D68-8523-4619-B4FC-4CCF5787BC7E}" destId="{EDC0276C-CF90-46AD-AEBA-BE36CF3142A4}" srcOrd="3" destOrd="0" presId="urn:microsoft.com/office/officeart/2005/8/layout/vList4"/>
    <dgm:cxn modelId="{CBC2B263-224E-465C-99FA-ED1CD1E32B8C}" type="presParOf" srcId="{122A3D68-8523-4619-B4FC-4CCF5787BC7E}" destId="{BCF2192E-CDA4-41C2-8388-CDB1D4235579}" srcOrd="4" destOrd="0" presId="urn:microsoft.com/office/officeart/2005/8/layout/vList4"/>
    <dgm:cxn modelId="{A9462B04-1F29-47FC-A640-E9A0A41F8835}" type="presParOf" srcId="{BCF2192E-CDA4-41C2-8388-CDB1D4235579}" destId="{B8103911-5BB1-485D-B690-CA159D018EFA}" srcOrd="0" destOrd="0" presId="urn:microsoft.com/office/officeart/2005/8/layout/vList4"/>
    <dgm:cxn modelId="{0CD15E86-66B0-4C18-824A-8731FFB3DC91}" type="presParOf" srcId="{BCF2192E-CDA4-41C2-8388-CDB1D4235579}" destId="{DDFBDDEE-8A55-4354-87D0-6E253A6834EF}" srcOrd="1" destOrd="0" presId="urn:microsoft.com/office/officeart/2005/8/layout/vList4"/>
    <dgm:cxn modelId="{BD3069E7-BEC1-4ADA-A767-4A7D6190648F}" type="presParOf" srcId="{BCF2192E-CDA4-41C2-8388-CDB1D4235579}" destId="{62DC5C8D-0536-4211-A9F3-8C3731976B2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30DAF-A7A0-4EE6-8273-B4AF280A7D54}">
      <dsp:nvSpPr>
        <dsp:cNvPr id="0" name=""/>
        <dsp:cNvSpPr/>
      </dsp:nvSpPr>
      <dsp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sz="16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631325" y="0"/>
        <a:ext cx="2062864" cy="924874"/>
      </dsp:txXfrm>
    </dsp:sp>
    <dsp:sp modelId="{CB7FFD60-B224-4586-881B-CFBF76688F2F}">
      <dsp:nvSpPr>
        <dsp:cNvPr id="0" name=""/>
        <dsp:cNvSpPr/>
      </dsp:nvSpPr>
      <dsp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D0F56-8D39-4080-A398-08B60C43C3AC}">
      <dsp:nvSpPr>
        <dsp:cNvPr id="0" name=""/>
        <dsp:cNvSpPr/>
      </dsp:nvSpPr>
      <dsp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sp:txBody>
      <dsp:txXfrm>
        <a:off x="631325" y="1017362"/>
        <a:ext cx="2062864" cy="924874"/>
      </dsp:txXfrm>
    </dsp:sp>
    <dsp:sp modelId="{5ED33105-8C4C-4B62-8226-6943D649F504}">
      <dsp:nvSpPr>
        <dsp:cNvPr id="0" name=""/>
        <dsp:cNvSpPr/>
      </dsp:nvSpPr>
      <dsp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3911-5BB1-485D-B690-CA159D018EFA}">
      <dsp:nvSpPr>
        <dsp:cNvPr id="0" name=""/>
        <dsp:cNvSpPr/>
      </dsp:nvSpPr>
      <dsp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sz="160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631325" y="2034724"/>
        <a:ext cx="2062864" cy="924874"/>
      </dsp:txXfrm>
    </dsp:sp>
    <dsp:sp modelId="{DDFBDDEE-8A55-4354-87D0-6E253A6834EF}">
      <dsp:nvSpPr>
        <dsp:cNvPr id="0" name=""/>
        <dsp:cNvSpPr/>
      </dsp:nvSpPr>
      <dsp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hyperlink" Target="https://aimmsopt.sharepoint.com/MarCom/Shared%20Documents/Forms/AllItems.aspx?id=/MarCom/Shared%20Documents/New%20Brand%20Materials/New%20imag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Nested Job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5AE3781-A40A-4FE2-B08D-5E571C6C6293}"/>
              </a:ext>
            </a:extLst>
          </p:cNvPr>
          <p:cNvCxnSpPr>
            <a:cxnSpLocks/>
          </p:cNvCxnSpPr>
          <p:nvPr/>
        </p:nvCxnSpPr>
        <p:spPr>
          <a:xfrm flipV="1">
            <a:off x="8166848" y="3743884"/>
            <a:ext cx="2034987" cy="1382577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D6C5E0-7438-45B6-82E4-C465D0E1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Nested Job information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947E-9857-412E-99FD-06745B61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6E790-369C-402C-9732-2ECAB21CD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52A1CB-DB3D-42F4-A6F7-690222078C83}"/>
              </a:ext>
            </a:extLst>
          </p:cNvPr>
          <p:cNvSpPr/>
          <p:nvPr/>
        </p:nvSpPr>
        <p:spPr>
          <a:xfrm>
            <a:off x="1120588" y="1631576"/>
            <a:ext cx="2268071" cy="13447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CA1A3E-B8DE-4415-A323-9A7C050CB7CC}"/>
              </a:ext>
            </a:extLst>
          </p:cNvPr>
          <p:cNvSpPr/>
          <p:nvPr/>
        </p:nvSpPr>
        <p:spPr>
          <a:xfrm>
            <a:off x="4052047" y="2761129"/>
            <a:ext cx="2043953" cy="1246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Session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8709BE-9233-4CFB-9FBA-A3862E19441C}"/>
              </a:ext>
            </a:extLst>
          </p:cNvPr>
          <p:cNvSpPr/>
          <p:nvPr/>
        </p:nvSpPr>
        <p:spPr>
          <a:xfrm>
            <a:off x="6822142" y="2182905"/>
            <a:ext cx="1344706" cy="578224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sj1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ECA687-D80B-453F-956A-68C21167C7FF}"/>
              </a:ext>
            </a:extLst>
          </p:cNvPr>
          <p:cNvSpPr/>
          <p:nvPr/>
        </p:nvSpPr>
        <p:spPr>
          <a:xfrm>
            <a:off x="6822142" y="3435722"/>
            <a:ext cx="1344706" cy="578224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sj2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AC1C91-4FC4-4110-82E4-D91E9910A814}"/>
              </a:ext>
            </a:extLst>
          </p:cNvPr>
          <p:cNvSpPr/>
          <p:nvPr/>
        </p:nvSpPr>
        <p:spPr>
          <a:xfrm>
            <a:off x="6822142" y="4818299"/>
            <a:ext cx="1344706" cy="578224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sj3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15FB56-8E34-4BED-930C-EF2388815F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096000" y="2472017"/>
            <a:ext cx="726142" cy="9121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D340F3-535B-4B72-B758-97A69C7542D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096000" y="3384177"/>
            <a:ext cx="726142" cy="34065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0EDA5A-82E9-4903-A551-F168F937B67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6096000" y="3384177"/>
            <a:ext cx="726142" cy="172323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39990B-339D-4E5A-8A68-A37716462FF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66848" y="2472017"/>
            <a:ext cx="2034987" cy="1252817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48F67BC-FFB9-430F-ABBC-AB073F13963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66848" y="3724834"/>
            <a:ext cx="2034987" cy="1270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2C74A2-2A91-492B-AAF3-3BC1148681A5}"/>
              </a:ext>
            </a:extLst>
          </p:cNvPr>
          <p:cNvCxnSpPr/>
          <p:nvPr/>
        </p:nvCxnSpPr>
        <p:spPr>
          <a:xfrm rot="5400000">
            <a:off x="8970164" y="4969205"/>
            <a:ext cx="2463342" cy="1270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B4E6DF9-F3F9-42BA-9A7C-63D0D381EF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14443" y="6197700"/>
            <a:ext cx="5181042" cy="3175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8C31F2-4325-4582-A72A-333916AB923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041338" y="4007224"/>
            <a:ext cx="32686" cy="2206353"/>
          </a:xfrm>
          <a:prstGeom prst="straightConnector1">
            <a:avLst/>
          </a:prstGeom>
          <a:ln>
            <a:solidFill>
              <a:srgbClr val="FFC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8D7D41-78E8-42CB-B43B-E23EE92E531E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3388659" y="2303929"/>
            <a:ext cx="1685365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08FF437-5DC2-4309-ADF2-8770DD2C05AF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307771" y="3384177"/>
            <a:ext cx="1744276" cy="1280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906ADB-AFD3-402C-8E5E-311ADA26881F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2254624" y="2976282"/>
            <a:ext cx="53146" cy="40917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286BA82-90F5-4417-A450-622758332620}"/>
              </a:ext>
            </a:extLst>
          </p:cNvPr>
          <p:cNvSpPr/>
          <p:nvPr/>
        </p:nvSpPr>
        <p:spPr>
          <a:xfrm>
            <a:off x="3792070" y="2124449"/>
            <a:ext cx="1344706" cy="3475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5CF60C-83C1-4639-AEB8-933CF9B663EE}"/>
              </a:ext>
            </a:extLst>
          </p:cNvPr>
          <p:cNvSpPr/>
          <p:nvPr/>
        </p:nvSpPr>
        <p:spPr>
          <a:xfrm>
            <a:off x="5545359" y="1896057"/>
            <a:ext cx="1344706" cy="3475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EB3C5C-082C-48F1-A25C-4523A42FB021}"/>
              </a:ext>
            </a:extLst>
          </p:cNvPr>
          <p:cNvSpPr/>
          <p:nvPr/>
        </p:nvSpPr>
        <p:spPr>
          <a:xfrm>
            <a:off x="9120014" y="2358745"/>
            <a:ext cx="1464399" cy="34756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callback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F27607-7294-4BF1-A6BC-4CA644AF5227}"/>
              </a:ext>
            </a:extLst>
          </p:cNvPr>
          <p:cNvSpPr/>
          <p:nvPr/>
        </p:nvSpPr>
        <p:spPr>
          <a:xfrm>
            <a:off x="1095959" y="3214849"/>
            <a:ext cx="1464399" cy="3475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76199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75757"/>
                </a:solidFill>
              </a:rPr>
              <a:t>Font is Arial</a:t>
            </a:r>
          </a:p>
          <a:p>
            <a:r>
              <a:rPr lang="en-US" dirty="0"/>
              <a:t>Size is 18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on Initial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75757"/>
                </a:solidFill>
              </a:rPr>
              <a:t>Next item is bold</a:t>
            </a:r>
          </a:p>
          <a:p>
            <a:r>
              <a:rPr lang="en-US" dirty="0"/>
              <a:t>Capital on the first initial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than 3 Types of Font per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text is Arial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Code reference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as what AIMMS editor uses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be discussed – Editor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3969" y="3214892"/>
            <a:ext cx="7816362" cy="225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axll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IdentifierReference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</a:t>
            </a:r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UnitTransCost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"A31:A36"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"B30:AE30"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"B31:AE36"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ModeForUnknownElements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1);</a:t>
            </a:r>
            <a:endParaRPr lang="en-US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AIMMS Color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AIMMS Dark Green is primary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93" y="1295566"/>
            <a:ext cx="6475784" cy="49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“AIMMS Color” is selected from top left</a:t>
            </a:r>
          </a:p>
          <a:p>
            <a:r>
              <a:rPr lang="en-US" dirty="0"/>
              <a:t>Then the colors are available to choose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63" y="1744378"/>
            <a:ext cx="3350391" cy="45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Blocks and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gradient in shape fill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272866" y="2117730"/>
            <a:ext cx="3121406" cy="3469255"/>
            <a:chOff x="2401570" y="1898273"/>
            <a:chExt cx="3743198" cy="3839654"/>
          </a:xfrm>
          <a:solidFill>
            <a:srgbClr val="009B00"/>
          </a:solidFill>
        </p:grpSpPr>
        <p:sp>
          <p:nvSpPr>
            <p:cNvPr id="29" name="Rectangle 24"/>
            <p:cNvSpPr>
              <a:spLocks noChangeAspect="1" noChangeArrowheads="1"/>
            </p:cNvSpPr>
            <p:nvPr/>
          </p:nvSpPr>
          <p:spPr bwMode="auto">
            <a:xfrm>
              <a:off x="2401570" y="1898273"/>
              <a:ext cx="3743198" cy="383965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rgbClr val="E8E8FA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b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437328758"/>
                </p:ext>
              </p:extLst>
            </p:nvPr>
          </p:nvGraphicFramePr>
          <p:xfrm>
            <a:off x="2639568" y="2185416"/>
            <a:ext cx="3230880" cy="32755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7897446" y="2377173"/>
            <a:ext cx="1755394" cy="868949"/>
            <a:chOff x="0" y="0"/>
            <a:chExt cx="3230880" cy="1023619"/>
          </a:xfrm>
        </p:grpSpPr>
        <p:sp>
          <p:nvSpPr>
            <p:cNvPr id="32" name="Rounded Rectangle 6"/>
            <p:cNvSpPr/>
            <p:nvPr/>
          </p:nvSpPr>
          <p:spPr>
            <a:xfrm>
              <a:off x="0" y="0"/>
              <a:ext cx="3230880" cy="1023619"/>
            </a:xfrm>
            <a:prstGeom prst="roundRect">
              <a:avLst>
                <a:gd name="adj" fmla="val 10000"/>
              </a:avLst>
            </a:prstGeom>
            <a:solidFill>
              <a:srgbClr val="000081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3" name="Rounded Rectangle 4"/>
            <p:cNvSpPr txBox="1"/>
            <p:nvPr/>
          </p:nvSpPr>
          <p:spPr>
            <a:xfrm>
              <a:off x="200914" y="0"/>
              <a:ext cx="3029966" cy="10236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WebUI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white"/>
                  </a:solidFill>
                  <a:latin typeface="+mj-lt"/>
                  <a:cs typeface="Arial" panose="020B0604020202020204" pitchFamily="34" charset="0"/>
                </a:rPr>
                <a:t>WinUI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97447" y="3422589"/>
            <a:ext cx="1755395" cy="859535"/>
            <a:chOff x="0" y="1017362"/>
            <a:chExt cx="2694192" cy="924874"/>
          </a:xfrm>
        </p:grpSpPr>
        <p:sp>
          <p:nvSpPr>
            <p:cNvPr id="35" name="Rounded Rectangle 11"/>
            <p:cNvSpPr/>
            <p:nvPr/>
          </p:nvSpPr>
          <p:spPr>
            <a:xfrm>
              <a:off x="0" y="1017362"/>
              <a:ext cx="2694190" cy="924874"/>
            </a:xfrm>
            <a:prstGeom prst="roundRect">
              <a:avLst>
                <a:gd name="adj" fmla="val 10000"/>
              </a:avLst>
            </a:prstGeom>
            <a:solidFill>
              <a:srgbClr val="FFC100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6" name="Rounded Rectangle 4"/>
            <p:cNvSpPr txBox="1"/>
            <p:nvPr/>
          </p:nvSpPr>
          <p:spPr>
            <a:xfrm>
              <a:off x="167541" y="1017362"/>
              <a:ext cx="2526651" cy="9248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Model Explorer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Drag and Drop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Wizards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Inline Help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</a:endParaRPr>
            </a:p>
          </p:txBody>
        </p:sp>
      </p:grpSp>
      <p:sp>
        <p:nvSpPr>
          <p:cNvPr id="37" name="Rounded Rectangle 14"/>
          <p:cNvSpPr/>
          <p:nvPr/>
        </p:nvSpPr>
        <p:spPr>
          <a:xfrm>
            <a:off x="7887736" y="4458591"/>
            <a:ext cx="1765105" cy="859535"/>
          </a:xfrm>
          <a:prstGeom prst="roundRect">
            <a:avLst>
              <a:gd name="adj" fmla="val 10000"/>
            </a:avLst>
          </a:prstGeom>
          <a:solidFill>
            <a:srgbClr val="00D400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8463915" y="4619414"/>
            <a:ext cx="756047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CPO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SNOPT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MINOS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KNITRO</a:t>
            </a: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9037496" y="4619412"/>
            <a:ext cx="7560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MOSEK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BARON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PATH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AOA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endParaRPr lang="en-US" altLang="en-US" sz="9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7877319" y="4618919"/>
            <a:ext cx="892969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CPLEX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CONOPT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CBC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IPOPT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2152650" y="2830136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External DLLs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SDK</a:t>
            </a:r>
            <a:endParaRPr lang="en-US" sz="1200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152650" y="3545057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ODBC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2169608" y="4259350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Excel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CSV</a:t>
            </a:r>
          </a:p>
        </p:txBody>
      </p:sp>
      <p:cxnSp>
        <p:nvCxnSpPr>
          <p:cNvPr id="44" name="Straight Arrow Connector 43"/>
          <p:cNvCxnSpPr>
            <a:stCxn id="41" idx="0"/>
            <a:endCxn id="29" idx="1"/>
          </p:cNvCxnSpPr>
          <p:nvPr/>
        </p:nvCxnSpPr>
        <p:spPr>
          <a:xfrm>
            <a:off x="3418308" y="3137437"/>
            <a:ext cx="854558" cy="714921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stCxn id="42" idx="0"/>
            <a:endCxn id="29" idx="1"/>
          </p:cNvCxnSpPr>
          <p:nvPr/>
        </p:nvCxnSpPr>
        <p:spPr>
          <a:xfrm>
            <a:off x="3418308" y="3852357"/>
            <a:ext cx="854558" cy="0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>
            <a:stCxn id="43" idx="0"/>
            <a:endCxn id="29" idx="1"/>
          </p:cNvCxnSpPr>
          <p:nvPr/>
        </p:nvCxnSpPr>
        <p:spPr>
          <a:xfrm flipV="1">
            <a:off x="3435266" y="3852358"/>
            <a:ext cx="837600" cy="714293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eft Brace 46"/>
          <p:cNvSpPr/>
          <p:nvPr/>
        </p:nvSpPr>
        <p:spPr>
          <a:xfrm>
            <a:off x="7394272" y="2377173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7394090" y="3422589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7389543" y="4458591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" name="Content Placeholder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35" y="1169807"/>
            <a:ext cx="1699980" cy="8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Imagery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https://aimmsopt.sharepoint.com/MarCom/Shared%20Documents/Forms/AllItems.aspx?id=%2FMarCom%2FShared%20Documents%2FNew%20Brand%20Materials%2FNew%20images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>
                <a:hlinkClick r:id="rId3"/>
              </a:rPr>
              <a:t>https://pixabay.com/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18007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265</TotalTime>
  <Words>232</Words>
  <Application>Microsoft Office PowerPoint</Application>
  <PresentationFormat>Widescreen</PresentationFormat>
  <Paragraphs>77</Paragraphs>
  <Slides>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Verdana</vt:lpstr>
      <vt:lpstr>AIMMS_POTX - New</vt:lpstr>
      <vt:lpstr>Nested Job</vt:lpstr>
      <vt:lpstr>Nested Job information flow</vt:lpstr>
      <vt:lpstr>Agenda Slide</vt:lpstr>
      <vt:lpstr>Capital on Initial Letter</vt:lpstr>
      <vt:lpstr>No More than 3 Types of Font per Page</vt:lpstr>
      <vt:lpstr>AIMMS Color Palette</vt:lpstr>
      <vt:lpstr>Colors</vt:lpstr>
      <vt:lpstr>Color Blocks and Shapes</vt:lpstr>
      <vt:lpstr>Available Imagery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35</cp:revision>
  <cp:lastPrinted>2014-10-29T12:05:37Z</cp:lastPrinted>
  <dcterms:created xsi:type="dcterms:W3CDTF">2016-03-02T01:18:28Z</dcterms:created>
  <dcterms:modified xsi:type="dcterms:W3CDTF">2022-03-16T19:38:21Z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