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7" r:id="rId7"/>
    <p:sldId id="258" r:id="rId8"/>
    <p:sldId id="261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35E1-A011-4D39-AE79-B23752798B0B}" v="5" dt="2022-03-16T12:09:0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3" d="100"/>
          <a:sy n="83" d="100"/>
        </p:scale>
        <p:origin x="624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8F4335E1-A011-4D39-AE79-B23752798B0B}"/>
    <pc:docChg chg="undo custSel addSld modSld">
      <pc:chgData name="Chris Kuip" userId="d213484a-3b3f-48e3-9180-c197b94c1d6a" providerId="ADAL" clId="{8F4335E1-A011-4D39-AE79-B23752798B0B}" dt="2022-03-16T15:12:03.964" v="202" actId="20577"/>
      <pc:docMkLst>
        <pc:docMk/>
      </pc:docMkLst>
      <pc:sldChg chg="modSp mod">
        <pc:chgData name="Chris Kuip" userId="d213484a-3b3f-48e3-9180-c197b94c1d6a" providerId="ADAL" clId="{8F4335E1-A011-4D39-AE79-B23752798B0B}" dt="2022-03-16T11:50:17.514" v="41" actId="20577"/>
        <pc:sldMkLst>
          <pc:docMk/>
          <pc:sldMk cId="2840126846" sldId="256"/>
        </pc:sldMkLst>
        <pc:spChg chg="mod">
          <ac:chgData name="Chris Kuip" userId="d213484a-3b3f-48e3-9180-c197b94c1d6a" providerId="ADAL" clId="{8F4335E1-A011-4D39-AE79-B23752798B0B}" dt="2022-03-16T11:50:17.514" v="41" actId="20577"/>
          <ac:spMkLst>
            <pc:docMk/>
            <pc:sldMk cId="2840126846" sldId="256"/>
            <ac:spMk id="2" creationId="{00000000-0000-0000-0000-000000000000}"/>
          </ac:spMkLst>
        </pc:spChg>
      </pc:sldChg>
      <pc:sldChg chg="addSp modSp new mod">
        <pc:chgData name="Chris Kuip" userId="d213484a-3b3f-48e3-9180-c197b94c1d6a" providerId="ADAL" clId="{8F4335E1-A011-4D39-AE79-B23752798B0B}" dt="2022-03-16T15:12:03.964" v="202" actId="20577"/>
        <pc:sldMkLst>
          <pc:docMk/>
          <pc:sldMk cId="761996485" sldId="265"/>
        </pc:sldMkLst>
        <pc:spChg chg="mod">
          <ac:chgData name="Chris Kuip" userId="d213484a-3b3f-48e3-9180-c197b94c1d6a" providerId="ADAL" clId="{8F4335E1-A011-4D39-AE79-B23752798B0B}" dt="2022-03-16T12:06:24.797" v="162" actId="20577"/>
          <ac:spMkLst>
            <pc:docMk/>
            <pc:sldMk cId="761996485" sldId="265"/>
            <ac:spMk id="2" creationId="{5CD6C5E0-7438-45B6-82E4-C465D0E1FC24}"/>
          </ac:spMkLst>
        </pc:spChg>
        <pc:spChg chg="mod">
          <ac:chgData name="Chris Kuip" userId="d213484a-3b3f-48e3-9180-c197b94c1d6a" providerId="ADAL" clId="{8F4335E1-A011-4D39-AE79-B23752798B0B}" dt="2022-03-16T12:10:46.660" v="198" actId="20577"/>
          <ac:spMkLst>
            <pc:docMk/>
            <pc:sldMk cId="761996485" sldId="265"/>
            <ac:spMk id="3" creationId="{E7B5947E-9857-412E-99FD-06745B61A07D}"/>
          </ac:spMkLst>
        </pc:spChg>
        <pc:spChg chg="add mod">
          <ac:chgData name="Chris Kuip" userId="d213484a-3b3f-48e3-9180-c197b94c1d6a" providerId="ADAL" clId="{8F4335E1-A011-4D39-AE79-B23752798B0B}" dt="2022-03-16T11:51:00.521" v="79" actId="20577"/>
          <ac:spMkLst>
            <pc:docMk/>
            <pc:sldMk cId="761996485" sldId="265"/>
            <ac:spMk id="5" creationId="{4052A1CB-DB3D-42F4-A6F7-690222078C83}"/>
          </ac:spMkLst>
        </pc:spChg>
        <pc:spChg chg="add mod">
          <ac:chgData name="Chris Kuip" userId="d213484a-3b3f-48e3-9180-c197b94c1d6a" providerId="ADAL" clId="{8F4335E1-A011-4D39-AE79-B23752798B0B}" dt="2022-03-16T11:51:26.478" v="96" actId="13822"/>
          <ac:spMkLst>
            <pc:docMk/>
            <pc:sldMk cId="761996485" sldId="265"/>
            <ac:spMk id="6" creationId="{50CA1A3E-B8DE-4415-A323-9A7C050CB7CC}"/>
          </ac:spMkLst>
        </pc:spChg>
        <pc:spChg chg="add mod">
          <ac:chgData name="Chris Kuip" userId="d213484a-3b3f-48e3-9180-c197b94c1d6a" providerId="ADAL" clId="{8F4335E1-A011-4D39-AE79-B23752798B0B}" dt="2022-03-16T11:56:47.559" v="130" actId="207"/>
          <ac:spMkLst>
            <pc:docMk/>
            <pc:sldMk cId="761996485" sldId="265"/>
            <ac:spMk id="7" creationId="{5F8709BE-9233-4CFB-9FBA-A3862E19441C}"/>
          </ac:spMkLst>
        </pc:spChg>
        <pc:spChg chg="add mod">
          <ac:chgData name="Chris Kuip" userId="d213484a-3b3f-48e3-9180-c197b94c1d6a" providerId="ADAL" clId="{8F4335E1-A011-4D39-AE79-B23752798B0B}" dt="2022-03-16T15:12:00.879" v="200" actId="20577"/>
          <ac:spMkLst>
            <pc:docMk/>
            <pc:sldMk cId="761996485" sldId="265"/>
            <ac:spMk id="8" creationId="{C7ECA687-D80B-453F-956A-68C21167C7FF}"/>
          </ac:spMkLst>
        </pc:spChg>
        <pc:spChg chg="add mod">
          <ac:chgData name="Chris Kuip" userId="d213484a-3b3f-48e3-9180-c197b94c1d6a" providerId="ADAL" clId="{8F4335E1-A011-4D39-AE79-B23752798B0B}" dt="2022-03-16T15:12:03.964" v="202" actId="20577"/>
          <ac:spMkLst>
            <pc:docMk/>
            <pc:sldMk cId="761996485" sldId="265"/>
            <ac:spMk id="9" creationId="{12AC1C91-4FC4-4110-82E4-D91E9910A814}"/>
          </ac:spMkLst>
        </pc:spChg>
        <pc:spChg chg="add mod">
          <ac:chgData name="Chris Kuip" userId="d213484a-3b3f-48e3-9180-c197b94c1d6a" providerId="ADAL" clId="{8F4335E1-A011-4D39-AE79-B23752798B0B}" dt="2022-03-16T12:08:12.210" v="173" actId="207"/>
          <ac:spMkLst>
            <pc:docMk/>
            <pc:sldMk cId="761996485" sldId="265"/>
            <ac:spMk id="38" creationId="{B286BA82-90F5-4417-A450-622758332620}"/>
          </ac:spMkLst>
        </pc:spChg>
        <pc:spChg chg="add mod">
          <ac:chgData name="Chris Kuip" userId="d213484a-3b3f-48e3-9180-c197b94c1d6a" providerId="ADAL" clId="{8F4335E1-A011-4D39-AE79-B23752798B0B}" dt="2022-03-16T12:08:39.596" v="176" actId="692"/>
          <ac:spMkLst>
            <pc:docMk/>
            <pc:sldMk cId="761996485" sldId="265"/>
            <ac:spMk id="39" creationId="{1E5CF60C-83C1-4639-AEB8-933CF9B663EE}"/>
          </ac:spMkLst>
        </pc:spChg>
        <pc:spChg chg="add mod">
          <ac:chgData name="Chris Kuip" userId="d213484a-3b3f-48e3-9180-c197b94c1d6a" providerId="ADAL" clId="{8F4335E1-A011-4D39-AE79-B23752798B0B}" dt="2022-03-16T12:09:37.471" v="194" actId="1076"/>
          <ac:spMkLst>
            <pc:docMk/>
            <pc:sldMk cId="761996485" sldId="265"/>
            <ac:spMk id="40" creationId="{E9EB3C5C-082C-48F1-A25C-4523A42FB021}"/>
          </ac:spMkLst>
        </pc:spChg>
        <pc:spChg chg="add mod">
          <ac:chgData name="Chris Kuip" userId="d213484a-3b3f-48e3-9180-c197b94c1d6a" providerId="ADAL" clId="{8F4335E1-A011-4D39-AE79-B23752798B0B}" dt="2022-03-16T12:09:41.620" v="195" actId="1076"/>
          <ac:spMkLst>
            <pc:docMk/>
            <pc:sldMk cId="761996485" sldId="265"/>
            <ac:spMk id="41" creationId="{FAF27607-7294-4BF1-A6BC-4CA644AF5227}"/>
          </ac:spMkLst>
        </pc:spChg>
        <pc:cxnChg chg="add mod">
          <ac:chgData name="Chris Kuip" userId="d213484a-3b3f-48e3-9180-c197b94c1d6a" providerId="ADAL" clId="{8F4335E1-A011-4D39-AE79-B23752798B0B}" dt="2022-03-16T11:58:09.315" v="134" actId="208"/>
          <ac:cxnSpMkLst>
            <pc:docMk/>
            <pc:sldMk cId="761996485" sldId="265"/>
            <ac:cxnSpMk id="11" creationId="{CA15FB56-8E34-4BED-930C-EF2388815FA3}"/>
          </ac:cxnSpMkLst>
        </pc:cxnChg>
        <pc:cxnChg chg="add mod">
          <ac:chgData name="Chris Kuip" userId="d213484a-3b3f-48e3-9180-c197b94c1d6a" providerId="ADAL" clId="{8F4335E1-A011-4D39-AE79-B23752798B0B}" dt="2022-03-16T11:58:15.917" v="135" actId="208"/>
          <ac:cxnSpMkLst>
            <pc:docMk/>
            <pc:sldMk cId="761996485" sldId="265"/>
            <ac:cxnSpMk id="13" creationId="{89D340F3-535B-4B72-B758-97A69C7542DF}"/>
          </ac:cxnSpMkLst>
        </pc:cxnChg>
        <pc:cxnChg chg="add mod">
          <ac:chgData name="Chris Kuip" userId="d213484a-3b3f-48e3-9180-c197b94c1d6a" providerId="ADAL" clId="{8F4335E1-A011-4D39-AE79-B23752798B0B}" dt="2022-03-16T11:58:20.862" v="136" actId="208"/>
          <ac:cxnSpMkLst>
            <pc:docMk/>
            <pc:sldMk cId="761996485" sldId="265"/>
            <ac:cxnSpMk id="15" creationId="{530EDA5A-82E9-4903-A551-F168F937B675}"/>
          </ac:cxnSpMkLst>
        </pc:cxnChg>
        <pc:cxnChg chg="add mod">
          <ac:chgData name="Chris Kuip" userId="d213484a-3b3f-48e3-9180-c197b94c1d6a" providerId="ADAL" clId="{8F4335E1-A011-4D39-AE79-B23752798B0B}" dt="2022-03-16T12:00:03.923" v="149" actId="1076"/>
          <ac:cxnSpMkLst>
            <pc:docMk/>
            <pc:sldMk cId="761996485" sldId="265"/>
            <ac:cxnSpMk id="17" creationId="{9339990B-339D-4E5A-8A68-A37716462FFC}"/>
          </ac:cxnSpMkLst>
        </pc:cxnChg>
        <pc:cxnChg chg="add mod">
          <ac:chgData name="Chris Kuip" userId="d213484a-3b3f-48e3-9180-c197b94c1d6a" providerId="ADAL" clId="{8F4335E1-A011-4D39-AE79-B23752798B0B}" dt="2022-03-16T12:00:04.279" v="150" actId="1076"/>
          <ac:cxnSpMkLst>
            <pc:docMk/>
            <pc:sldMk cId="761996485" sldId="265"/>
            <ac:cxnSpMk id="19" creationId="{F48F67BC-FFB9-430F-ABBC-AB073F13963D}"/>
          </ac:cxnSpMkLst>
        </pc:cxnChg>
        <pc:cxnChg chg="add mod ord">
          <ac:chgData name="Chris Kuip" userId="d213484a-3b3f-48e3-9180-c197b94c1d6a" providerId="ADAL" clId="{8F4335E1-A011-4D39-AE79-B23752798B0B}" dt="2022-03-16T11:59:46.963" v="146" actId="167"/>
          <ac:cxnSpMkLst>
            <pc:docMk/>
            <pc:sldMk cId="761996485" sldId="265"/>
            <ac:cxnSpMk id="21" creationId="{35AE3781-A40A-4FE2-B08D-5E571C6C6293}"/>
          </ac:cxnSpMkLst>
        </pc:cxnChg>
        <pc:cxnChg chg="add mod">
          <ac:chgData name="Chris Kuip" userId="d213484a-3b3f-48e3-9180-c197b94c1d6a" providerId="ADAL" clId="{8F4335E1-A011-4D39-AE79-B23752798B0B}" dt="2022-03-16T11:59:09.372" v="142" actId="208"/>
          <ac:cxnSpMkLst>
            <pc:docMk/>
            <pc:sldMk cId="761996485" sldId="265"/>
            <ac:cxnSpMk id="23" creationId="{A22C74A2-2A91-492B-AAF3-3BC1148681A5}"/>
          </ac:cxnSpMkLst>
        </pc:cxnChg>
        <pc:cxnChg chg="add mod">
          <ac:chgData name="Chris Kuip" userId="d213484a-3b3f-48e3-9180-c197b94c1d6a" providerId="ADAL" clId="{8F4335E1-A011-4D39-AE79-B23752798B0B}" dt="2022-03-16T11:59:14.103" v="143" actId="208"/>
          <ac:cxnSpMkLst>
            <pc:docMk/>
            <pc:sldMk cId="761996485" sldId="265"/>
            <ac:cxnSpMk id="25" creationId="{8B4E6DF9-F3F9-42BA-9A7C-63D0D381EF1C}"/>
          </ac:cxnSpMkLst>
        </pc:cxnChg>
        <pc:cxnChg chg="add mod">
          <ac:chgData name="Chris Kuip" userId="d213484a-3b3f-48e3-9180-c197b94c1d6a" providerId="ADAL" clId="{8F4335E1-A011-4D39-AE79-B23752798B0B}" dt="2022-03-16T11:59:21.076" v="144" actId="208"/>
          <ac:cxnSpMkLst>
            <pc:docMk/>
            <pc:sldMk cId="761996485" sldId="265"/>
            <ac:cxnSpMk id="27" creationId="{C48C31F2-4325-4582-A72A-333916AB923D}"/>
          </ac:cxnSpMkLst>
        </pc:cxnChg>
        <pc:cxnChg chg="add">
          <ac:chgData name="Chris Kuip" userId="d213484a-3b3f-48e3-9180-c197b94c1d6a" providerId="ADAL" clId="{8F4335E1-A011-4D39-AE79-B23752798B0B}" dt="2022-03-16T11:55:45.078" v="124" actId="11529"/>
          <ac:cxnSpMkLst>
            <pc:docMk/>
            <pc:sldMk cId="761996485" sldId="265"/>
            <ac:cxnSpMk id="32" creationId="{AB8D7D41-78E8-42CB-B43B-E23EE92E531E}"/>
          </ac:cxnSpMkLst>
        </pc:cxnChg>
        <pc:cxnChg chg="add mod">
          <ac:chgData name="Chris Kuip" userId="d213484a-3b3f-48e3-9180-c197b94c1d6a" providerId="ADAL" clId="{8F4335E1-A011-4D39-AE79-B23752798B0B}" dt="2022-03-16T11:58:25.879" v="137" actId="208"/>
          <ac:cxnSpMkLst>
            <pc:docMk/>
            <pc:sldMk cId="761996485" sldId="265"/>
            <ac:cxnSpMk id="34" creationId="{C08FF437-5DC2-4309-ADF2-8770DD2C05AF}"/>
          </ac:cxnSpMkLst>
        </pc:cxnChg>
        <pc:cxnChg chg="add mod">
          <ac:chgData name="Chris Kuip" userId="d213484a-3b3f-48e3-9180-c197b94c1d6a" providerId="ADAL" clId="{8F4335E1-A011-4D39-AE79-B23752798B0B}" dt="2022-03-16T11:58:34.863" v="138" actId="208"/>
          <ac:cxnSpMkLst>
            <pc:docMk/>
            <pc:sldMk cId="761996485" sldId="265"/>
            <ac:cxnSpMk id="37" creationId="{8D906ADB-AFD3-402C-8E5E-311ADA26881F}"/>
          </ac:cxnSpMkLst>
        </pc:cxn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Nested Job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AE3781-A40A-4FE2-B08D-5E571C6C6293}"/>
              </a:ext>
            </a:extLst>
          </p:cNvPr>
          <p:cNvCxnSpPr>
            <a:cxnSpLocks/>
          </p:cNvCxnSpPr>
          <p:nvPr/>
        </p:nvCxnSpPr>
        <p:spPr>
          <a:xfrm flipV="1">
            <a:off x="8453175" y="3198939"/>
            <a:ext cx="2034987" cy="138257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D6C5E0-7438-45B6-82E4-C465D0E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</a:t>
            </a:r>
            <a:r>
              <a:rPr lang="en-US"/>
              <a:t>flow in </a:t>
            </a:r>
            <a:r>
              <a:rPr lang="en-US" dirty="0"/>
              <a:t>the nested Job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947E-9857-412E-99FD-06745B61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62" y="1367834"/>
            <a:ext cx="10765367" cy="4739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E790-369C-402C-9732-2ECAB21CD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52A1CB-DB3D-42F4-A6F7-690222078C83}"/>
              </a:ext>
            </a:extLst>
          </p:cNvPr>
          <p:cNvSpPr/>
          <p:nvPr/>
        </p:nvSpPr>
        <p:spPr>
          <a:xfrm>
            <a:off x="1406915" y="1086631"/>
            <a:ext cx="2268071" cy="13447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Client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CA1A3E-B8DE-4415-A323-9A7C050CB7CC}"/>
              </a:ext>
            </a:extLst>
          </p:cNvPr>
          <p:cNvSpPr/>
          <p:nvPr/>
        </p:nvSpPr>
        <p:spPr>
          <a:xfrm>
            <a:off x="4338374" y="2216184"/>
            <a:ext cx="2043953" cy="1246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Control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8709BE-9233-4CFB-9FBA-A3862E19441C}"/>
              </a:ext>
            </a:extLst>
          </p:cNvPr>
          <p:cNvSpPr/>
          <p:nvPr/>
        </p:nvSpPr>
        <p:spPr>
          <a:xfrm>
            <a:off x="7108469" y="1637960"/>
            <a:ext cx="1509192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Sub job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CA687-D80B-453F-956A-68C21167C7FF}"/>
              </a:ext>
            </a:extLst>
          </p:cNvPr>
          <p:cNvSpPr/>
          <p:nvPr/>
        </p:nvSpPr>
        <p:spPr>
          <a:xfrm>
            <a:off x="7108469" y="2890777"/>
            <a:ext cx="1509192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Sub job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C1C91-4FC4-4110-82E4-D91E9910A814}"/>
              </a:ext>
            </a:extLst>
          </p:cNvPr>
          <p:cNvSpPr/>
          <p:nvPr/>
        </p:nvSpPr>
        <p:spPr>
          <a:xfrm>
            <a:off x="7108469" y="4273354"/>
            <a:ext cx="1509192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Sub job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5FB56-8E34-4BED-930C-EF2388815F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82327" y="1927072"/>
            <a:ext cx="726142" cy="9121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D340F3-535B-4B72-B758-97A69C7542D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82327" y="2839232"/>
            <a:ext cx="726142" cy="34065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0EDA5A-82E9-4903-A551-F168F937B67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382327" y="2839232"/>
            <a:ext cx="726142" cy="17232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39990B-339D-4E5A-8A68-A37716462FF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617661" y="1927072"/>
            <a:ext cx="1870501" cy="125281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48F67BC-FFB9-430F-ABBC-AB073F1396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617661" y="3179889"/>
            <a:ext cx="1870501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2C74A2-2A91-492B-AAF3-3BC1148681A5}"/>
              </a:ext>
            </a:extLst>
          </p:cNvPr>
          <p:cNvCxnSpPr/>
          <p:nvPr/>
        </p:nvCxnSpPr>
        <p:spPr>
          <a:xfrm rot="5400000">
            <a:off x="9256491" y="4424260"/>
            <a:ext cx="2463342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4E6DF9-F3F9-42BA-9A7C-63D0D381EF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00770" y="5652755"/>
            <a:ext cx="5181042" cy="317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8C31F2-4325-4582-A72A-333916AB92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327665" y="3462279"/>
            <a:ext cx="32686" cy="2206353"/>
          </a:xfrm>
          <a:prstGeom prst="straightConnector1">
            <a:avLst/>
          </a:prstGeom>
          <a:ln>
            <a:solidFill>
              <a:srgbClr val="FFC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D7D41-78E8-42CB-B43B-E23EE92E531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674986" y="1758984"/>
            <a:ext cx="1685365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8FF437-5DC2-4309-ADF2-8770DD2C05A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594098" y="2839232"/>
            <a:ext cx="1744276" cy="1280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06ADB-AFD3-402C-8E5E-311ADA26881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540951" y="2431337"/>
            <a:ext cx="53146" cy="409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86BA82-90F5-4417-A450-622758332620}"/>
              </a:ext>
            </a:extLst>
          </p:cNvPr>
          <p:cNvSpPr/>
          <p:nvPr/>
        </p:nvSpPr>
        <p:spPr>
          <a:xfrm>
            <a:off x="3879272" y="1519585"/>
            <a:ext cx="1839667" cy="407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Submit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5CF60C-83C1-4639-AEB8-933CF9B663EE}"/>
              </a:ext>
            </a:extLst>
          </p:cNvPr>
          <p:cNvSpPr/>
          <p:nvPr/>
        </p:nvSpPr>
        <p:spPr>
          <a:xfrm>
            <a:off x="6381386" y="2358740"/>
            <a:ext cx="1691053" cy="3475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Submit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EB3C5C-082C-48F1-A25C-4523A42FB021}"/>
              </a:ext>
            </a:extLst>
          </p:cNvPr>
          <p:cNvSpPr/>
          <p:nvPr/>
        </p:nvSpPr>
        <p:spPr>
          <a:xfrm>
            <a:off x="8624011" y="1542041"/>
            <a:ext cx="1870501" cy="3475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Callback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F27607-7294-4BF1-A6BC-4CA644AF5227}"/>
              </a:ext>
            </a:extLst>
          </p:cNvPr>
          <p:cNvSpPr/>
          <p:nvPr/>
        </p:nvSpPr>
        <p:spPr>
          <a:xfrm>
            <a:off x="1406915" y="2882962"/>
            <a:ext cx="1955627" cy="3475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Callback</a:t>
            </a:r>
          </a:p>
        </p:txBody>
      </p:sp>
    </p:spTree>
    <p:extLst>
      <p:ext uri="{BB962C8B-B14F-4D97-AF65-F5344CB8AC3E}">
        <p14:creationId xmlns:p14="http://schemas.microsoft.com/office/powerpoint/2010/main" val="76199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386</TotalTime>
  <Words>260</Words>
  <Application>Microsoft Office PowerPoint</Application>
  <PresentationFormat>Widescreen</PresentationFormat>
  <Paragraphs>77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AIMMS_POTX - New</vt:lpstr>
      <vt:lpstr>Nested Job</vt:lpstr>
      <vt:lpstr>Information flow in the nested Job app.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38</cp:revision>
  <cp:lastPrinted>2014-10-29T12:05:37Z</cp:lastPrinted>
  <dcterms:created xsi:type="dcterms:W3CDTF">2016-03-02T01:18:28Z</dcterms:created>
  <dcterms:modified xsi:type="dcterms:W3CDTF">2022-03-17T10:03:14Z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