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40481e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40481e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40481e656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b40481e656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40481e6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40481e6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40481e656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40481e656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40481e6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40481e6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40481e6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b40481e6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40481e6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40481e6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Data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Trends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00" u="sng"/>
              <a:t>Age</a:t>
            </a:r>
            <a:endParaRPr b="1" sz="1200" u="sng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From analysis of </a:t>
            </a:r>
            <a:r>
              <a:rPr lang="en" sz="1200"/>
              <a:t>the</a:t>
            </a:r>
            <a:r>
              <a:rPr lang="en" sz="1200"/>
              <a:t> dataset, a correlation was found between age and stroke. There was </a:t>
            </a:r>
            <a:r>
              <a:rPr lang="en" sz="1200"/>
              <a:t>no occurrence</a:t>
            </a:r>
            <a:r>
              <a:rPr lang="en" sz="1200"/>
              <a:t> of stroke for those under 10 and those in their 20s while teenagers had an occurrence of 0.2%. This is a contrast from those in their 70s and 80s who had stroke occurrence of 13.9% and 21.4% respectively.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200" u="sng"/>
              <a:t>Gender</a:t>
            </a:r>
            <a:endParaRPr b="1" sz="1200" u="sng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Strokes occurred in 4.2% of females and 4.5% of males in the dataset, showing no correlation between gender and likelihood of strokes.</a:t>
            </a:r>
            <a:endParaRPr b="1" sz="12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Trends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00" u="sng"/>
              <a:t>Marital Status</a:t>
            </a:r>
            <a:endParaRPr b="1" sz="1200" u="sng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Strokes occurred in 5.9% of married people and 1.4% of unmarried people in the dataset…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200" u="sng"/>
              <a:t>Residence Type</a:t>
            </a:r>
            <a:endParaRPr b="1" sz="1200" u="sng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From the dataset, strokes occurred in 4.4% of the urban dwellers and 4.2% of those in rural areas. This shows no correlation between type of residence and likelihood of strokes.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2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Health Metrics on Stroke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Hypertension</a:t>
            </a:r>
            <a:endParaRPr b="1" sz="1200" u="sng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From the dataset, 13.7% of individuals with hypertension suffered a stroke while just 3.4% of those without hypertension suffered a stroke, therefore indicating that hypertension can significantly increase the risk of stroke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/>
              <a:t>Heart Disease</a:t>
            </a:r>
            <a:endParaRPr b="1" sz="1200" u="sng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Health Metrics on Stroke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Average Glucose Level</a:t>
            </a:r>
            <a:endParaRPr b="1" sz="1200" u="sng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/>
              <a:t>BMI</a:t>
            </a:r>
            <a:endParaRPr b="1" sz="1200" u="sng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From the dataset, 0.3% of underweight individuals (BMI less than 18.5) suffered a stroke while 2.9% of individuals with healthy weight (BMI 18.5 - 24.9) suffered a stroke. Overweight individuals (BMI 25 - 29.9) had stroke occurrence of 5.1% while the Obese individuals (BMI higher than 30) had asimilar stroke occurrence of 5.4%. From this we can draw the conclusion that the risk of stroke increases with BMI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Lifestyle Factors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00" u="sng"/>
              <a:t>Smoking Status</a:t>
            </a:r>
            <a:endParaRPr b="1" sz="1200" u="sng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Former smokers had the highest occurrence of strokes at 7% while smokers had 5.4% occurrence. Non-smokers had the lowest occurrence of strokes at 4.5%, suggesting that smoking can be a contributing factor of strokes.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200" u="sng"/>
              <a:t>Work Type</a:t>
            </a:r>
            <a:endParaRPr b="1" sz="1200" u="sng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Individuals who never worked had no occurrence of strokes, Government employees and privately employed workers had a similar stroke occurrence of 4.6% while self employed individuals had the highest occurrence of stroke at 6.9%,  indicating that the type of work has a correlation with risk of stroke.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200" u="sng"/>
              <a:t>Hypertension</a:t>
            </a:r>
            <a:endParaRPr b="1" sz="1200" u="sng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 u="sng"/>
              <a:t> </a:t>
            </a:r>
            <a:endParaRPr b="1" sz="1200" u="sng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200" u="sng"/>
              <a:t>Heart Disease</a:t>
            </a:r>
            <a:endParaRPr b="1" sz="1200" u="sng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