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Tuesday, February 6,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4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Tuesday, February 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Tuesday, February 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Tuesday, February 6,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4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Tuesday, February 6,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2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Tuesday, February 6,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8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Tuesday, February 6,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Tuesday, February 6,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Tuesday, February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Tuesday, February 6,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Tuesday, February 6,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5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Tuesday, February 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7AAD5-0C3A-1C8F-883A-0F1771317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/>
              <a:t>Solution to practice questions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32C9A-06C9-3350-7376-258849C2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Xiaochen</a:t>
            </a:r>
            <a:r>
              <a:rPr lang="zh-CN" altLang="en-US" sz="2200"/>
              <a:t> </a:t>
            </a:r>
            <a:r>
              <a:rPr lang="en-US" altLang="zh-CN" sz="2200"/>
              <a:t>Zhang</a:t>
            </a:r>
          </a:p>
          <a:p>
            <a:pPr algn="l"/>
            <a:r>
              <a:rPr lang="en-US" sz="2200"/>
              <a:t>MIG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19D04-2158-CBE6-2EFD-021C9992D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2" r="21967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D6A94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D6A9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6A9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32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AFBC-3F2A-B10A-C5B5-FC50CD81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z="1200" smtClean="0"/>
              <a:pPr>
                <a:spcAft>
                  <a:spcPts val="600"/>
                </a:spcAft>
              </a:pPr>
              <a:t>2</a:t>
            </a:fld>
            <a:endParaRPr lang="en-US" sz="12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A80E-4BDE-6DD0-7371-52F8EBD1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z="1200" smtClean="0"/>
              <a:pPr>
                <a:spcAft>
                  <a:spcPts val="600"/>
                </a:spcAft>
              </a:pPr>
              <a:t>Tuesday, February 6, 2024</a:t>
            </a:fld>
            <a:endParaRPr lang="en-US" sz="12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E5A23-396F-FCC9-8A99-7BD57FBF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</a:t>
            </a:r>
            <a:r>
              <a:rPr lang="zh-CN" alt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scRNA-seq</a:t>
            </a:r>
            <a:r>
              <a:rPr lang="zh-CN" alt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dirty="0"/>
              <a:t>analysis</a:t>
            </a:r>
            <a:r>
              <a:rPr lang="zh-CN" altLang="en-US" sz="1200" dirty="0"/>
              <a:t> </a:t>
            </a:r>
            <a:r>
              <a:rPr lang="en-US" altLang="zh-CN" sz="1200" dirty="0"/>
              <a:t>workshop</a:t>
            </a:r>
            <a:endPara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80DF20-98ED-523B-D0E4-749BD9B55A1C}"/>
              </a:ext>
            </a:extLst>
          </p:cNvPr>
          <p:cNvSpPr txBox="1">
            <a:spLocks/>
          </p:cNvSpPr>
          <p:nvPr/>
        </p:nvSpPr>
        <p:spPr>
          <a:xfrm>
            <a:off x="1132828" y="1639957"/>
            <a:ext cx="9924820" cy="33494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Exercise 1&amp;2</a:t>
            </a:r>
            <a:br>
              <a:rPr lang="en-US" altLang="zh-CN" sz="3200" b="1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75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29337-4A9D-47FD-C7C6-204112E99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91EC-F847-BF04-B94E-D630B3CB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z="1200" smtClean="0"/>
              <a:pPr>
                <a:spcAft>
                  <a:spcPts val="600"/>
                </a:spcAft>
              </a:pPr>
              <a:t>3</a:t>
            </a:fld>
            <a:endParaRPr lang="en-US" sz="1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DB479-FED7-6056-2643-E3F475E3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z="1200" smtClean="0"/>
              <a:pPr>
                <a:spcAft>
                  <a:spcPts val="600"/>
                </a:spcAft>
              </a:pPr>
              <a:t>Tuesday, February 6, 2024</a:t>
            </a:fld>
            <a:endParaRPr 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A174-8624-05DD-4203-96C32B42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</a:t>
            </a:r>
            <a:r>
              <a:rPr lang="zh-CN" alt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scRNA-seq</a:t>
            </a:r>
            <a:r>
              <a:rPr lang="zh-CN" alt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dirty="0"/>
              <a:t>analysis</a:t>
            </a:r>
            <a:r>
              <a:rPr lang="zh-CN" altLang="en-US" sz="1200" dirty="0"/>
              <a:t> </a:t>
            </a:r>
            <a:r>
              <a:rPr lang="en-US" altLang="zh-CN" sz="1200" dirty="0"/>
              <a:t>workshop</a:t>
            </a:r>
            <a:endPara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164579-C11A-17F8-BD5E-269062098A96}"/>
              </a:ext>
            </a:extLst>
          </p:cNvPr>
          <p:cNvSpPr txBox="1">
            <a:spLocks/>
          </p:cNvSpPr>
          <p:nvPr/>
        </p:nvSpPr>
        <p:spPr>
          <a:xfrm>
            <a:off x="1132828" y="1639957"/>
            <a:ext cx="9924820" cy="33494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Discussion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1</a:t>
            </a:r>
            <a:br>
              <a:rPr lang="en-US" altLang="zh-CN" sz="3200" b="1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72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3BA1F-E2F8-78FC-553A-453B5BA37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09DE-0273-D0B1-36A6-4D1A1243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z="1200" smtClean="0"/>
              <a:pPr>
                <a:spcAft>
                  <a:spcPts val="600"/>
                </a:spcAft>
              </a:pPr>
              <a:t>4</a:t>
            </a:fld>
            <a:endParaRPr lang="en-US" sz="1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FE54-A9BD-AB29-C39F-9F6F6A69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z="1200" smtClean="0"/>
              <a:pPr>
                <a:spcAft>
                  <a:spcPts val="600"/>
                </a:spcAft>
              </a:pPr>
              <a:t>Tuesday, February 6, 2024</a:t>
            </a:fld>
            <a:endParaRPr 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2DC0-56CA-28A3-B4F4-EEDC01B8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</a:t>
            </a:r>
            <a:r>
              <a:rPr lang="zh-CN" alt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scRNA-seq</a:t>
            </a:r>
            <a:r>
              <a:rPr lang="zh-CN" alt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dirty="0"/>
              <a:t>analysis</a:t>
            </a:r>
            <a:r>
              <a:rPr lang="zh-CN" altLang="en-US" sz="1200" dirty="0"/>
              <a:t> </a:t>
            </a:r>
            <a:r>
              <a:rPr lang="en-US" altLang="zh-CN" sz="1200" dirty="0"/>
              <a:t>workshop</a:t>
            </a:r>
            <a:endParaRPr lang="en-US" sz="1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82FDD2-9A4E-067E-A248-E09880BB77DF}"/>
              </a:ext>
            </a:extLst>
          </p:cNvPr>
          <p:cNvSpPr txBox="1">
            <a:spLocks/>
          </p:cNvSpPr>
          <p:nvPr/>
        </p:nvSpPr>
        <p:spPr>
          <a:xfrm>
            <a:off x="1579856" y="1754257"/>
            <a:ext cx="9924820" cy="33494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Exercise 6</a:t>
            </a:r>
            <a:br>
              <a:rPr lang="en-US" altLang="zh-CN" sz="3200" b="1" dirty="0"/>
            </a:br>
            <a:br>
              <a:rPr lang="en-US" sz="2800" dirty="0"/>
            </a:br>
            <a:r>
              <a:rPr lang="en-US" sz="2800" dirty="0"/>
              <a:t>The annotation provided by the Azimuth is better as Azimuth uses a larger reference data set. </a:t>
            </a:r>
          </a:p>
          <a:p>
            <a:endParaRPr lang="en-US" sz="2800" dirty="0"/>
          </a:p>
          <a:p>
            <a:r>
              <a:rPr lang="en-US" sz="2800" dirty="0"/>
              <a:t>This means that Az</a:t>
            </a:r>
            <a:r>
              <a:rPr lang="en-US" altLang="zh-CN" sz="2800" dirty="0"/>
              <a:t>i</a:t>
            </a:r>
            <a:r>
              <a:rPr lang="en-US" sz="2800" dirty="0"/>
              <a:t>muth can learn the characteristics of each cell type to obtain accurate cell type annotations.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03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53891-C645-9F69-54F8-07B44B6A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828" y="1639957"/>
            <a:ext cx="9924820" cy="31001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200" b="1" dirty="0"/>
              <a:t>Exercise 8</a:t>
            </a:r>
            <a:br>
              <a:rPr lang="en-US" altLang="zh-CN" sz="3200" b="1" dirty="0"/>
            </a:br>
            <a:br>
              <a:rPr lang="en-US" sz="2800" dirty="0"/>
            </a:br>
            <a:r>
              <a:rPr lang="en-US" sz="2800" dirty="0"/>
              <a:t>Data points for the same cell type from different sequencing platforms changed from two clusters to one cluster.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The algorithm successfully discovered and removed batch effects.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56AF-A13C-A15F-4CE6-B1240690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z="1200" smtClean="0"/>
              <a:pPr>
                <a:spcAft>
                  <a:spcPts val="600"/>
                </a:spcAft>
              </a:pPr>
              <a:t>5</a:t>
            </a:fld>
            <a:endParaRPr lang="en-US" sz="1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50EB-AF55-11A5-A6A2-77589F43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z="1200" smtClean="0"/>
              <a:pPr>
                <a:spcAft>
                  <a:spcPts val="600"/>
                </a:spcAft>
              </a:pPr>
              <a:t>Tuesday, February 6, 2024</a:t>
            </a:fld>
            <a:endParaRPr lang="en-US" sz="12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E426D-F057-6140-46ED-09DFD74A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Introduction</a:t>
            </a:r>
            <a:r>
              <a:rPr lang="en-US" altLang="zh-CN" sz="1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to scRNA-seq analysis workshop</a:t>
            </a:r>
            <a:endParaRPr lang="en-US" sz="12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34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117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Dante (Headings)2</vt:lpstr>
      <vt:lpstr>Arial</vt:lpstr>
      <vt:lpstr>Georgia Pro</vt:lpstr>
      <vt:lpstr>Helvetica Neue Medium</vt:lpstr>
      <vt:lpstr>Wingdings 2</vt:lpstr>
      <vt:lpstr>OffsetVTI</vt:lpstr>
      <vt:lpstr>Solution to practice questions</vt:lpstr>
      <vt:lpstr>PowerPoint Presentation</vt:lpstr>
      <vt:lpstr>PowerPoint Presentation</vt:lpstr>
      <vt:lpstr>PowerPoint Presentation</vt:lpstr>
      <vt:lpstr>Exercise 8  Data points for the same cell type from different sequencing platforms changed from two clusters to one cluster.  The algorithm successfully discovered and removed batch effects.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to practice questions</dc:title>
  <dc:creator>Xiaochen Zhang</dc:creator>
  <cp:lastModifiedBy>Xiaochen Zhang</cp:lastModifiedBy>
  <cp:revision>1</cp:revision>
  <dcterms:created xsi:type="dcterms:W3CDTF">2024-02-06T02:32:40Z</dcterms:created>
  <dcterms:modified xsi:type="dcterms:W3CDTF">2024-02-06T03:08:51Z</dcterms:modified>
</cp:coreProperties>
</file>