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d3ac65a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1d3ac65a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1d3ac65a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1d3ac65a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1d3ac65a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1d3ac65a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3b84a24a1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3b84a24a1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9f14385c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9f14385c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d3ac65a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d3ac65a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d3ac65a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d3ac65a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d3ac65a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1d3ac65a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ea689b1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1ea689b1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ea689b14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1ea689b14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ea689b14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ea689b14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ea689b14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1ea689b14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453 Project - Stock Price Prediction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688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6: Jinyoung Han, Gyuho Shim, Shuwei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 rotWithShape="1">
          <a:blip r:embed="rId3">
            <a:alphaModFix/>
          </a:blip>
          <a:srcRect b="0" l="0" r="4297" t="0"/>
          <a:stretch/>
        </p:blipFill>
        <p:spPr>
          <a:xfrm>
            <a:off x="3440300" y="807100"/>
            <a:ext cx="5703700" cy="43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2"/>
          <p:cNvSpPr txBox="1"/>
          <p:nvPr/>
        </p:nvSpPr>
        <p:spPr>
          <a:xfrm>
            <a:off x="994700" y="1597875"/>
            <a:ext cx="2445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Small MSE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igh accuracy and Predictive powe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800" y="1276638"/>
            <a:ext cx="3885325" cy="25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3"/>
          <p:cNvSpPr txBox="1"/>
          <p:nvPr/>
        </p:nvSpPr>
        <p:spPr>
          <a:xfrm>
            <a:off x="1158575" y="1463550"/>
            <a:ext cx="3651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U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sed RNN to predict stock prices of Netflix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Performed well after training hyperparameters and model optimization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52" name="Google Shape;352;p24"/>
          <p:cNvSpPr txBox="1"/>
          <p:nvPr/>
        </p:nvSpPr>
        <p:spPr>
          <a:xfrm>
            <a:off x="1303800" y="1392150"/>
            <a:ext cx="7633500" cy="17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Generalization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 :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Expanding the dataset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: Dataset of different companies can be collected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ross-industry validation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Feature selection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: Different features in different industries/companies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ctrTitle"/>
          </p:nvPr>
        </p:nvSpPr>
        <p:spPr>
          <a:xfrm>
            <a:off x="1271850" y="1625927"/>
            <a:ext cx="6600300" cy="16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  <p:sp>
        <p:nvSpPr>
          <p:cNvPr id="358" name="Google Shape;358;p25"/>
          <p:cNvSpPr txBox="1"/>
          <p:nvPr>
            <p:ph idx="1" type="subTitle"/>
          </p:nvPr>
        </p:nvSpPr>
        <p:spPr>
          <a:xfrm>
            <a:off x="4572000" y="4641750"/>
            <a:ext cx="4688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6: Jinyoung Han, Gyuho Shim, Shuwei Liu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Stock Price Prediction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Work process/Methods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Conclusion (+things that could be fixed?)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Motivation: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Enhance accuracy of predictions of the future value of companies to maximize the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efficiency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of investment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Focused one specific company’s stock price and tested them by one well-known methodology of deep learning, RNN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Chose Netflix as an adequate source due to its popularity, accessibility,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credibility, and dynamicity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of dataset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Can be later generalized to any extent of companies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650" y="232775"/>
            <a:ext cx="3348976" cy="173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141475" y="1377625"/>
            <a:ext cx="7589100" cy="3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Extracted from Kaggle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Columns x 967 rows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○"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■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2015.12.16 ~ 2019.10.18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○"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■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price at which the financial security opens in the market when trading begins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○"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■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Highest price at which a stock traded during a period.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○"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■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minimum price of a stock in a given period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○"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■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Closing price generally refers to the last price at which a stock trades during a regular trading session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○"/>
            </a:pP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Adj Close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■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adjusted closing price amends a stock's closing price to reflect that stock's value after accounting for any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650" y="206625"/>
            <a:ext cx="2340924" cy="224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Process/Methods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RNN(Recurrent Neural Network)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Activation Function: ReLU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■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Each layer is computed by ReLU and passed in as input to the next layer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Epoch 200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Batch Size 32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5  layers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Process/Methods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950" y="1704975"/>
            <a:ext cx="4416049" cy="30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8"/>
          <p:cNvSpPr txBox="1"/>
          <p:nvPr/>
        </p:nvSpPr>
        <p:spPr>
          <a:xfrm>
            <a:off x="623325" y="1547325"/>
            <a:ext cx="37482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Data Normalization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○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Normalize all data to be between 0 and 1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Calculate the number of batches available by subtracting 30 days from the total data set length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Get 30 days’ worth of input and closing data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Process/Methods</a:t>
            </a:r>
            <a:endParaRPr/>
          </a:p>
        </p:txBody>
      </p:sp>
      <p:sp>
        <p:nvSpPr>
          <p:cNvPr id="317" name="Google Shape;317;p19"/>
          <p:cNvSpPr txBox="1"/>
          <p:nvPr/>
        </p:nvSpPr>
        <p:spPr>
          <a:xfrm>
            <a:off x="623325" y="1775925"/>
            <a:ext cx="3748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Define RNN layer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input_size=3 (Open, High, Low)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num_layers=5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To avoid gradient loss or gradient explosion from too many or too less layers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ReLU for activation function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25" y="1806850"/>
            <a:ext cx="4772475" cy="25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Process/Methods</a:t>
            </a:r>
            <a:endParaRPr/>
          </a:p>
        </p:txBody>
      </p:sp>
      <p:sp>
        <p:nvSpPr>
          <p:cNvPr id="324" name="Google Shape;324;p20"/>
          <p:cNvSpPr txBox="1"/>
          <p:nvPr/>
        </p:nvSpPr>
        <p:spPr>
          <a:xfrm>
            <a:off x="623325" y="1928325"/>
            <a:ext cx="37482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Define the net propagation of the RNN model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X returns the hidden state of the last RNN layer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Convert predicted closing prices to one-dimensional vectors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675" y="1668800"/>
            <a:ext cx="39243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Process/Methods</a:t>
            </a:r>
            <a:endParaRPr/>
          </a:p>
        </p:txBody>
      </p:sp>
      <p:sp>
        <p:nvSpPr>
          <p:cNvPr id="331" name="Google Shape;331;p21"/>
          <p:cNvSpPr txBox="1"/>
          <p:nvPr/>
        </p:nvSpPr>
        <p:spPr>
          <a:xfrm>
            <a:off x="623325" y="1699725"/>
            <a:ext cx="3748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Pred: Get the predicted results from the model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Loss: Compare actual data with the model’s predictions and calculate errors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Optimize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Save the model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325" y="1597875"/>
            <a:ext cx="4467676" cy="29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