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개요 텍스트의 서식을 편집하려면 클릭하십시오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제목 텍스트의 서식을 편집하려면 클릭하십시오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개요 텍스트의 서식을 편집하려면 클릭하십시오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83640" y="1484640"/>
            <a:ext cx="777168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8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G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lobal</a:t>
            </a:r>
            <a:r>
              <a:rPr b="0" lang="en-US" sz="8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P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artner</a:t>
            </a:r>
            <a:r>
              <a:rPr b="0" lang="en-US" sz="8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earching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1403640" y="3933000"/>
            <a:ext cx="6400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3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Y나무B"/>
                <a:ea typeface="HY나무B"/>
              </a:rPr>
              <a:t>20142721 </a:t>
            </a:r>
            <a:r>
              <a:rPr b="0" lang="en-US" sz="3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Y나무B"/>
                <a:ea typeface="HY나무B"/>
              </a:rPr>
              <a:t>심재욱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b="0" lang="en-US" sz="3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Y나무B"/>
                <a:ea typeface="HY나무B"/>
              </a:rPr>
              <a:t>20142731 </a:t>
            </a:r>
            <a:r>
              <a:rPr b="0" lang="en-US" sz="3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Y나무B"/>
                <a:ea typeface="HY나무B"/>
              </a:rPr>
              <a:t>우승민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b="0" lang="en-US" sz="3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Y나무B"/>
                <a:ea typeface="HY나무B"/>
              </a:rPr>
              <a:t>20142770 </a:t>
            </a:r>
            <a:r>
              <a:rPr b="0" lang="en-US" sz="3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Y나무B"/>
                <a:ea typeface="HY나무B"/>
              </a:rPr>
              <a:t>최락준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b="0" lang="en-US" sz="3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Y나무B"/>
                <a:ea typeface="HY나무B"/>
              </a:rPr>
              <a:t>20143383 </a:t>
            </a:r>
            <a:r>
              <a:rPr b="0" lang="en-US" sz="3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Y나무B"/>
                <a:ea typeface="HY나무B"/>
              </a:rPr>
              <a:t>김범헌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457200" y="260640"/>
            <a:ext cx="8228880" cy="586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7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Y헤드라인M"/>
                <a:ea typeface="HY헤드라인M"/>
              </a:rPr>
              <a:t>Concept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10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Y나무B"/>
                <a:ea typeface="HY나무B"/>
              </a:rPr>
              <a:t>-(</a:t>
            </a: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Y나무B"/>
                <a:ea typeface="HY나무B"/>
              </a:rPr>
              <a:t>안드로이드</a:t>
            </a: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Y나무B"/>
                <a:ea typeface="HY나무B"/>
              </a:rPr>
              <a:t>) </a:t>
            </a: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Y나무B"/>
                <a:ea typeface="HY나무B"/>
              </a:rPr>
              <a:t>어플을 통해 해외에서 체류하거나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10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Y나무B"/>
                <a:ea typeface="HY나무B"/>
              </a:rPr>
              <a:t> </a:t>
            </a: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Y나무B"/>
                <a:ea typeface="HY나무B"/>
              </a:rPr>
              <a:t>여행 중 같은 언어를 쓰는 파트너를 찾게 해줍니다</a:t>
            </a: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Y나무B"/>
                <a:ea typeface="HY나무B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7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Y헤드라인M"/>
                <a:ea typeface="HY헤드라인M"/>
              </a:rPr>
              <a:t>Motivation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Y나무B"/>
                <a:ea typeface="HY나무B"/>
              </a:rPr>
              <a:t>-</a:t>
            </a: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Y나무B"/>
                <a:ea typeface="HY나무B"/>
              </a:rPr>
              <a:t>외국을 가면 외롭습니다</a:t>
            </a: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Y나무B"/>
                <a:ea typeface="HY나무B"/>
              </a:rPr>
              <a:t>. </a:t>
            </a: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Y나무B"/>
                <a:ea typeface="HY나무B"/>
              </a:rPr>
              <a:t>그런 경험 있으시죠</a:t>
            </a: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Y나무B"/>
                <a:ea typeface="HY나무B"/>
              </a:rPr>
              <a:t>?...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Y나무B"/>
                <a:ea typeface="HY나무B"/>
              </a:rPr>
              <a:t> </a:t>
            </a: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Y나무B"/>
                <a:ea typeface="HY나무B"/>
              </a:rPr>
              <a:t>파트너를 구해봐요</a:t>
            </a: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Y나무B"/>
                <a:ea typeface="HY나무B"/>
              </a:rPr>
              <a:t>!!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6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Y헤드라인M"/>
                <a:ea typeface="HY헤드라인M"/>
              </a:rPr>
              <a:t>Function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Y나무B"/>
                <a:ea typeface="HY나무B"/>
              </a:rPr>
              <a:t>-</a:t>
            </a: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Y나무B"/>
                <a:ea typeface="HY나무B"/>
              </a:rPr>
              <a:t>채팅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Y나무B"/>
                <a:ea typeface="HY나무B"/>
              </a:rPr>
              <a:t>-</a:t>
            </a: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Y나무B"/>
                <a:ea typeface="HY나무B"/>
              </a:rPr>
              <a:t>지도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Y나무B"/>
                <a:ea typeface="HY나무B"/>
              </a:rPr>
              <a:t>-</a:t>
            </a: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Y나무B"/>
                <a:ea typeface="HY나무B"/>
              </a:rPr>
              <a:t>프로필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Y나무B"/>
                <a:ea typeface="HY나무B"/>
              </a:rPr>
              <a:t>-</a:t>
            </a: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Y나무B"/>
                <a:ea typeface="HY나무B"/>
              </a:rPr>
              <a:t>만난 사람에 대한 리뷰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Application>LibreOffice/5.1.6.2$Linux_X86_64 LibreOffice_project/10m0$Build-2</Application>
  <Words>52</Words>
  <Paragraphs>15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2017-09-04T04:18:29Z</dcterms:created>
  <dc:creator>good</dc:creator>
  <dc:description/>
  <dc:language>ko-KR</dc:language>
  <cp:lastModifiedBy/>
  <dcterms:modified xsi:type="dcterms:W3CDTF">2017-09-05T12:47:21Z</dcterms:modified>
  <cp:revision>14</cp:revision>
  <dc:subject/>
  <dc:title>팀원을 구합니다!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화면 슬라이드 쇼(4:3)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