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71813" y="2322979"/>
            <a:ext cx="15715746" cy="7580491"/>
            <a:chOff x="1271813" y="2322979"/>
            <a:chExt cx="15715746" cy="7580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813" y="2322979"/>
              <a:ext cx="15715746" cy="758049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341335" y="2409222"/>
            <a:ext cx="11780784" cy="302165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24381" y="2409222"/>
            <a:ext cx="6202317" cy="302165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32103" y="4279878"/>
            <a:ext cx="6171429" cy="733338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341335" y="4279878"/>
            <a:ext cx="11780784" cy="73333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99428" y="2393207"/>
            <a:ext cx="6171429" cy="308571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47585" y="2570004"/>
            <a:ext cx="1351316" cy="76345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18685" y="2514857"/>
            <a:ext cx="2342630" cy="80534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88668" y="2561190"/>
            <a:ext cx="1106868" cy="80534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47585" y="5509779"/>
            <a:ext cx="1057154" cy="80534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418683" y="5534036"/>
            <a:ext cx="1986716" cy="72176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99964" y="312292"/>
            <a:ext cx="641611" cy="76345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5537" y="1679589"/>
            <a:ext cx="1565258" cy="66462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43680" y="492188"/>
            <a:ext cx="1584615" cy="49153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044703" y="91162"/>
            <a:ext cx="1936778" cy="3785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71813" y="2322979"/>
            <a:ext cx="15715746" cy="7580491"/>
            <a:chOff x="1271813" y="2322979"/>
            <a:chExt cx="15715746" cy="7580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813" y="2322979"/>
              <a:ext cx="15715746" cy="758049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964" y="312292"/>
            <a:ext cx="641611" cy="7634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680" y="492188"/>
            <a:ext cx="1584615" cy="49153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44703" y="91162"/>
            <a:ext cx="1936778" cy="3785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826255" y="3084861"/>
            <a:ext cx="12660146" cy="5408078"/>
            <a:chOff x="2826255" y="3084861"/>
            <a:chExt cx="12660146" cy="54080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6255" y="3084861"/>
              <a:ext cx="12660146" cy="54080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73372" y="3394879"/>
            <a:ext cx="1152882" cy="512457"/>
            <a:chOff x="1673372" y="3394879"/>
            <a:chExt cx="1152882" cy="5124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3372" y="3394879"/>
              <a:ext cx="1152882" cy="5124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73372" y="5142857"/>
            <a:ext cx="1152882" cy="512457"/>
            <a:chOff x="1673372" y="5142857"/>
            <a:chExt cx="1152882" cy="5124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3372" y="5142857"/>
              <a:ext cx="1152882" cy="5124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73372" y="4268868"/>
            <a:ext cx="1152882" cy="512457"/>
            <a:chOff x="1673372" y="4268868"/>
            <a:chExt cx="1152882" cy="51245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3372" y="4268868"/>
              <a:ext cx="1152882" cy="51245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37183" y="3413967"/>
            <a:ext cx="935463" cy="52776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37183" y="4294186"/>
            <a:ext cx="935463" cy="52776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37183" y="5174405"/>
            <a:ext cx="1268377" cy="52776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15533" y="1679590"/>
            <a:ext cx="2072487" cy="6646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71813" y="2322979"/>
            <a:ext cx="15715746" cy="6235047"/>
            <a:chOff x="1271813" y="2322979"/>
            <a:chExt cx="15715746" cy="62350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813" y="2322979"/>
              <a:ext cx="15715746" cy="62350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646978" y="1994362"/>
            <a:ext cx="13198974" cy="463726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8028" y="729729"/>
            <a:ext cx="9717893" cy="969580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61225" y="2297591"/>
            <a:ext cx="1736668" cy="72176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96489" y="2273333"/>
            <a:ext cx="821392" cy="80534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9964" y="312292"/>
            <a:ext cx="641611" cy="76345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15537" y="1679589"/>
            <a:ext cx="1565258" cy="66462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3680" y="492188"/>
            <a:ext cx="1584615" cy="49153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044703" y="91162"/>
            <a:ext cx="1936778" cy="3785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2022-11-30T13:54:39Z</dcterms:created>
  <dcterms:modified xsi:type="dcterms:W3CDTF">2022-11-30T13:54:39Z</dcterms:modified>
</cp:coreProperties>
</file>