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9" r:id="rId4"/>
    <p:sldId id="268" r:id="rId5"/>
    <p:sldId id="276" r:id="rId6"/>
    <p:sldId id="277" r:id="rId7"/>
    <p:sldId id="278" r:id="rId8"/>
    <p:sldId id="281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6A2E-792B-4296-908D-3D9748809F2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2753A-E1BF-48CE-859D-ACA7E39D7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-&gt;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랜덤 시약 출력 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/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비어있는 불꽃 그림 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개 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/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색깔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팔레트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/ 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다시 칠하기 버튼 출력 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++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타이머 시작</a:t>
            </a:r>
            <a:endParaRPr kumimoji="1" lang="en-US" altLang="ko-KR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-&gt;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시약에 맞는 불꽃 색을 선택해서 비어있는 불꽃 그림 색칠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일정 범위 이상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불꽃 세 개 다</a:t>
            </a: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색칠되면 제출하기 버튼 출력 </a:t>
            </a:r>
            <a:endParaRPr kumimoji="1" lang="en-US" altLang="ko-KR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-&gt;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 결과 화면 출력</a:t>
            </a:r>
            <a:endParaRPr kumimoji="1" lang="en-US" altLang="ko-KR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배달의민족 한나는 열한살" pitchFamily="50" charset="-127"/>
                <a:ea typeface="배달의민족 한나는 열한살" pitchFamily="50" charset="-127"/>
              </a:rPr>
              <a:t>-&gt; </a:t>
            </a:r>
            <a:r>
              <a:rPr kumimoji="1" lang="ko-KR" altLang="en-US" sz="1200" dirty="0">
                <a:latin typeface="배달의민족 한나는 열한살" pitchFamily="50" charset="-127"/>
                <a:ea typeface="배달의민족 한나는 열한살" pitchFamily="50" charset="-127"/>
              </a:rPr>
              <a:t>랭킹보기 누르면 서버에서 가져옴 </a:t>
            </a:r>
            <a:endParaRPr kumimoji="1" lang="en-US" altLang="ko-KR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609-DDFC-455B-9804-F0E065BEBB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DB0F-1608-42D4-80A2-2D39CA55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E680C-B5F6-4176-AF68-B89364CA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1741-B5E1-4394-83EF-90A08888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139DC-6B06-4B8C-A80E-4E3B690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BCF11-BB63-4C97-BB7A-0457DA01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5EB9-BAF4-4CDF-AB12-CEB48F17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7241-82CB-4B21-85D6-FBE1B0FC8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1E555-7312-49D6-88D0-37CFC1F5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582F-2720-4CBD-A37D-370FEF1E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8BA39-8072-4B77-8AF5-784BF663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6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50891-07F9-4535-A603-2CD27347E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B8F39-69CB-4364-9B26-8A2B1DE7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E5931-B54E-4FD5-9686-169041D0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F2DC-0A09-44A2-B1C7-1948C9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6246E-4521-455D-8966-26B2DD88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3FA9-4776-4CA6-9FC0-01005D0D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8528D-710C-4983-8EF5-0B7ADF79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FCF74-6536-4EFF-AEDE-2A8C1AD3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67CEE-C2A1-42B3-860F-D7149E8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C2993-3025-438B-9703-16A4A6AE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3C38-E03F-4FD4-AAB1-F42210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EF37E-357A-4386-A051-E1661139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B47ED-8B96-4074-8004-4C10BD0B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B173-BE09-4F74-855E-4FED1EF5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06DD9-B4ED-4450-839C-947078F9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6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CF64-CB2C-4BA4-BF28-D92381A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183C0-94AC-4BEE-8113-74A28047E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963F2-FE0D-4F7E-8152-925E57BF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79D5D-BDA5-4B6B-A0B9-C29D8FD5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0E45-2ADA-4B76-86F9-FBE5789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97DAB-5817-4020-9B53-F1EBCA1B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6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ADC30-6671-443E-BD9B-B22DA1A1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29F4-D75E-4A41-A0A5-F2FE7A1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21D201-FC5F-43AF-B5E2-E2B4B6030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90827B-4A52-4D0D-B453-4B5BCAEDA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702C0-FD30-4FDB-9286-02D469B5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69331-F4F6-40A7-8D36-849AB59D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7147C-7285-4126-8C43-55A36E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B68AE-A854-448B-8C51-23B048FD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F773-7F8F-477C-A2A7-5915DEC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CAD5D-2FB2-4F8A-B079-8DF8B204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E6218-FB07-49AA-ADF5-B7F54C59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79ACC-022B-4FF0-942E-3EE07A0C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3B9232-AF90-4560-9437-CB0C3131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1407C3-8C52-43BB-98EF-B6574FF0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5452A-4ECB-4152-A917-73E87E9E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F3932-E7C7-4205-A000-EB30D7D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F8410-72C2-406D-9480-BB285173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9984B-D303-4E8B-B05C-32177406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EE49A-32D6-42CA-B97E-BB2CA44F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B347D-B434-4BD3-B2C9-CA7446B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61A0C-9E0E-4576-8B46-F3A67519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C8AC1-D4C0-4F45-8E7B-C3B8DA79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8674EC-FB04-4379-9DE4-9FF4D2BB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D83FE-8250-4607-B5D2-4F921B6F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408B6-2749-4433-8DAD-960587EB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9BBD0-79DA-410C-A63C-88B61AD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D9F2F-E189-4461-BC66-7E2690F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A1C586-7BA5-4B36-8CE2-A4437243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FCDFF-E435-46BD-9C56-734D64F3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69444-CAC6-422E-8BD7-BE901D5B5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0A03-1835-4FC8-BEB4-A2BA7B5FF4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5918F-11A4-4011-9750-FB48A6F6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137DA-2633-49E0-ADD9-255EB71A0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FF4F-B06F-4C29-A72C-0A2425FF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1 :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불꽃실험 게임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27E9331-FD79-4211-A698-CF6EE27D6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Game 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1199456" y="980728"/>
            <a:ext cx="11442600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Game(){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String </a:t>
            </a:r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selectedGame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;</a:t>
            </a:r>
          </a:p>
          <a:p>
            <a:pPr marL="914760" lvl="2">
              <a:buClr>
                <a:srgbClr val="0070C0"/>
              </a:buClr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 리스트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while(true) {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switch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게임별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 버튼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 {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	case 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kumimoji="1" lang="en-US" altLang="x-none" dirty="0" err="1">
                <a:latin typeface="배달의민족 한나는 열한살" pitchFamily="50" charset="-127"/>
                <a:ea typeface="배달의민족 한나는 열한살" pitchFamily="50" charset="-127"/>
              </a:rPr>
              <a:t>selectedGame</a:t>
            </a:r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 = 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불꽃 색칠게임</a:t>
            </a:r>
            <a:endParaRPr kumimoji="1"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kumimoji="1"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Download(</a:t>
            </a:r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selectedGame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r>
              <a:rPr kumimoji="1"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kumimoji="1"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r>
              <a:rPr kumimoji="1"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	case 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: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kumimoji="1"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selectedGame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 = 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현미경실험 게임</a:t>
            </a:r>
            <a:endParaRPr kumimoji="1"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Download(</a:t>
            </a:r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selectedGame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</a:p>
          <a:p>
            <a:r>
              <a:rPr kumimoji="1"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Game</a:t>
            </a:r>
            <a:r>
              <a:rPr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Microscope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endParaRPr kumimoji="1"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					break;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	. . . 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	default;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}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r>
              <a:rPr kumimoji="1" lang="en-US" altLang="x-none" dirty="0"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1371600" lvl="2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371600" lvl="2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75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424" y="1628800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22B6E-BF0A-8D45-A87C-B3D9B1F5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게임부분 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참고용</a:t>
            </a:r>
            <a:r>
              <a:rPr kumimoji="1"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kumimoji="1" lang="x-none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F9DFC-EE54-794D-92E5-CFDB6D6E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kumimoji="1" lang="en-US" altLang="ko-KR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랜덤시약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,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비어있는 불꽃 그림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개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색깔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팔레트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다시 칠하기 버튼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타이머 시작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보이게 출력</a:t>
            </a: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kumimoji="1" lang="en-US" altLang="ko-KR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FillFire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불꽃 색 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사용자가 선택한 색깔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.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변수에 저장하게 할까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?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그래서 밑에 거에 전달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?)</a:t>
            </a:r>
          </a:p>
          <a:p>
            <a:pPr marL="0" indent="0">
              <a:buNone/>
            </a:pP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- </a:t>
            </a:r>
            <a:r>
              <a:rPr kumimoji="1" lang="en-US" altLang="ko-KR" sz="2000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CheckAns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() 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각 시약 별 불꽃 색깔이 맞았는지 체크</a:t>
            </a: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- Submit()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결과화면 출력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, </a:t>
            </a:r>
            <a:r>
              <a:rPr kumimoji="1"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정답자들의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기록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</a:t>
            </a:r>
            <a:r>
              <a:rPr kumimoji="1"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걸린시간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, ID)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을 넘김</a:t>
            </a: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- Ranking() </a:t>
            </a:r>
          </a:p>
          <a:p>
            <a:pPr marL="0" indent="0">
              <a:buFont typeface="Wingdings"/>
              <a:buChar char="à"/>
            </a:pP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서버에 저장되어있는 </a:t>
            </a:r>
            <a:r>
              <a:rPr kumimoji="1"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정답자들의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기록을 내림차순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시간기준</a:t>
            </a:r>
            <a:r>
              <a:rPr kumimoji="1"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)</a:t>
            </a:r>
            <a:r>
              <a:rPr kumimoji="1"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으로 가져와 출력</a:t>
            </a: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8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sz="17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7328" y="335360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전역변수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String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;  String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result; //0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이면 오답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이면 정답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타이머 초기화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타이머 시작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색깔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팔레트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칠하기 버튼 출력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클릭되면 언제든지 불꽃그림이 초기화 됨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타이머 출력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비어있는 불꽃 그림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 출력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String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reagentName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[]={</a:t>
            </a:r>
            <a:r>
              <a:rPr lang="ko-KR" altLang="en-US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리튬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구리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바륨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칼슘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칼륨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[0] =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reagentName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[]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index0~6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중 랜덤으로 골라 넣음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[1] =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위의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index+1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[2] =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위의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index+1 //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중복을 막기 위해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randomReagent1,2,3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 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텍스트로 어떤 시약인지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for(item : 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[]){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정답체크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(item);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if(result==0){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();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743560" lvl="6">
              <a:buClr>
                <a:srgbClr val="0070C0"/>
              </a:buClr>
            </a:pP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();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색깔변화함수</a:t>
            </a:r>
            <a:endParaRPr lang="ko-KR" altLang="en-US" sz="17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24680" y="1052736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색깔변화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//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문지름 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</a:t>
            </a:r>
            <a:r>
              <a:rPr lang="ko-KR" altLang="en-US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칠한부분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r>
              <a:rPr lang="ko-KR" altLang="en-US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쓱싹쓱싹말고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r>
              <a:rPr lang="ko-KR" altLang="en-US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그라데이션으로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할 수 있나요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?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//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일정범위 이상 채워지면 제출하기 버튼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8800" lvl="3" indent="-456840">
              <a:buClr>
                <a:srgbClr val="0070C0"/>
              </a:buClr>
            </a:pPr>
            <a:r>
              <a:rPr lang="en-US" altLang="ko-KR" b="1" spc="-1" dirty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//</a:t>
            </a:r>
            <a:r>
              <a:rPr lang="ko-KR" altLang="en-US" b="1" spc="-1" dirty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잘 </a:t>
            </a:r>
            <a:r>
              <a:rPr lang="ko-KR" altLang="en-US" b="1" spc="-1" dirty="0" err="1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모르겠는</a:t>
            </a:r>
            <a:r>
              <a:rPr lang="ko-KR" altLang="en-US" b="1" spc="-1" dirty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부분이라 비워 둠</a:t>
            </a:r>
            <a:r>
              <a:rPr lang="en-US" altLang="ko-KR" b="1" spc="-1" dirty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정답체크함수</a:t>
            </a:r>
            <a:endParaRPr lang="ko-KR" altLang="en-US" sz="17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1104800" y="620688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1829160" lvl="4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정답체크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(String 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{</a:t>
            </a:r>
          </a:p>
          <a:p>
            <a:pPr marL="1829160" lvl="4">
              <a:buClr>
                <a:srgbClr val="0070C0"/>
              </a:buClr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팔레트 중 색깔 클릭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switch(</a:t>
            </a:r>
            <a:r>
              <a:rPr lang="ko-KR" altLang="en-US" sz="16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색상별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이름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case 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빨강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en-US" altLang="ko-KR" sz="16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빨강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;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case 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노랑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en-US" altLang="ko-KR" sz="16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노랑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;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…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색깔변화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16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6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switch(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randomReagent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case </a:t>
            </a: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리튬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==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빨강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result=1;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else result=0; 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case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selectedColor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==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노랑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result=1;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else result=0; 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…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743560" lvl="6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제출함수</a:t>
            </a:r>
            <a:endParaRPr lang="ko-KR" altLang="en-US" sz="17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888776" y="767408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1829160" lvl="4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</a:t>
            </a:r>
          </a:p>
          <a:p>
            <a:pPr marL="1829160" lvl="4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화면 초기화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if(result==1){ 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“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정답입니다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사용자 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ID,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걸린 시간 서버로 전송 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}else “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오답입니다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풀어보세요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걸린시간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다시하기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버튼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돌아가기 버튼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랭킹보기 버튼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while(true){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if(</a:t>
            </a: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다시하기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클릭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 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GameFire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}else if(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돌아가기 클릭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Game() 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여기서부턴 완전 처음부터 시작으로 하고 싶어요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세팅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초기화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pPr marL="3200760" lvl="7">
              <a:buClr>
                <a:srgbClr val="0070C0"/>
              </a:buClr>
            </a:pP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}else if(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랭킹보기 클릭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랭킹부분으로 넘어감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미완성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</a:p>
          <a:p>
            <a:pPr marL="3200760" lvl="7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</p:txBody>
      </p:sp>
      <p:grpSp>
        <p:nvGrpSpPr>
          <p:cNvPr id="3" name="그룹 7"/>
          <p:cNvGrpSpPr/>
          <p:nvPr/>
        </p:nvGrpSpPr>
        <p:grpSpPr>
          <a:xfrm>
            <a:off x="7464152" y="4221089"/>
            <a:ext cx="3131840" cy="2575555"/>
            <a:chOff x="5940152" y="4221088"/>
            <a:chExt cx="3131840" cy="257555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0152" y="4293096"/>
              <a:ext cx="3089483" cy="250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5940152" y="4221088"/>
              <a:ext cx="3131840" cy="2564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게임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-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랭킹</a:t>
            </a:r>
            <a:endParaRPr lang="ko-KR" altLang="en-US" sz="17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168696" y="767408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1829160" lvl="4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랭킹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화면초기화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걸린 시간 기준 내림차순으로 랭킹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X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버튼 출력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//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클릭하면 바로 전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제출부분 화면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으로 돌아감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8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747</Words>
  <Application>Microsoft Office PowerPoint</Application>
  <PresentationFormat>와이드스크린</PresentationFormat>
  <Paragraphs>170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한나는 열한살</vt:lpstr>
      <vt:lpstr>Arial</vt:lpstr>
      <vt:lpstr>Wingdings</vt:lpstr>
      <vt:lpstr>Office 테마</vt:lpstr>
      <vt:lpstr>게임1 : 불꽃실험 게임</vt:lpstr>
      <vt:lpstr>Game ()</vt:lpstr>
      <vt:lpstr>게임-GameFire()</vt:lpstr>
      <vt:lpstr>게임부분 (참고용)</vt:lpstr>
      <vt:lpstr>게임-GameFire()</vt:lpstr>
      <vt:lpstr>게임-색깔변화함수</vt:lpstr>
      <vt:lpstr>게임-정답체크함수</vt:lpstr>
      <vt:lpstr>게임-제출함수</vt:lpstr>
      <vt:lpstr>게임-랭킹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게임1 : 불꽃실험 게임</dc:title>
  <dc:creator>허예지</dc:creator>
  <cp:lastModifiedBy>허예지</cp:lastModifiedBy>
  <cp:revision>1</cp:revision>
  <dcterms:created xsi:type="dcterms:W3CDTF">2021-05-31T10:45:00Z</dcterms:created>
  <dcterms:modified xsi:type="dcterms:W3CDTF">2021-05-31T10:49:04Z</dcterms:modified>
</cp:coreProperties>
</file>