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9"/>
  </p:handoutMasterIdLst>
  <p:sldIdLst>
    <p:sldId id="256" r:id="rId3"/>
    <p:sldId id="280" r:id="rId5"/>
    <p:sldId id="281" r:id="rId6"/>
    <p:sldId id="269" r:id="rId7"/>
    <p:sldId id="275" r:id="rId8"/>
    <p:sldId id="271" r:id="rId9"/>
    <p:sldId id="276" r:id="rId10"/>
    <p:sldId id="277" r:id="rId11"/>
    <p:sldId id="278" r:id="rId12"/>
    <p:sldId id="279" r:id="rId13"/>
    <p:sldId id="282" r:id="rId14"/>
    <p:sldId id="309" r:id="rId15"/>
    <p:sldId id="310" r:id="rId16"/>
    <p:sldId id="306"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2BC322-ABBD-4B8B-920D-4AB998AB5898}">
          <p14:sldIdLst>
            <p14:sldId id="256"/>
            <p14:sldId id="280"/>
            <p14:sldId id="281"/>
            <p14:sldId id="269"/>
            <p14:sldId id="275"/>
            <p14:sldId id="271"/>
            <p14:sldId id="276"/>
            <p14:sldId id="277"/>
            <p14:sldId id="278"/>
            <p14:sldId id="279"/>
            <p14:sldId id="282"/>
            <p14:sldId id="309"/>
            <p14:sldId id="310"/>
            <p14:sldId id="306"/>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6327" autoAdjust="0"/>
  </p:normalViewPr>
  <p:slideViewPr>
    <p:cSldViewPr snapToGrid="0">
      <p:cViewPr varScale="1">
        <p:scale>
          <a:sx n="87" d="100"/>
          <a:sy n="87" d="100"/>
        </p:scale>
        <p:origin x="528" y="67"/>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5" d="100"/>
          <a:sy n="65" d="100"/>
        </p:scale>
        <p:origin x="3082" y="3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8182F0-CF90-4D8B-A51C-796537115A5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71A2F0-CBFD-4774-B3D0-4D3EB156BDC3}" type="datetime1">
              <a:rPr lang="en-US" smtClean="0"/>
            </a:fld>
            <a:endParaRPr lang="en-US" dirty="0"/>
          </a:p>
        </p:txBody>
      </p:sp>
      <p:sp>
        <p:nvSpPr>
          <p:cNvPr id="4" name="Footer Placeholder 3"/>
          <p:cNvSpPr>
            <a:spLocks noGrp="1"/>
          </p:cNvSpPr>
          <p:nvPr>
            <p:ph type="ftr" sz="quarter" idx="11"/>
          </p:nvPr>
        </p:nvSpPr>
        <p:spPr/>
        <p:txBody>
          <a:bodyPr/>
          <a:lstStyle/>
          <a:p>
            <a:r>
              <a:rPr lang="en-US"/>
              <a:t>MCA-Mini Project</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C0220AE-BB02-4B55-8B69-AAAE98CDEC4D}" type="datetime1">
              <a:rPr lang="en-US" smtClean="0"/>
            </a:fld>
            <a:endParaRPr lang="en-US" dirty="0"/>
          </a:p>
        </p:txBody>
      </p:sp>
      <p:sp>
        <p:nvSpPr>
          <p:cNvPr id="5" name="Footer Placeholder 4"/>
          <p:cNvSpPr>
            <a:spLocks noGrp="1"/>
          </p:cNvSpPr>
          <p:nvPr>
            <p:ph type="ftr" sz="quarter" idx="11"/>
          </p:nvPr>
        </p:nvSpPr>
        <p:spPr/>
        <p:txBody>
          <a:bodyPr/>
          <a:p>
            <a:r>
              <a:rPr lang="en-US"/>
              <a:t>MCA-Mini Project</a:t>
            </a:r>
            <a:endParaRPr lang="en-US" dirty="0"/>
          </a:p>
        </p:txBody>
      </p:sp>
      <p:sp>
        <p:nvSpPr>
          <p:cNvPr id="6" name="Slide Number Placeholder 5"/>
          <p:cNvSpPr>
            <a:spLocks noGrp="1"/>
          </p:cNvSpPr>
          <p:nvPr>
            <p:ph type="sldNum" sz="quarter" idx="12"/>
          </p:nvPr>
        </p:nvSpPr>
        <p:spPr/>
        <p:txBody>
          <a:bodyPr/>
          <a:p>
            <a:fld id="{FF2BD96E-3838-45D2-9031-D3AF67C920A5}" type="slidenum">
              <a:rPr lang="en-US" smtClean="0"/>
            </a:fld>
            <a:endParaRPr lang="en-US" dirty="0"/>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E124C9EB-2F62-4FB6-B08E-93CBE3383D47}" type="datetime1">
              <a:rPr lang="en-US" smtClean="0"/>
            </a:fld>
            <a:endParaRPr lang="en-US" dirty="0"/>
          </a:p>
        </p:txBody>
      </p:sp>
      <p:sp>
        <p:nvSpPr>
          <p:cNvPr id="6" name="Footer Placeholder 5"/>
          <p:cNvSpPr>
            <a:spLocks noGrp="1"/>
          </p:cNvSpPr>
          <p:nvPr>
            <p:ph type="ftr" sz="quarter" idx="11"/>
          </p:nvPr>
        </p:nvSpPr>
        <p:spPr/>
        <p:txBody>
          <a:bodyPr/>
          <a:p>
            <a:r>
              <a:rPr lang="en-US"/>
              <a:t>MCA-Mini Project</a:t>
            </a:r>
            <a:endParaRPr lang="en-US" dirty="0"/>
          </a:p>
        </p:txBody>
      </p:sp>
      <p:sp>
        <p:nvSpPr>
          <p:cNvPr id="7" name="Slide Number Placeholder 6"/>
          <p:cNvSpPr>
            <a:spLocks noGrp="1"/>
          </p:cNvSpPr>
          <p:nvPr>
            <p:ph type="sldNum" sz="quarter" idx="12"/>
          </p:nvPr>
        </p:nvSpPr>
        <p:spPr/>
        <p:txBody>
          <a:bodyPr/>
          <a:p>
            <a:fld id="{294A09A9-5501-47C1-A89A-A340965A2BE2}" type="slidenum">
              <a:rPr lang="en-US" smtClean="0"/>
            </a:fld>
            <a:endParaRPr 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37F14DF1-7B20-47C2-8827-664A79239D81}" type="datetime1">
              <a:rPr lang="en-US" smtClean="0"/>
            </a:fld>
            <a:endParaRPr lang="en-US" dirty="0"/>
          </a:p>
        </p:txBody>
      </p:sp>
      <p:sp>
        <p:nvSpPr>
          <p:cNvPr id="8" name="Footer Placeholder 7"/>
          <p:cNvSpPr>
            <a:spLocks noGrp="1"/>
          </p:cNvSpPr>
          <p:nvPr>
            <p:ph type="ftr" sz="quarter" idx="11"/>
          </p:nvPr>
        </p:nvSpPr>
        <p:spPr/>
        <p:txBody>
          <a:bodyPr/>
          <a:p>
            <a:r>
              <a:rPr lang="en-US"/>
              <a:t>MCA-Mini Project</a:t>
            </a:r>
            <a:endParaRPr lang="en-US" dirty="0"/>
          </a:p>
        </p:txBody>
      </p:sp>
      <p:sp>
        <p:nvSpPr>
          <p:cNvPr id="9" name="Slide Number Placeholder 8"/>
          <p:cNvSpPr>
            <a:spLocks noGrp="1"/>
          </p:cNvSpPr>
          <p:nvPr>
            <p:ph type="sldNum" sz="quarter" idx="12"/>
          </p:nvPr>
        </p:nvSpPr>
        <p:spPr/>
        <p:txBody>
          <a:bodyPr/>
          <a:p>
            <a:fld id="{294A09A9-5501-47C1-A89A-A340965A2BE2}" type="slidenum">
              <a:rPr lang="en-US" smtClean="0"/>
            </a:fld>
            <a:endParaRPr lang="en-US"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0771A2F0-CBFD-4774-B3D0-4D3EB156BDC3}" type="datetime1">
              <a:rPr lang="en-US" smtClean="0"/>
            </a:fld>
            <a:endParaRPr lang="en-US" dirty="0"/>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MCA-Mini Project</a:t>
            </a:r>
            <a:endParaRPr lang="en-US" dirty="0"/>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94A09A9-5501-47C1-A89A-A340965A2BE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hd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6630" y="-283210"/>
            <a:ext cx="10601960" cy="2787015"/>
          </a:xfrm>
        </p:spPr>
        <p:txBody>
          <a:bodyPr>
            <a:normAutofit/>
          </a:bodyPr>
          <a:lstStyle/>
          <a:p>
            <a:br>
              <a:rPr lang="en-IN" sz="3200" b="0" i="0" u="none" strike="noStrike" baseline="0" dirty="0">
                <a:solidFill>
                  <a:srgbClr val="000000"/>
                </a:solidFill>
                <a:latin typeface="Times New Roman" panose="02020603050405020304" pitchFamily="18" charset="0"/>
              </a:rPr>
            </a:br>
            <a:r>
              <a:rPr lang="en-IN" altLang="en-US" sz="4800" u="sng" dirty="0"/>
              <a:t>INTELLIGENT TOURIST SYSTEM</a:t>
            </a:r>
            <a:br>
              <a:rPr lang="en-IN" altLang="en-US" sz="4800" u="sng" dirty="0"/>
            </a:br>
            <a:br>
              <a:rPr lang="en-IN" altLang="en-US" sz="2400" u="sng" dirty="0"/>
            </a:br>
            <a:r>
              <a:rPr lang="en-IN" altLang="en-US" sz="2400" dirty="0"/>
              <a:t>MINI PROJECT</a:t>
            </a:r>
            <a:br>
              <a:rPr lang="en-IN" altLang="en-US" sz="2400" dirty="0"/>
            </a:br>
            <a:r>
              <a:rPr lang="en-IN" altLang="en-US" sz="2400" dirty="0"/>
              <a:t>Department of MCA,MES College of Engineering,Kuttippuram</a:t>
            </a:r>
            <a:endParaRPr lang="en-IN" altLang="en-US" sz="2400" dirty="0">
              <a:effectLst>
                <a:outerShdw blurRad="38100" dist="38100" dir="2700000" algn="tl">
                  <a:srgbClr val="000000">
                    <a:alpha val="43137"/>
                  </a:srgbClr>
                </a:outerShdw>
              </a:effectLst>
              <a:latin typeface="+mn-ea"/>
              <a:cs typeface="+mn-ea"/>
            </a:endParaRPr>
          </a:p>
        </p:txBody>
      </p:sp>
      <p:sp>
        <p:nvSpPr>
          <p:cNvPr id="3" name="Subtitle 2"/>
          <p:cNvSpPr>
            <a:spLocks noGrp="1"/>
          </p:cNvSpPr>
          <p:nvPr>
            <p:ph type="subTitle" idx="1"/>
          </p:nvPr>
        </p:nvSpPr>
        <p:spPr>
          <a:xfrm>
            <a:off x="291465" y="2993390"/>
            <a:ext cx="8388350" cy="2257425"/>
          </a:xfrm>
        </p:spPr>
        <p:txBody>
          <a:bodyPr>
            <a:normAutofit/>
          </a:bodyPr>
          <a:lstStyle/>
          <a:p>
            <a:endParaRPr lang="en-US" sz="2200" u="sng" dirty="0">
              <a:latin typeface="Times New Roman" panose="02020603050405020304" pitchFamily="18" charset="0"/>
              <a:cs typeface="Times New Roman" panose="02020603050405020304" pitchFamily="18" charset="0"/>
            </a:endParaRPr>
          </a:p>
          <a:p>
            <a:pPr marL="0" indent="0">
              <a:buNone/>
            </a:pPr>
            <a:r>
              <a:rPr lang="en-IN" altLang="en-US" sz="2200" dirty="0">
                <a:latin typeface="Times New Roman" panose="02020603050405020304" pitchFamily="18" charset="0"/>
                <a:cs typeface="Times New Roman" panose="02020603050405020304" pitchFamily="18" charset="0"/>
              </a:rPr>
              <a:t>                                                                </a:t>
            </a:r>
            <a:endParaRPr lang="en-IN" altLang="en-US" sz="2200" u="sng" dirty="0">
              <a:latin typeface="Times New Roman" panose="02020603050405020304" pitchFamily="18" charset="0"/>
              <a:cs typeface="Times New Roman" panose="02020603050405020304" pitchFamily="18" charset="0"/>
            </a:endParaRPr>
          </a:p>
          <a:p>
            <a:pPr marL="0" indent="0">
              <a:buNone/>
            </a:pPr>
            <a:r>
              <a:rPr lang="en-IN" alt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rPr>
              <a:t>PREPARED BY</a:t>
            </a:r>
            <a:endParaRPr lang="en-US" sz="2200" dirty="0">
              <a:latin typeface="Times New Roman" panose="02020603050405020304" pitchFamily="18" charset="0"/>
              <a:cs typeface="Times New Roman" panose="02020603050405020304" pitchFamily="18" charset="0"/>
            </a:endParaRPr>
          </a:p>
          <a:p>
            <a:pPr marL="0" indent="0">
              <a:buNone/>
            </a:pPr>
            <a:r>
              <a:rPr lang="en-IN" altLang="en-US" sz="2800" dirty="0">
                <a:solidFill>
                  <a:srgbClr val="000000"/>
                </a:solidFill>
                <a:latin typeface="Times New Roman" panose="02020603050405020304" pitchFamily="18" charset="0"/>
                <a:cs typeface="Times New Roman" panose="02020603050405020304" pitchFamily="18" charset="0"/>
              </a:rPr>
              <a:t>      </a:t>
            </a:r>
            <a:r>
              <a:rPr lang="en-IN" altLang="en-US" sz="2800" dirty="0">
                <a:solidFill>
                  <a:srgbClr val="000000"/>
                </a:solidFill>
                <a:latin typeface="Times New Roman" panose="02020603050405020304" pitchFamily="18" charset="0"/>
                <a:cs typeface="Times New Roman" panose="02020603050405020304" pitchFamily="18" charset="0"/>
                <a:sym typeface="+mn-ea"/>
              </a:rPr>
              <a:t>SHIMA JALEEL </a:t>
            </a:r>
            <a:r>
              <a:rPr lang="en-US" sz="2800" dirty="0">
                <a:solidFill>
                  <a:srgbClr val="000000"/>
                </a:solidFill>
                <a:latin typeface="Times New Roman" panose="02020603050405020304" pitchFamily="18" charset="0"/>
                <a:cs typeface="Times New Roman" panose="02020603050405020304" pitchFamily="18" charset="0"/>
                <a:sym typeface="+mn-ea"/>
              </a:rPr>
              <a:t>(MES22MCA-20</a:t>
            </a:r>
            <a:r>
              <a:rPr lang="en-IN" altLang="en-US" sz="2800" dirty="0">
                <a:solidFill>
                  <a:srgbClr val="000000"/>
                </a:solidFill>
                <a:latin typeface="Times New Roman" panose="02020603050405020304" pitchFamily="18" charset="0"/>
                <a:cs typeface="Times New Roman" panose="02020603050405020304" pitchFamily="18" charset="0"/>
                <a:sym typeface="+mn-ea"/>
              </a:rPr>
              <a:t>56</a:t>
            </a:r>
            <a:r>
              <a:rPr lang="en-US" sz="2800" dirty="0">
                <a:solidFill>
                  <a:srgbClr val="000000"/>
                </a:solidFill>
                <a:latin typeface="Times New Roman" panose="02020603050405020304" pitchFamily="18" charset="0"/>
                <a:cs typeface="Times New Roman" panose="02020603050405020304" pitchFamily="18" charset="0"/>
                <a:sym typeface="+mn-ea"/>
              </a:rPr>
              <a:t>)</a:t>
            </a: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4" name="Title 1"/>
          <p:cNvSpPr txBox="1"/>
          <p:nvPr/>
        </p:nvSpPr>
        <p:spPr>
          <a:xfrm rot="10800000" flipV="1">
            <a:off x="3770630" y="2503170"/>
            <a:ext cx="4423410" cy="490220"/>
          </a:xfrm>
          <a:prstGeom prst="rect">
            <a:avLst/>
          </a:prstGeom>
        </p:spPr>
        <p:txBody>
          <a:bodyPr vert="horz" lIns="91440" tIns="45720" rIns="91440" bIns="45720" rtlCol="0" anchor="b" anchorCtr="0">
            <a:normAutofit fontScale="80000"/>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IN" sz="3200" dirty="0">
                <a:solidFill>
                  <a:srgbClr val="000000"/>
                </a:solidFill>
                <a:latin typeface="Times New Roman" panose="02020603050405020304" pitchFamily="18" charset="0"/>
              </a:rPr>
              <a:t> 3rd NOVEMBER 2023</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3</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C0220AE-BB02-4B55-8B69-AAAE98CDEC4D}" type="datetime1">
              <a:rPr lang="en-US" smtClean="0"/>
            </a:fld>
            <a:endParaRPr lang="en-US" dirty="0"/>
          </a:p>
        </p:txBody>
      </p:sp>
      <p:sp>
        <p:nvSpPr>
          <p:cNvPr id="5" name="Footer Placeholder 4"/>
          <p:cNvSpPr>
            <a:spLocks noGrp="1"/>
          </p:cNvSpPr>
          <p:nvPr>
            <p:ph type="ftr" sz="quarter" idx="11"/>
          </p:nvPr>
        </p:nvSpPr>
        <p:spPr/>
        <p:txBody>
          <a:bodyPr/>
          <a:lstStyle/>
          <a:p>
            <a:r>
              <a:rPr lang="en-US"/>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fld>
            <a:endParaRPr lang="en-US" dirty="0"/>
          </a:p>
        </p:txBody>
      </p:sp>
      <p:graphicFrame>
        <p:nvGraphicFramePr>
          <p:cNvPr id="7" name="Table 6"/>
          <p:cNvGraphicFramePr>
            <a:graphicFrameLocks noGrp="1"/>
          </p:cNvGraphicFramePr>
          <p:nvPr/>
        </p:nvGraphicFramePr>
        <p:xfrm>
          <a:off x="85109" y="1503313"/>
          <a:ext cx="12039481" cy="3548839"/>
        </p:xfrm>
        <a:graphic>
          <a:graphicData uri="http://schemas.openxmlformats.org/drawingml/2006/table">
            <a:tbl>
              <a:tblPr firstRow="1">
                <a:tableStyleId>{10A1B5D5-9B99-4C35-A422-299274C87663}</a:tableStyleId>
              </a:tblPr>
              <a:tblGrid>
                <a:gridCol w="864869"/>
                <a:gridCol w="1206588"/>
                <a:gridCol w="935879"/>
                <a:gridCol w="796698"/>
                <a:gridCol w="805404"/>
                <a:gridCol w="801051"/>
                <a:gridCol w="801051"/>
                <a:gridCol w="801051"/>
                <a:gridCol w="801051"/>
                <a:gridCol w="799533"/>
                <a:gridCol w="801051"/>
                <a:gridCol w="801051"/>
                <a:gridCol w="886846"/>
                <a:gridCol w="937358"/>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Backlog Item</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IN" sz="1600" dirty="0">
                          <a:latin typeface="Times New Roman" panose="02020603050405020304" pitchFamily="18" charset="0"/>
                          <a:cs typeface="Times New Roman" panose="02020603050405020304" pitchFamily="18" charset="0"/>
                        </a:rPr>
                        <a:t>Status and</a:t>
                      </a:r>
                      <a:endParaRPr lang="en-IN" sz="1600"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Completion date</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Original Estimate in hours</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1</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08/11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2</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09/11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3</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10/11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4</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15/11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5</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16/11</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6</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17/11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7</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22/11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8</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23/11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9</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24/11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10</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29/11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11</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30/11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01/11/2023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643">
                <a:tc>
                  <a:txBody>
                    <a:bodyPr/>
                    <a:lstStyle/>
                    <a:p>
                      <a:pPr algn="ctr"/>
                      <a:r>
                        <a:rPr lang="en-US" sz="1600" dirty="0">
                          <a:latin typeface="Times New Roman" panose="02020603050405020304" pitchFamily="18" charset="0"/>
                          <a:cs typeface="Times New Roman" panose="02020603050405020304" pitchFamily="18" charset="0"/>
                        </a:rPr>
                        <a:t>Testing &amp;</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03/11/2023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9330" y="113665"/>
            <a:ext cx="10213340" cy="1127760"/>
          </a:xfrm>
        </p:spPr>
        <p:txBody>
          <a:bodyPr anchor="t"/>
          <a:lstStyle/>
          <a:p>
            <a:br>
              <a:rPr lang="en-US" sz="3200" b="1" u="sng" dirty="0">
                <a:latin typeface="Times New Roman" panose="02020603050405020304" pitchFamily="18" charset="0"/>
                <a:cs typeface="Times New Roman" panose="02020603050405020304" pitchFamily="18" charset="0"/>
              </a:rPr>
            </a:br>
            <a:r>
              <a:rPr lang="en-US" sz="3200" b="1" u="sng" dirty="0">
                <a:latin typeface="Times New Roman" panose="02020603050405020304" pitchFamily="18" charset="0"/>
                <a:cs typeface="Times New Roman" panose="02020603050405020304" pitchFamily="18" charset="0"/>
              </a:rPr>
              <a:t>DFD</a:t>
            </a:r>
            <a:br>
              <a:rPr lang="en-US" sz="3200" b="1" u="sng" dirty="0">
                <a:latin typeface="Times New Roman" panose="02020603050405020304" pitchFamily="18" charset="0"/>
                <a:cs typeface="Times New Roman" panose="02020603050405020304" pitchFamily="18" charset="0"/>
              </a:rPr>
            </a:br>
            <a:br>
              <a:rPr lang="en-US" sz="3200" b="1" u="sng" dirty="0">
                <a:latin typeface="Times New Roman" panose="02020603050405020304" pitchFamily="18" charset="0"/>
                <a:cs typeface="Times New Roman" panose="02020603050405020304" pitchFamily="18" charset="0"/>
              </a:rPr>
            </a:br>
            <a:r>
              <a:rPr lang="en-US" sz="2000" b="1" u="sng" dirty="0">
                <a:solidFill>
                  <a:srgbClr val="000000"/>
                </a:solidFill>
                <a:latin typeface="Times New Roman" panose="02020603050405020304" pitchFamily="18" charset="0"/>
                <a:cs typeface="Times New Roman" panose="02020603050405020304" pitchFamily="18" charset="0"/>
              </a:rPr>
              <a:t>LEVEL </a:t>
            </a:r>
            <a:r>
              <a:rPr lang="en-IN" altLang="en-US" sz="2000" b="1" u="sng" dirty="0">
                <a:solidFill>
                  <a:srgbClr val="000000"/>
                </a:solidFill>
                <a:latin typeface="Times New Roman" panose="02020603050405020304" pitchFamily="18" charset="0"/>
                <a:cs typeface="Times New Roman" panose="02020603050405020304" pitchFamily="18" charset="0"/>
              </a:rPr>
              <a:t>0</a:t>
            </a:r>
            <a:r>
              <a:rPr lang="en-US" sz="2000" b="1" dirty="0">
                <a:solidFill>
                  <a:srgbClr val="000000"/>
                </a:solidFill>
                <a:latin typeface="Times New Roman" panose="02020603050405020304" pitchFamily="18" charset="0"/>
                <a:cs typeface="Times New Roman" panose="02020603050405020304" pitchFamily="18" charset="0"/>
              </a:rPr>
              <a:t>	</a:t>
            </a:r>
            <a:endParaRPr lang="en-IN" sz="2000" b="1"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06B054C-8421-4306-BEEB-BA690435E599}" type="datetime1">
              <a:rPr lang="en-US" smtClean="0"/>
            </a:fld>
            <a:endParaRPr lang="en-US" dirty="0"/>
          </a:p>
        </p:txBody>
      </p:sp>
      <p:sp>
        <p:nvSpPr>
          <p:cNvPr id="5" name="Footer Placeholder 4"/>
          <p:cNvSpPr>
            <a:spLocks noGrp="1"/>
          </p:cNvSpPr>
          <p:nvPr>
            <p:ph type="ftr" sz="quarter" idx="11"/>
          </p:nvPr>
        </p:nvSpPr>
        <p:spPr/>
        <p:txBody>
          <a:bodyPr/>
          <a:lstStyle/>
          <a:p>
            <a:r>
              <a:rPr lang="en-US"/>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fld>
            <a:endParaRPr lang="en-US" dirty="0"/>
          </a:p>
        </p:txBody>
      </p:sp>
      <p:sp>
        <p:nvSpPr>
          <p:cNvPr id="3" name="Oval 2"/>
          <p:cNvSpPr/>
          <p:nvPr/>
        </p:nvSpPr>
        <p:spPr>
          <a:xfrm>
            <a:off x="832485" y="2204085"/>
            <a:ext cx="2172970" cy="847725"/>
          </a:xfrm>
          <a:prstGeom prst="ellipse">
            <a:avLst/>
          </a:prstGeom>
          <a:solidFill>
            <a:schemeClr val="bg1"/>
          </a:solidFill>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r>
              <a:rPr lang="en-IN" altLang="en-US"/>
              <a:t>Admin</a:t>
            </a:r>
            <a:endParaRPr lang="en-IN" altLang="en-US"/>
          </a:p>
        </p:txBody>
      </p:sp>
      <p:sp>
        <p:nvSpPr>
          <p:cNvPr id="8" name="Oval 7"/>
          <p:cNvSpPr/>
          <p:nvPr/>
        </p:nvSpPr>
        <p:spPr>
          <a:xfrm>
            <a:off x="832485" y="3921125"/>
            <a:ext cx="2172970" cy="847725"/>
          </a:xfrm>
          <a:prstGeom prst="ellipse">
            <a:avLst/>
          </a:prstGeom>
          <a:solidFill>
            <a:schemeClr val="bg1"/>
          </a:solidFill>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r>
              <a:rPr lang="en-IN" altLang="en-US"/>
              <a:t>User</a:t>
            </a:r>
            <a:endParaRPr lang="en-IN" altLang="en-US"/>
          </a:p>
        </p:txBody>
      </p:sp>
      <p:sp>
        <p:nvSpPr>
          <p:cNvPr id="9" name="Oval 8"/>
          <p:cNvSpPr/>
          <p:nvPr/>
        </p:nvSpPr>
        <p:spPr>
          <a:xfrm>
            <a:off x="4775835" y="3051810"/>
            <a:ext cx="2924810" cy="1049020"/>
          </a:xfrm>
          <a:prstGeom prst="ellipse">
            <a:avLst/>
          </a:prstGeom>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r>
              <a:rPr lang="en-IN" altLang="en-US"/>
              <a:t>Intelligent Tourist System</a:t>
            </a:r>
            <a:endParaRPr lang="en-IN" altLang="en-US"/>
          </a:p>
        </p:txBody>
      </p:sp>
      <p:sp>
        <p:nvSpPr>
          <p:cNvPr id="10" name="Can 9"/>
          <p:cNvSpPr/>
          <p:nvPr/>
        </p:nvSpPr>
        <p:spPr>
          <a:xfrm>
            <a:off x="9333230" y="2076450"/>
            <a:ext cx="2035175" cy="2692400"/>
          </a:xfrm>
          <a:prstGeom prst="can">
            <a:avLst/>
          </a:prstGeom>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endParaRPr lang="en-US"/>
          </a:p>
        </p:txBody>
      </p:sp>
      <p:cxnSp>
        <p:nvCxnSpPr>
          <p:cNvPr id="11" name="Straight Arrow Connector 10"/>
          <p:cNvCxnSpPr>
            <a:endCxn id="9" idx="6"/>
          </p:cNvCxnSpPr>
          <p:nvPr/>
        </p:nvCxnSpPr>
        <p:spPr>
          <a:xfrm flipH="1" flipV="1">
            <a:off x="7700645" y="3576320"/>
            <a:ext cx="1600835" cy="5715"/>
          </a:xfrm>
          <a:prstGeom prst="straightConnector1">
            <a:avLst/>
          </a:prstGeom>
          <a:solidFill>
            <a:schemeClr val="bg1"/>
          </a:solidFill>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2" name="Straight Arrow Connector 11"/>
          <p:cNvCxnSpPr/>
          <p:nvPr/>
        </p:nvCxnSpPr>
        <p:spPr>
          <a:xfrm flipH="1" flipV="1">
            <a:off x="2962910" y="2766060"/>
            <a:ext cx="1865630" cy="667385"/>
          </a:xfrm>
          <a:prstGeom prst="straightConnector1">
            <a:avLst/>
          </a:prstGeom>
          <a:solidFill>
            <a:schemeClr val="bg1"/>
          </a:solidFill>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3" name="Straight Arrow Connector 12"/>
          <p:cNvCxnSpPr/>
          <p:nvPr/>
        </p:nvCxnSpPr>
        <p:spPr>
          <a:xfrm>
            <a:off x="2761615" y="2882265"/>
            <a:ext cx="2014220" cy="694055"/>
          </a:xfrm>
          <a:prstGeom prst="straightConnector1">
            <a:avLst/>
          </a:prstGeom>
          <a:solidFill>
            <a:schemeClr val="bg1"/>
          </a:solidFill>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4" name="Straight Arrow Connector 13"/>
          <p:cNvCxnSpPr/>
          <p:nvPr/>
        </p:nvCxnSpPr>
        <p:spPr>
          <a:xfrm flipH="1">
            <a:off x="2973705" y="3762375"/>
            <a:ext cx="1918335" cy="455930"/>
          </a:xfrm>
          <a:prstGeom prst="straightConnector1">
            <a:avLst/>
          </a:prstGeom>
          <a:solidFill>
            <a:schemeClr val="bg1"/>
          </a:solidFill>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5" name="Straight Arrow Connector 14"/>
          <p:cNvCxnSpPr>
            <a:endCxn id="10" idx="2"/>
          </p:cNvCxnSpPr>
          <p:nvPr/>
        </p:nvCxnSpPr>
        <p:spPr>
          <a:xfrm>
            <a:off x="7563485" y="3401695"/>
            <a:ext cx="1769745" cy="20955"/>
          </a:xfrm>
          <a:prstGeom prst="straightConnector1">
            <a:avLst/>
          </a:prstGeom>
          <a:solidFill>
            <a:schemeClr val="bg1"/>
          </a:solidFill>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a:stCxn id="8" idx="6"/>
          </p:cNvCxnSpPr>
          <p:nvPr/>
        </p:nvCxnSpPr>
        <p:spPr>
          <a:xfrm flipV="1">
            <a:off x="3005455" y="3900170"/>
            <a:ext cx="1971675" cy="445135"/>
          </a:xfrm>
          <a:prstGeom prst="straightConnector1">
            <a:avLst/>
          </a:prstGeom>
          <a:solidFill>
            <a:schemeClr val="bg1"/>
          </a:solidFill>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8" name="Text Box 17"/>
          <p:cNvSpPr txBox="1"/>
          <p:nvPr/>
        </p:nvSpPr>
        <p:spPr>
          <a:xfrm>
            <a:off x="9620250" y="3317240"/>
            <a:ext cx="1413510" cy="368300"/>
          </a:xfrm>
          <a:prstGeom prst="rect">
            <a:avLst/>
          </a:prstGeom>
          <a:noFill/>
        </p:spPr>
        <p:txBody>
          <a:bodyPr wrap="square" rtlCol="0">
            <a:spAutoFit/>
          </a:bodyPr>
          <a:p>
            <a:r>
              <a:rPr lang="en-IN" altLang="en-US"/>
              <a:t>   Database</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5C0220AE-BB02-4B55-8B69-AAAE98CDEC4D}" type="datetime1">
              <a:rPr lang="en-US" smtClean="0"/>
            </a:fld>
            <a:endParaRPr lang="en-US" dirty="0"/>
          </a:p>
        </p:txBody>
      </p:sp>
      <p:sp>
        <p:nvSpPr>
          <p:cNvPr id="5" name="Footer Placeholder 4"/>
          <p:cNvSpPr>
            <a:spLocks noGrp="1"/>
          </p:cNvSpPr>
          <p:nvPr>
            <p:ph type="ftr" sz="quarter" idx="11"/>
          </p:nvPr>
        </p:nvSpPr>
        <p:spPr/>
        <p:txBody>
          <a:bodyPr/>
          <a:p>
            <a:r>
              <a:rPr lang="en-US"/>
              <a:t>MCA-Mini Project</a:t>
            </a:r>
            <a:endParaRPr lang="en-US" dirty="0"/>
          </a:p>
        </p:txBody>
      </p:sp>
      <p:sp>
        <p:nvSpPr>
          <p:cNvPr id="10" name="Oval 9"/>
          <p:cNvSpPr/>
          <p:nvPr/>
        </p:nvSpPr>
        <p:spPr>
          <a:xfrm>
            <a:off x="4799965" y="5172075"/>
            <a:ext cx="2450465" cy="998220"/>
          </a:xfrm>
          <a:prstGeom prst="ellipse">
            <a:avLst/>
          </a:prstGeom>
        </p:spPr>
        <p:style>
          <a:lnRef idx="2">
            <a:prstClr val="black"/>
          </a:lnRef>
          <a:fillRef idx="0">
            <a:srgbClr val="FFFFFF"/>
          </a:fillRef>
          <a:effectRef idx="0">
            <a:srgbClr val="FFFFFF"/>
          </a:effectRef>
          <a:fontRef idx="minor">
            <a:schemeClr val="dk1"/>
          </a:fontRef>
        </p:style>
        <p:txBody>
          <a:bodyPr rtlCol="0" anchor="ctr"/>
          <a:p>
            <a:pPr algn="ctr"/>
            <a:r>
              <a:rPr lang="en-IN" altLang="en-US"/>
              <a:t>View Feedback</a:t>
            </a:r>
            <a:endParaRPr lang="en-IN" altLang="en-US"/>
          </a:p>
        </p:txBody>
      </p:sp>
      <p:sp>
        <p:nvSpPr>
          <p:cNvPr id="12" name="Oval 11"/>
          <p:cNvSpPr/>
          <p:nvPr/>
        </p:nvSpPr>
        <p:spPr>
          <a:xfrm>
            <a:off x="4799965" y="3726180"/>
            <a:ext cx="2450465" cy="998220"/>
          </a:xfrm>
          <a:prstGeom prst="ellipse">
            <a:avLst/>
          </a:prstGeom>
        </p:spPr>
        <p:style>
          <a:lnRef idx="2">
            <a:prstClr val="black"/>
          </a:lnRef>
          <a:fillRef idx="0">
            <a:srgbClr val="FFFFFF"/>
          </a:fillRef>
          <a:effectRef idx="0">
            <a:srgbClr val="FFFFFF"/>
          </a:effectRef>
          <a:fontRef idx="minor">
            <a:schemeClr val="dk1"/>
          </a:fontRef>
        </p:style>
        <p:txBody>
          <a:bodyPr rtlCol="0" anchor="ctr"/>
          <a:p>
            <a:pPr algn="ctr"/>
            <a:r>
              <a:rPr lang="en-IN" altLang="en-US"/>
              <a:t>User Profiles</a:t>
            </a:r>
            <a:endParaRPr lang="en-IN" altLang="en-US"/>
          </a:p>
        </p:txBody>
      </p:sp>
      <p:sp>
        <p:nvSpPr>
          <p:cNvPr id="13" name="Oval 12"/>
          <p:cNvSpPr/>
          <p:nvPr/>
        </p:nvSpPr>
        <p:spPr>
          <a:xfrm>
            <a:off x="4799965" y="2278380"/>
            <a:ext cx="2450465" cy="998220"/>
          </a:xfrm>
          <a:prstGeom prst="ellipse">
            <a:avLst/>
          </a:prstGeom>
        </p:spPr>
        <p:style>
          <a:lnRef idx="2">
            <a:prstClr val="black"/>
          </a:lnRef>
          <a:fillRef idx="0">
            <a:srgbClr val="FFFFFF"/>
          </a:fillRef>
          <a:effectRef idx="0">
            <a:srgbClr val="FFFFFF"/>
          </a:effectRef>
          <a:fontRef idx="minor">
            <a:schemeClr val="dk1"/>
          </a:fontRef>
        </p:style>
        <p:txBody>
          <a:bodyPr rtlCol="0" anchor="ctr"/>
          <a:p>
            <a:pPr algn="ctr"/>
            <a:r>
              <a:rPr lang="en-IN" altLang="en-US"/>
              <a:t>Manage Places</a:t>
            </a:r>
            <a:endParaRPr lang="en-IN" altLang="en-US"/>
          </a:p>
        </p:txBody>
      </p:sp>
      <p:sp>
        <p:nvSpPr>
          <p:cNvPr id="14" name="Oval 13"/>
          <p:cNvSpPr/>
          <p:nvPr/>
        </p:nvSpPr>
        <p:spPr>
          <a:xfrm>
            <a:off x="4799965" y="819150"/>
            <a:ext cx="2450465" cy="998220"/>
          </a:xfrm>
          <a:prstGeom prst="ellipse">
            <a:avLst/>
          </a:prstGeom>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r>
              <a:rPr lang="en-IN" altLang="en-US"/>
              <a:t>Login</a:t>
            </a:r>
            <a:endParaRPr lang="en-IN" altLang="en-US"/>
          </a:p>
        </p:txBody>
      </p:sp>
      <p:sp>
        <p:nvSpPr>
          <p:cNvPr id="16" name="Oval 15"/>
          <p:cNvSpPr/>
          <p:nvPr/>
        </p:nvSpPr>
        <p:spPr>
          <a:xfrm>
            <a:off x="299085" y="819150"/>
            <a:ext cx="2450465" cy="998220"/>
          </a:xfrm>
          <a:prstGeom prst="ellipse">
            <a:avLst/>
          </a:prstGeom>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r>
              <a:rPr lang="en-IN" altLang="en-US"/>
              <a:t>Admin</a:t>
            </a:r>
            <a:endParaRPr lang="en-IN" altLang="en-US"/>
          </a:p>
        </p:txBody>
      </p:sp>
      <p:sp>
        <p:nvSpPr>
          <p:cNvPr id="20" name="Rectangles 19"/>
          <p:cNvSpPr/>
          <p:nvPr/>
        </p:nvSpPr>
        <p:spPr>
          <a:xfrm>
            <a:off x="8739505" y="3898900"/>
            <a:ext cx="2451735" cy="714375"/>
          </a:xfrm>
          <a:prstGeom prst="rect">
            <a:avLst/>
          </a:prstGeom>
        </p:spPr>
        <p:style>
          <a:lnRef idx="2">
            <a:prstClr val="black"/>
          </a:lnRef>
          <a:fillRef idx="0">
            <a:srgbClr val="FFFFFF"/>
          </a:fillRef>
          <a:effectRef idx="0">
            <a:srgbClr val="FFFFFF"/>
          </a:effectRef>
          <a:fontRef idx="minor">
            <a:schemeClr val="dk1"/>
          </a:fontRef>
        </p:style>
        <p:txBody>
          <a:bodyPr rtlCol="0" anchor="ctr"/>
          <a:p>
            <a:pPr algn="ctr"/>
            <a:endParaRPr lang="en-US"/>
          </a:p>
        </p:txBody>
      </p:sp>
      <p:sp>
        <p:nvSpPr>
          <p:cNvPr id="23" name="Rectangles 22"/>
          <p:cNvSpPr/>
          <p:nvPr/>
        </p:nvSpPr>
        <p:spPr>
          <a:xfrm>
            <a:off x="8952865" y="3896360"/>
            <a:ext cx="2451735" cy="714375"/>
          </a:xfrm>
          <a:prstGeom prst="rect">
            <a:avLst/>
          </a:prstGeom>
        </p:spPr>
        <p:style>
          <a:lnRef idx="2">
            <a:prstClr val="black"/>
          </a:lnRef>
          <a:fillRef idx="0">
            <a:srgbClr val="FFFFFF"/>
          </a:fillRef>
          <a:effectRef idx="0">
            <a:srgbClr val="FFFFFF"/>
          </a:effectRef>
          <a:fontRef idx="minor">
            <a:schemeClr val="dk1"/>
          </a:fontRef>
        </p:style>
        <p:txBody>
          <a:bodyPr rtlCol="0" anchor="ctr"/>
          <a:p>
            <a:pPr algn="ctr"/>
            <a:endParaRPr lang="en-US"/>
          </a:p>
        </p:txBody>
      </p:sp>
      <p:sp>
        <p:nvSpPr>
          <p:cNvPr id="32" name="Rectangles 31"/>
          <p:cNvSpPr/>
          <p:nvPr/>
        </p:nvSpPr>
        <p:spPr>
          <a:xfrm>
            <a:off x="8780145" y="5321300"/>
            <a:ext cx="2451735" cy="714375"/>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Rectangles 32"/>
          <p:cNvSpPr/>
          <p:nvPr/>
        </p:nvSpPr>
        <p:spPr>
          <a:xfrm>
            <a:off x="8993505" y="5318760"/>
            <a:ext cx="2451735" cy="714375"/>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Rectangles 33"/>
          <p:cNvSpPr/>
          <p:nvPr/>
        </p:nvSpPr>
        <p:spPr>
          <a:xfrm>
            <a:off x="8771890" y="2430780"/>
            <a:ext cx="2451735" cy="714375"/>
          </a:xfrm>
          <a:prstGeom prst="rect">
            <a:avLst/>
          </a:prstGeom>
        </p:spPr>
        <p:style>
          <a:lnRef idx="2">
            <a:prstClr val="black"/>
          </a:lnRef>
          <a:fillRef idx="0">
            <a:srgbClr val="FFFFFF"/>
          </a:fillRef>
          <a:effectRef idx="0">
            <a:srgbClr val="FFFFFF"/>
          </a:effectRef>
          <a:fontRef idx="minor">
            <a:schemeClr val="dk1"/>
          </a:fontRef>
        </p:style>
        <p:txBody>
          <a:bodyPr rtlCol="0" anchor="ctr"/>
          <a:p>
            <a:pPr algn="ctr"/>
            <a:r>
              <a:rPr lang="en-IN" altLang="en-US"/>
              <a:t>Places</a:t>
            </a:r>
            <a:endParaRPr lang="en-IN" altLang="en-US"/>
          </a:p>
        </p:txBody>
      </p:sp>
      <p:sp>
        <p:nvSpPr>
          <p:cNvPr id="35" name="Rectangles 34"/>
          <p:cNvSpPr/>
          <p:nvPr/>
        </p:nvSpPr>
        <p:spPr>
          <a:xfrm>
            <a:off x="8985250" y="2439670"/>
            <a:ext cx="2451735" cy="714375"/>
          </a:xfrm>
          <a:prstGeom prst="rect">
            <a:avLst/>
          </a:prstGeom>
        </p:spPr>
        <p:style>
          <a:lnRef idx="2">
            <a:prstClr val="black"/>
          </a:lnRef>
          <a:fillRef idx="0">
            <a:srgbClr val="FFFFFF"/>
          </a:fillRef>
          <a:effectRef idx="0">
            <a:srgbClr val="FFFFFF"/>
          </a:effectRef>
          <a:fontRef idx="minor">
            <a:schemeClr val="dk1"/>
          </a:fontRef>
        </p:style>
        <p:txBody>
          <a:bodyPr rtlCol="0" anchor="ctr"/>
          <a:p>
            <a:pPr algn="ctr"/>
            <a:endParaRPr lang="en-US"/>
          </a:p>
        </p:txBody>
      </p:sp>
      <p:sp>
        <p:nvSpPr>
          <p:cNvPr id="36" name="Rectangles 35"/>
          <p:cNvSpPr/>
          <p:nvPr/>
        </p:nvSpPr>
        <p:spPr>
          <a:xfrm>
            <a:off x="8782685" y="995045"/>
            <a:ext cx="2451735" cy="714375"/>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7" name="Rectangles 36"/>
          <p:cNvSpPr/>
          <p:nvPr/>
        </p:nvSpPr>
        <p:spPr>
          <a:xfrm>
            <a:off x="8996045" y="992505"/>
            <a:ext cx="2451735" cy="714375"/>
          </a:xfrm>
          <a:prstGeom prst="rect">
            <a:avLst/>
          </a:prstGeom>
        </p:spPr>
        <p:style>
          <a:lnRef idx="2">
            <a:prstClr val="black"/>
          </a:lnRef>
          <a:fillRef idx="0">
            <a:srgbClr val="FFFFFF"/>
          </a:fillRef>
          <a:effectRef idx="0">
            <a:srgbClr val="FFFFFF"/>
          </a:effectRef>
          <a:fontRef idx="minor">
            <a:schemeClr val="dk1"/>
          </a:fontRef>
        </p:style>
        <p:txBody>
          <a:bodyPr rtlCol="0" anchor="ctr"/>
          <a:p>
            <a:pPr algn="ctr"/>
            <a:r>
              <a:rPr lang="en-IN" altLang="en-US"/>
              <a:t>Login</a:t>
            </a:r>
            <a:endParaRPr lang="en-IN" altLang="en-US"/>
          </a:p>
        </p:txBody>
      </p:sp>
      <p:sp>
        <p:nvSpPr>
          <p:cNvPr id="38" name="Rectangles 37"/>
          <p:cNvSpPr/>
          <p:nvPr/>
        </p:nvSpPr>
        <p:spPr>
          <a:xfrm>
            <a:off x="11226165" y="527685"/>
            <a:ext cx="601345" cy="5846445"/>
          </a:xfrm>
          <a:prstGeom prst="rect">
            <a:avLst/>
          </a:prstGeom>
          <a:ln>
            <a:noFill/>
          </a:ln>
        </p:spPr>
        <p:style>
          <a:lnRef idx="2">
            <a:schemeClr val="accent1"/>
          </a:lnRef>
          <a:fillRef idx="0">
            <a:srgbClr val="FFFFFF"/>
          </a:fillRef>
          <a:effectRef idx="0">
            <a:srgbClr val="FFFFFF"/>
          </a:effectRef>
          <a:fontRef idx="minor">
            <a:schemeClr val="dk1"/>
          </a:fontRef>
        </p:style>
        <p:txBody>
          <a:bodyPr rtlCol="0" anchor="ctr"/>
          <a:p>
            <a:pPr algn="ctr"/>
            <a:endParaRPr lang="en-US"/>
          </a:p>
        </p:txBody>
      </p:sp>
      <p:sp>
        <p:nvSpPr>
          <p:cNvPr id="43" name="Rectangles 42"/>
          <p:cNvSpPr/>
          <p:nvPr/>
        </p:nvSpPr>
        <p:spPr>
          <a:xfrm>
            <a:off x="10970260" y="826135"/>
            <a:ext cx="856615" cy="550100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dk1"/>
          </a:fontRef>
        </p:style>
        <p:txBody>
          <a:bodyPr rtlCol="0" anchor="ctr"/>
          <a:p>
            <a:pPr algn="ctr"/>
            <a:endParaRPr lang="en-US"/>
          </a:p>
        </p:txBody>
      </p:sp>
      <p:cxnSp>
        <p:nvCxnSpPr>
          <p:cNvPr id="44" name="Straight Arrow Connector 43"/>
          <p:cNvCxnSpPr/>
          <p:nvPr/>
        </p:nvCxnSpPr>
        <p:spPr>
          <a:xfrm>
            <a:off x="2749550" y="1318260"/>
            <a:ext cx="205041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0" name="Straight Arrow Connector 49"/>
          <p:cNvCxnSpPr/>
          <p:nvPr/>
        </p:nvCxnSpPr>
        <p:spPr>
          <a:xfrm flipV="1">
            <a:off x="7265035" y="2782570"/>
            <a:ext cx="1492885" cy="107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1" name="Straight Arrow Connector 50"/>
          <p:cNvCxnSpPr/>
          <p:nvPr/>
        </p:nvCxnSpPr>
        <p:spPr>
          <a:xfrm flipH="1">
            <a:off x="7176770" y="2940050"/>
            <a:ext cx="1558290" cy="2159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6" name="Straight Arrow Connector 55"/>
          <p:cNvCxnSpPr/>
          <p:nvPr/>
        </p:nvCxnSpPr>
        <p:spPr>
          <a:xfrm flipH="1">
            <a:off x="7250430" y="1315720"/>
            <a:ext cx="1506220" cy="107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7" name="Straight Arrow Connector 56"/>
          <p:cNvCxnSpPr/>
          <p:nvPr/>
        </p:nvCxnSpPr>
        <p:spPr>
          <a:xfrm flipH="1">
            <a:off x="7250430" y="4249420"/>
            <a:ext cx="1506220" cy="107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8" name="Straight Arrow Connector 57"/>
          <p:cNvCxnSpPr/>
          <p:nvPr/>
        </p:nvCxnSpPr>
        <p:spPr>
          <a:xfrm flipH="1">
            <a:off x="7276465" y="5716270"/>
            <a:ext cx="1506220" cy="107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9" name="Straight Connector 58"/>
          <p:cNvCxnSpPr/>
          <p:nvPr/>
        </p:nvCxnSpPr>
        <p:spPr>
          <a:xfrm flipH="1">
            <a:off x="3686810" y="1315720"/>
            <a:ext cx="21590" cy="434594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0" name="Straight Arrow Connector 59"/>
          <p:cNvCxnSpPr/>
          <p:nvPr/>
        </p:nvCxnSpPr>
        <p:spPr>
          <a:xfrm>
            <a:off x="3697605" y="2775585"/>
            <a:ext cx="1086485" cy="107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1" name="Straight Arrow Connector 60"/>
          <p:cNvCxnSpPr/>
          <p:nvPr/>
        </p:nvCxnSpPr>
        <p:spPr>
          <a:xfrm>
            <a:off x="3713480" y="5657215"/>
            <a:ext cx="1086485" cy="107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2" name="Straight Arrow Connector 61"/>
          <p:cNvCxnSpPr/>
          <p:nvPr/>
        </p:nvCxnSpPr>
        <p:spPr>
          <a:xfrm>
            <a:off x="3697605" y="4257040"/>
            <a:ext cx="1143000" cy="635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63" name="Text Box 62"/>
          <p:cNvSpPr txBox="1"/>
          <p:nvPr/>
        </p:nvSpPr>
        <p:spPr>
          <a:xfrm>
            <a:off x="9646285" y="4177665"/>
            <a:ext cx="4064000" cy="368300"/>
          </a:xfrm>
          <a:prstGeom prst="rect">
            <a:avLst/>
          </a:prstGeom>
          <a:noFill/>
        </p:spPr>
        <p:txBody>
          <a:bodyPr wrap="square" rtlCol="0">
            <a:spAutoFit/>
          </a:bodyPr>
          <a:p>
            <a:r>
              <a:rPr lang="en-IN" altLang="en-US"/>
              <a:t>User</a:t>
            </a:r>
            <a:endParaRPr lang="en-IN" altLang="en-US"/>
          </a:p>
        </p:txBody>
      </p:sp>
      <p:sp>
        <p:nvSpPr>
          <p:cNvPr id="64" name="Text Box 63"/>
          <p:cNvSpPr txBox="1"/>
          <p:nvPr/>
        </p:nvSpPr>
        <p:spPr>
          <a:xfrm>
            <a:off x="9494520" y="5569585"/>
            <a:ext cx="4064000" cy="368300"/>
          </a:xfrm>
          <a:prstGeom prst="rect">
            <a:avLst/>
          </a:prstGeom>
          <a:noFill/>
        </p:spPr>
        <p:txBody>
          <a:bodyPr wrap="square" rtlCol="0">
            <a:spAutoFit/>
          </a:bodyPr>
          <a:p>
            <a:r>
              <a:rPr lang="en-IN" altLang="en-US"/>
              <a:t>Feedback</a:t>
            </a:r>
            <a:endParaRPr lang="en-IN" altLang="en-US"/>
          </a:p>
        </p:txBody>
      </p:sp>
      <p:sp>
        <p:nvSpPr>
          <p:cNvPr id="65" name="Text Box 64"/>
          <p:cNvSpPr txBox="1"/>
          <p:nvPr/>
        </p:nvSpPr>
        <p:spPr>
          <a:xfrm>
            <a:off x="4457700" y="14605"/>
            <a:ext cx="4064000" cy="398780"/>
          </a:xfrm>
          <a:prstGeom prst="rect">
            <a:avLst/>
          </a:prstGeom>
          <a:noFill/>
        </p:spPr>
        <p:txBody>
          <a:bodyPr wrap="square" rtlCol="0">
            <a:spAutoFit/>
          </a:bodyPr>
          <a:p>
            <a:r>
              <a:rPr lang="en-IN" altLang="en-US" sz="2000" b="1" u="sng">
                <a:latin typeface="Times New Roman" panose="02020603050405020304" pitchFamily="18" charset="0"/>
                <a:cs typeface="Times New Roman" panose="02020603050405020304" pitchFamily="18" charset="0"/>
              </a:rPr>
              <a:t>LEVEL 1</a:t>
            </a:r>
            <a:endParaRPr lang="en-IN" altLang="en-US" sz="2000" b="1" u="sng">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5C0220AE-BB02-4B55-8B69-AAAE98CDEC4D}" type="datetime1">
              <a:rPr lang="en-US" smtClean="0"/>
            </a:fld>
            <a:endParaRPr lang="en-US" dirty="0"/>
          </a:p>
        </p:txBody>
      </p:sp>
      <p:sp>
        <p:nvSpPr>
          <p:cNvPr id="5" name="Footer Placeholder 4"/>
          <p:cNvSpPr>
            <a:spLocks noGrp="1"/>
          </p:cNvSpPr>
          <p:nvPr>
            <p:ph type="ftr" sz="quarter" idx="11"/>
          </p:nvPr>
        </p:nvSpPr>
        <p:spPr/>
        <p:txBody>
          <a:bodyPr/>
          <a:p>
            <a:r>
              <a:rPr lang="en-US"/>
              <a:t>MCA-Mini Project</a:t>
            </a:r>
            <a:endParaRPr lang="en-US" dirty="0"/>
          </a:p>
        </p:txBody>
      </p:sp>
      <p:sp>
        <p:nvSpPr>
          <p:cNvPr id="6" name="Slide Number Placeholder 5"/>
          <p:cNvSpPr>
            <a:spLocks noGrp="1"/>
          </p:cNvSpPr>
          <p:nvPr>
            <p:ph type="sldNum" sz="quarter" idx="12"/>
          </p:nvPr>
        </p:nvSpPr>
        <p:spPr/>
        <p:txBody>
          <a:bodyPr/>
          <a:p>
            <a:fld id="{FF2BD96E-3838-45D2-9031-D3AF67C920A5}" type="slidenum">
              <a:rPr lang="en-US" smtClean="0"/>
            </a:fld>
            <a:endParaRPr lang="en-US" dirty="0"/>
          </a:p>
        </p:txBody>
      </p:sp>
      <p:sp>
        <p:nvSpPr>
          <p:cNvPr id="10" name="Oval 9"/>
          <p:cNvSpPr/>
          <p:nvPr/>
        </p:nvSpPr>
        <p:spPr>
          <a:xfrm>
            <a:off x="4799965" y="5172075"/>
            <a:ext cx="2450465" cy="998220"/>
          </a:xfrm>
          <a:prstGeom prst="ellipse">
            <a:avLst/>
          </a:prstGeom>
        </p:spPr>
        <p:style>
          <a:lnRef idx="2">
            <a:prstClr val="black"/>
          </a:lnRef>
          <a:fillRef idx="0">
            <a:srgbClr val="FFFFFF"/>
          </a:fillRef>
          <a:effectRef idx="0">
            <a:srgbClr val="FFFFFF"/>
          </a:effectRef>
          <a:fontRef idx="minor">
            <a:schemeClr val="dk1"/>
          </a:fontRef>
        </p:style>
        <p:txBody>
          <a:bodyPr rtlCol="0" anchor="ctr"/>
          <a:p>
            <a:pPr algn="ctr"/>
            <a:r>
              <a:rPr lang="en-IN" altLang="en-US"/>
              <a:t>Add Feedback</a:t>
            </a:r>
            <a:endParaRPr lang="en-IN" altLang="en-US"/>
          </a:p>
        </p:txBody>
      </p:sp>
      <p:sp>
        <p:nvSpPr>
          <p:cNvPr id="12" name="Oval 11"/>
          <p:cNvSpPr/>
          <p:nvPr/>
        </p:nvSpPr>
        <p:spPr>
          <a:xfrm>
            <a:off x="4799965" y="3726180"/>
            <a:ext cx="2450465" cy="998220"/>
          </a:xfrm>
          <a:prstGeom prst="ellipse">
            <a:avLst/>
          </a:prstGeom>
        </p:spPr>
        <p:style>
          <a:lnRef idx="2">
            <a:prstClr val="black"/>
          </a:lnRef>
          <a:fillRef idx="0">
            <a:srgbClr val="FFFFFF"/>
          </a:fillRef>
          <a:effectRef idx="0">
            <a:srgbClr val="FFFFFF"/>
          </a:effectRef>
          <a:fontRef idx="minor">
            <a:schemeClr val="dk1"/>
          </a:fontRef>
        </p:style>
        <p:txBody>
          <a:bodyPr rtlCol="0" anchor="ctr"/>
          <a:p>
            <a:pPr algn="ctr"/>
            <a:r>
              <a:rPr lang="en-IN" altLang="en-US"/>
              <a:t>View Places</a:t>
            </a:r>
            <a:endParaRPr lang="en-IN" altLang="en-US"/>
          </a:p>
        </p:txBody>
      </p:sp>
      <p:sp>
        <p:nvSpPr>
          <p:cNvPr id="13" name="Oval 12"/>
          <p:cNvSpPr/>
          <p:nvPr/>
        </p:nvSpPr>
        <p:spPr>
          <a:xfrm>
            <a:off x="4799965" y="2278380"/>
            <a:ext cx="2450465" cy="998220"/>
          </a:xfrm>
          <a:prstGeom prst="ellipse">
            <a:avLst/>
          </a:prstGeom>
        </p:spPr>
        <p:style>
          <a:lnRef idx="2">
            <a:prstClr val="black"/>
          </a:lnRef>
          <a:fillRef idx="0">
            <a:srgbClr val="FFFFFF"/>
          </a:fillRef>
          <a:effectRef idx="0">
            <a:srgbClr val="FFFFFF"/>
          </a:effectRef>
          <a:fontRef idx="minor">
            <a:schemeClr val="dk1"/>
          </a:fontRef>
        </p:style>
        <p:txBody>
          <a:bodyPr rtlCol="0" anchor="ctr"/>
          <a:p>
            <a:pPr algn="ctr"/>
            <a:r>
              <a:rPr lang="en-IN" altLang="en-US"/>
              <a:t>Login</a:t>
            </a:r>
            <a:endParaRPr lang="en-IN" altLang="en-US"/>
          </a:p>
        </p:txBody>
      </p:sp>
      <p:sp>
        <p:nvSpPr>
          <p:cNvPr id="14" name="Oval 13"/>
          <p:cNvSpPr/>
          <p:nvPr/>
        </p:nvSpPr>
        <p:spPr>
          <a:xfrm>
            <a:off x="4799965" y="819150"/>
            <a:ext cx="2450465" cy="998220"/>
          </a:xfrm>
          <a:prstGeom prst="ellipse">
            <a:avLst/>
          </a:prstGeom>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r>
              <a:rPr lang="en-IN" altLang="en-US"/>
              <a:t>Registration</a:t>
            </a:r>
            <a:endParaRPr lang="en-IN" altLang="en-US"/>
          </a:p>
        </p:txBody>
      </p:sp>
      <p:sp>
        <p:nvSpPr>
          <p:cNvPr id="16" name="Oval 15"/>
          <p:cNvSpPr/>
          <p:nvPr/>
        </p:nvSpPr>
        <p:spPr>
          <a:xfrm>
            <a:off x="299085" y="819150"/>
            <a:ext cx="2450465" cy="998220"/>
          </a:xfrm>
          <a:prstGeom prst="ellipse">
            <a:avLst/>
          </a:prstGeom>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r>
              <a:rPr lang="en-IN" altLang="en-US"/>
              <a:t>User</a:t>
            </a:r>
            <a:endParaRPr lang="en-IN" altLang="en-US"/>
          </a:p>
        </p:txBody>
      </p:sp>
      <p:sp>
        <p:nvSpPr>
          <p:cNvPr id="20" name="Rectangles 19"/>
          <p:cNvSpPr/>
          <p:nvPr/>
        </p:nvSpPr>
        <p:spPr>
          <a:xfrm>
            <a:off x="8739505" y="3898900"/>
            <a:ext cx="2451735" cy="714375"/>
          </a:xfrm>
          <a:prstGeom prst="rect">
            <a:avLst/>
          </a:prstGeom>
        </p:spPr>
        <p:style>
          <a:lnRef idx="2">
            <a:prstClr val="black"/>
          </a:lnRef>
          <a:fillRef idx="0">
            <a:srgbClr val="FFFFFF"/>
          </a:fillRef>
          <a:effectRef idx="0">
            <a:srgbClr val="FFFFFF"/>
          </a:effectRef>
          <a:fontRef idx="minor">
            <a:schemeClr val="dk1"/>
          </a:fontRef>
        </p:style>
        <p:txBody>
          <a:bodyPr rtlCol="0" anchor="ctr"/>
          <a:p>
            <a:pPr algn="ctr"/>
            <a:r>
              <a:rPr lang="en-IN" altLang="en-US"/>
              <a:t>Places</a:t>
            </a:r>
            <a:endParaRPr lang="en-IN" altLang="en-US"/>
          </a:p>
        </p:txBody>
      </p:sp>
      <p:sp>
        <p:nvSpPr>
          <p:cNvPr id="32" name="Rectangles 31"/>
          <p:cNvSpPr/>
          <p:nvPr/>
        </p:nvSpPr>
        <p:spPr>
          <a:xfrm>
            <a:off x="8780145" y="5321300"/>
            <a:ext cx="2451735" cy="714375"/>
          </a:xfrm>
          <a:prstGeom prst="rect">
            <a:avLst/>
          </a:prstGeom>
        </p:spPr>
        <p:style>
          <a:lnRef idx="2">
            <a:prstClr val="black"/>
          </a:lnRef>
          <a:fillRef idx="0">
            <a:srgbClr val="FFFFFF"/>
          </a:fillRef>
          <a:effectRef idx="0">
            <a:srgbClr val="FFFFFF"/>
          </a:effectRef>
          <a:fontRef idx="minor">
            <a:schemeClr val="dk1"/>
          </a:fontRef>
        </p:style>
        <p:txBody>
          <a:bodyPr rtlCol="0" anchor="ctr"/>
          <a:p>
            <a:pPr algn="ctr"/>
            <a:r>
              <a:rPr lang="en-IN" altLang="en-US"/>
              <a:t>Feedback</a:t>
            </a:r>
            <a:endParaRPr lang="en-IN" altLang="en-US"/>
          </a:p>
        </p:txBody>
      </p:sp>
      <p:sp>
        <p:nvSpPr>
          <p:cNvPr id="34" name="Rectangles 33"/>
          <p:cNvSpPr/>
          <p:nvPr/>
        </p:nvSpPr>
        <p:spPr>
          <a:xfrm>
            <a:off x="8771890" y="2430780"/>
            <a:ext cx="2451735" cy="714375"/>
          </a:xfrm>
          <a:prstGeom prst="rect">
            <a:avLst/>
          </a:prstGeom>
        </p:spPr>
        <p:style>
          <a:lnRef idx="2">
            <a:prstClr val="black"/>
          </a:lnRef>
          <a:fillRef idx="0">
            <a:srgbClr val="FFFFFF"/>
          </a:fillRef>
          <a:effectRef idx="0">
            <a:srgbClr val="FFFFFF"/>
          </a:effectRef>
          <a:fontRef idx="minor">
            <a:schemeClr val="dk1"/>
          </a:fontRef>
        </p:style>
        <p:txBody>
          <a:bodyPr rtlCol="0" anchor="ctr"/>
          <a:p>
            <a:pPr algn="ctr"/>
            <a:r>
              <a:rPr lang="en-IN" altLang="en-US"/>
              <a:t>Login</a:t>
            </a:r>
            <a:endParaRPr lang="en-IN" altLang="en-US"/>
          </a:p>
        </p:txBody>
      </p:sp>
      <p:sp>
        <p:nvSpPr>
          <p:cNvPr id="36" name="Rectangles 35"/>
          <p:cNvSpPr/>
          <p:nvPr/>
        </p:nvSpPr>
        <p:spPr>
          <a:xfrm>
            <a:off x="8782685" y="995045"/>
            <a:ext cx="2451735" cy="714375"/>
          </a:xfrm>
          <a:prstGeom prst="rect">
            <a:avLst/>
          </a:prstGeom>
        </p:spPr>
        <p:style>
          <a:lnRef idx="2">
            <a:prstClr val="black"/>
          </a:lnRef>
          <a:fillRef idx="0">
            <a:srgbClr val="FFFFFF"/>
          </a:fillRef>
          <a:effectRef idx="0">
            <a:srgbClr val="FFFFFF"/>
          </a:effectRef>
          <a:fontRef idx="minor">
            <a:schemeClr val="dk1"/>
          </a:fontRef>
        </p:style>
        <p:txBody>
          <a:bodyPr rtlCol="0" anchor="ctr"/>
          <a:p>
            <a:pPr algn="ctr"/>
            <a:r>
              <a:rPr lang="en-IN" altLang="en-US"/>
              <a:t>User</a:t>
            </a:r>
            <a:endParaRPr lang="en-IN" altLang="en-US">
              <a:solidFill>
                <a:schemeClr val="tx1"/>
              </a:solidFill>
            </a:endParaRPr>
          </a:p>
        </p:txBody>
      </p:sp>
      <p:cxnSp>
        <p:nvCxnSpPr>
          <p:cNvPr id="44" name="Straight Arrow Connector 43"/>
          <p:cNvCxnSpPr>
            <a:stCxn id="16" idx="6"/>
            <a:endCxn id="14" idx="2"/>
          </p:cNvCxnSpPr>
          <p:nvPr/>
        </p:nvCxnSpPr>
        <p:spPr>
          <a:xfrm>
            <a:off x="2749550" y="1318260"/>
            <a:ext cx="205041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0" name="Straight Arrow Connector 49"/>
          <p:cNvCxnSpPr/>
          <p:nvPr/>
        </p:nvCxnSpPr>
        <p:spPr>
          <a:xfrm>
            <a:off x="7110730" y="1524635"/>
            <a:ext cx="1647190" cy="125793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1" name="Straight Arrow Connector 50"/>
          <p:cNvCxnSpPr/>
          <p:nvPr/>
        </p:nvCxnSpPr>
        <p:spPr>
          <a:xfrm flipH="1">
            <a:off x="7176770" y="2874010"/>
            <a:ext cx="1569085" cy="107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6" name="Straight Arrow Connector 55"/>
          <p:cNvCxnSpPr/>
          <p:nvPr/>
        </p:nvCxnSpPr>
        <p:spPr>
          <a:xfrm flipH="1">
            <a:off x="7250430" y="1315720"/>
            <a:ext cx="1506220" cy="107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7" name="Straight Arrow Connector 56"/>
          <p:cNvCxnSpPr/>
          <p:nvPr/>
        </p:nvCxnSpPr>
        <p:spPr>
          <a:xfrm flipH="1">
            <a:off x="7250430" y="4249420"/>
            <a:ext cx="1506220" cy="107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8" name="Straight Arrow Connector 57"/>
          <p:cNvCxnSpPr/>
          <p:nvPr/>
        </p:nvCxnSpPr>
        <p:spPr>
          <a:xfrm flipH="1">
            <a:off x="7276465" y="5716270"/>
            <a:ext cx="1506220" cy="107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9" name="Straight Connector 58"/>
          <p:cNvCxnSpPr/>
          <p:nvPr/>
        </p:nvCxnSpPr>
        <p:spPr>
          <a:xfrm flipH="1">
            <a:off x="3686810" y="1315720"/>
            <a:ext cx="21590" cy="434594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0" name="Straight Arrow Connector 59"/>
          <p:cNvCxnSpPr/>
          <p:nvPr/>
        </p:nvCxnSpPr>
        <p:spPr>
          <a:xfrm>
            <a:off x="3697605" y="2775585"/>
            <a:ext cx="1086485" cy="107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1" name="Straight Arrow Connector 60"/>
          <p:cNvCxnSpPr/>
          <p:nvPr/>
        </p:nvCxnSpPr>
        <p:spPr>
          <a:xfrm>
            <a:off x="3713480" y="5657215"/>
            <a:ext cx="1086485" cy="107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2" name="Straight Arrow Connector 61"/>
          <p:cNvCxnSpPr/>
          <p:nvPr/>
        </p:nvCxnSpPr>
        <p:spPr>
          <a:xfrm>
            <a:off x="3697605" y="4257040"/>
            <a:ext cx="1143000" cy="635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7" name="Straight Connector 6"/>
          <p:cNvCxnSpPr/>
          <p:nvPr/>
        </p:nvCxnSpPr>
        <p:spPr>
          <a:xfrm flipH="1">
            <a:off x="9097010" y="986790"/>
            <a:ext cx="10795" cy="71310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8" name="Straight Connector 7"/>
          <p:cNvCxnSpPr/>
          <p:nvPr/>
        </p:nvCxnSpPr>
        <p:spPr>
          <a:xfrm flipH="1">
            <a:off x="9107805" y="2447290"/>
            <a:ext cx="10795" cy="71310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9" name="Straight Connector 8"/>
          <p:cNvCxnSpPr/>
          <p:nvPr/>
        </p:nvCxnSpPr>
        <p:spPr>
          <a:xfrm flipH="1">
            <a:off x="9086215" y="5306060"/>
            <a:ext cx="10795" cy="71310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1" name="Straight Connector 10"/>
          <p:cNvCxnSpPr/>
          <p:nvPr/>
        </p:nvCxnSpPr>
        <p:spPr>
          <a:xfrm flipH="1">
            <a:off x="9097010" y="3876675"/>
            <a:ext cx="10795" cy="71310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15" name="Rectangles 14"/>
          <p:cNvSpPr/>
          <p:nvPr/>
        </p:nvSpPr>
        <p:spPr>
          <a:xfrm>
            <a:off x="10973435" y="536575"/>
            <a:ext cx="965835" cy="562991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18" name="Straight Arrow Connector 17"/>
          <p:cNvCxnSpPr/>
          <p:nvPr/>
        </p:nvCxnSpPr>
        <p:spPr>
          <a:xfrm flipV="1">
            <a:off x="7263765" y="5529580"/>
            <a:ext cx="1525270" cy="10795"/>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sp>
        <p:nvSpPr>
          <p:cNvPr id="19" name="Text Box 18"/>
          <p:cNvSpPr txBox="1"/>
          <p:nvPr/>
        </p:nvSpPr>
        <p:spPr>
          <a:xfrm>
            <a:off x="4165600" y="14605"/>
            <a:ext cx="4064000" cy="398780"/>
          </a:xfrm>
          <a:prstGeom prst="rect">
            <a:avLst/>
          </a:prstGeom>
          <a:noFill/>
        </p:spPr>
        <p:txBody>
          <a:bodyPr wrap="square" rtlCol="0">
            <a:spAutoFit/>
          </a:bodyPr>
          <a:p>
            <a:r>
              <a:rPr lang="en-IN" altLang="en-US" sz="2000" b="1" u="sng">
                <a:latin typeface="Times New Roman" panose="02020603050405020304" pitchFamily="18" charset="0"/>
                <a:cs typeface="Times New Roman" panose="02020603050405020304" pitchFamily="18" charset="0"/>
              </a:rPr>
              <a:t>LEVEL 2</a:t>
            </a:r>
            <a:endParaRPr lang="en-IN" altLang="en-US" sz="2000" b="1" u="sng">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DEVELOPMENT ENVIRONMENT</a:t>
            </a:r>
            <a:endParaRPr lang="en-IN" altLang="en-US"/>
          </a:p>
        </p:txBody>
      </p:sp>
      <p:sp>
        <p:nvSpPr>
          <p:cNvPr id="3" name="Content Placeholder 2"/>
          <p:cNvSpPr>
            <a:spLocks noGrp="1"/>
          </p:cNvSpPr>
          <p:nvPr>
            <p:ph idx="1"/>
          </p:nvPr>
        </p:nvSpPr>
        <p:spPr>
          <a:xfrm>
            <a:off x="445135" y="1284605"/>
            <a:ext cx="11291570" cy="4846955"/>
          </a:xfrm>
        </p:spPr>
        <p:txBody>
          <a:bodyPr/>
          <a:p>
            <a:pPr marL="0" indent="0">
              <a:buNone/>
            </a:pPr>
            <a:endParaRPr lang="en-US" sz="2400" b="1"/>
          </a:p>
          <a:p>
            <a:pPr marL="0" indent="0">
              <a:buNone/>
            </a:pPr>
            <a:r>
              <a:rPr lang="en-US" sz="2400" b="1"/>
              <a:t>HARDWARE SPECIFICATION</a:t>
            </a:r>
            <a:endParaRPr lang="en-US" sz="2400"/>
          </a:p>
          <a:p>
            <a:pPr marL="0" indent="0">
              <a:buNone/>
            </a:pPr>
            <a:r>
              <a:rPr lang="en-IN" altLang="en-US" sz="1400"/>
              <a:t>     </a:t>
            </a:r>
            <a:endParaRPr lang="en-IN" altLang="en-US" sz="1400"/>
          </a:p>
          <a:p>
            <a:pPr marL="0" indent="0">
              <a:buNone/>
            </a:pPr>
            <a:r>
              <a:rPr lang="en-IN" altLang="en-US" sz="1400"/>
              <a:t>   </a:t>
            </a:r>
            <a:r>
              <a:rPr lang="en-IN" altLang="en-US" sz="1400" b="1"/>
              <a:t> </a:t>
            </a:r>
            <a:r>
              <a:rPr lang="en-IN" altLang="en-US" sz="1600" b="1">
                <a:latin typeface="Times New Roman" panose="02020603050405020304" pitchFamily="18" charset="0"/>
                <a:cs typeface="Times New Roman" panose="02020603050405020304" pitchFamily="18" charset="0"/>
              </a:rPr>
              <a:t>Processor                  :    </a:t>
            </a:r>
            <a:r>
              <a:rPr lang="en-US" sz="1600" b="1">
                <a:latin typeface="Times New Roman" panose="02020603050405020304" pitchFamily="18" charset="0"/>
                <a:cs typeface="Times New Roman" panose="02020603050405020304" pitchFamily="18" charset="0"/>
              </a:rPr>
              <a:t> intel</a:t>
            </a:r>
            <a:r>
              <a:rPr lang="en-IN" altLang="en-US" sz="1600" b="1">
                <a:latin typeface="Times New Roman" panose="02020603050405020304" pitchFamily="18" charset="0"/>
                <a:cs typeface="Times New Roman" panose="02020603050405020304" pitchFamily="18" charset="0"/>
              </a:rPr>
              <a:t> core</a:t>
            </a:r>
            <a:r>
              <a:rPr lang="en-US" sz="1600" b="1">
                <a:latin typeface="Times New Roman" panose="02020603050405020304" pitchFamily="18" charset="0"/>
                <a:cs typeface="Times New Roman" panose="02020603050405020304" pitchFamily="18" charset="0"/>
              </a:rPr>
              <a:t> i3 Processor</a:t>
            </a:r>
            <a:endParaRPr lang="en-US" sz="1600" b="1">
              <a:latin typeface="Times New Roman" panose="02020603050405020304" pitchFamily="18" charset="0"/>
              <a:cs typeface="Times New Roman" panose="02020603050405020304" pitchFamily="18" charset="0"/>
            </a:endParaRPr>
          </a:p>
          <a:p>
            <a:pPr marL="0" indent="0">
              <a:buNone/>
            </a:pPr>
            <a:r>
              <a:rPr lang="en-IN" altLang="en-US" sz="1600" b="1">
                <a:latin typeface="Times New Roman" panose="02020603050405020304" pitchFamily="18" charset="0"/>
                <a:cs typeface="Times New Roman" panose="02020603050405020304" pitchFamily="18" charset="0"/>
              </a:rPr>
              <a:t>    Hard Disk                :    </a:t>
            </a:r>
            <a:r>
              <a:rPr lang="en-US" sz="1600" b="1">
                <a:latin typeface="Times New Roman" panose="02020603050405020304" pitchFamily="18" charset="0"/>
                <a:cs typeface="Times New Roman" panose="02020603050405020304" pitchFamily="18" charset="0"/>
                <a:sym typeface="+mn-ea"/>
              </a:rPr>
              <a:t>40GB HDD4</a:t>
            </a:r>
            <a:endParaRPr lang="en-US" sz="1600" b="1">
              <a:latin typeface="Times New Roman" panose="02020603050405020304" pitchFamily="18" charset="0"/>
              <a:cs typeface="Times New Roman" panose="02020603050405020304" pitchFamily="18" charset="0"/>
            </a:endParaRPr>
          </a:p>
          <a:p>
            <a:pPr marL="0" indent="0">
              <a:buNone/>
            </a:pPr>
            <a:r>
              <a:rPr lang="en-IN" altLang="en-US" sz="1600" b="1">
                <a:latin typeface="Times New Roman" panose="02020603050405020304" pitchFamily="18" charset="0"/>
                <a:cs typeface="Times New Roman" panose="02020603050405020304" pitchFamily="18" charset="0"/>
              </a:rPr>
              <a:t>    RAM                         :    8GB RAM</a:t>
            </a:r>
            <a:endParaRPr lang="en-US" sz="1600">
              <a:latin typeface="Times New Roman" panose="02020603050405020304" pitchFamily="18" charset="0"/>
              <a:cs typeface="Times New Roman" panose="02020603050405020304" pitchFamily="18" charset="0"/>
            </a:endParaRPr>
          </a:p>
          <a:p>
            <a:pPr marL="0" indent="0">
              <a:buNone/>
            </a:pPr>
            <a:endParaRPr lang="en-US" sz="1600" b="1"/>
          </a:p>
          <a:p>
            <a:pPr marL="0" indent="0">
              <a:buNone/>
            </a:pPr>
            <a:endParaRPr lang="en-US" sz="1600" b="1"/>
          </a:p>
          <a:p>
            <a:pPr marL="0" indent="0">
              <a:buNone/>
            </a:pPr>
            <a:r>
              <a:rPr lang="en-US" sz="2400" b="1"/>
              <a:t>SOFTWARE SPECIFICATION</a:t>
            </a:r>
            <a:endParaRPr lang="en-US" sz="2400" b="1"/>
          </a:p>
          <a:p>
            <a:pPr marL="0" indent="0">
              <a:buNone/>
            </a:pPr>
            <a:r>
              <a:rPr lang="en-IN" altLang="en-US" sz="1400"/>
              <a:t>    </a:t>
            </a:r>
            <a:endParaRPr lang="en-IN" altLang="en-US" sz="1400"/>
          </a:p>
          <a:p>
            <a:pPr marL="0" indent="0">
              <a:buNone/>
            </a:pPr>
            <a:r>
              <a:rPr lang="en-IN" altLang="en-US" sz="1600" b="1">
                <a:latin typeface="Times New Roman" panose="02020603050405020304" pitchFamily="18" charset="0"/>
                <a:cs typeface="Times New Roman" panose="02020603050405020304" pitchFamily="18" charset="0"/>
              </a:rPr>
              <a:t>Operating System    :  Windows </a:t>
            </a:r>
            <a:endParaRPr lang="en-IN" altLang="en-US" sz="1600" b="1">
              <a:latin typeface="Times New Roman" panose="02020603050405020304" pitchFamily="18" charset="0"/>
              <a:cs typeface="Times New Roman" panose="02020603050405020304" pitchFamily="18" charset="0"/>
            </a:endParaRPr>
          </a:p>
          <a:p>
            <a:pPr marL="0" indent="0">
              <a:buNone/>
            </a:pPr>
            <a:r>
              <a:rPr lang="en-IN" altLang="en-US" sz="1600" b="1">
                <a:latin typeface="Times New Roman" panose="02020603050405020304" pitchFamily="18" charset="0"/>
                <a:cs typeface="Times New Roman" panose="02020603050405020304" pitchFamily="18" charset="0"/>
              </a:rPr>
              <a:t>Front End                 :   DART</a:t>
            </a:r>
            <a:endParaRPr lang="en-IN" altLang="en-US" sz="1600" b="1">
              <a:latin typeface="Times New Roman" panose="02020603050405020304" pitchFamily="18" charset="0"/>
              <a:cs typeface="Times New Roman" panose="02020603050405020304" pitchFamily="18" charset="0"/>
            </a:endParaRPr>
          </a:p>
          <a:p>
            <a:pPr marL="0" indent="0">
              <a:buNone/>
            </a:pPr>
            <a:r>
              <a:rPr lang="en-IN" altLang="en-US" sz="1600" b="1">
                <a:latin typeface="Times New Roman" panose="02020603050405020304" pitchFamily="18" charset="0"/>
                <a:cs typeface="Times New Roman" panose="02020603050405020304" pitchFamily="18" charset="0"/>
              </a:rPr>
              <a:t>Framework               :  FLUTTER</a:t>
            </a:r>
            <a:endParaRPr lang="en-IN" altLang="en-US" sz="1600" b="1">
              <a:latin typeface="Times New Roman" panose="02020603050405020304" pitchFamily="18" charset="0"/>
              <a:cs typeface="Times New Roman" panose="02020603050405020304" pitchFamily="18" charset="0"/>
            </a:endParaRPr>
          </a:p>
          <a:p>
            <a:pPr marL="0" indent="0">
              <a:buNone/>
            </a:pPr>
            <a:r>
              <a:rPr lang="en-IN" altLang="en-US" sz="1600" b="1">
                <a:latin typeface="Times New Roman" panose="02020603050405020304" pitchFamily="18" charset="0"/>
                <a:cs typeface="Times New Roman" panose="02020603050405020304" pitchFamily="18" charset="0"/>
              </a:rPr>
              <a:t>Backend                    :  PHP</a:t>
            </a:r>
            <a:endParaRPr lang="en-IN" altLang="en-US" sz="1600" b="1">
              <a:latin typeface="Times New Roman" panose="02020603050405020304" pitchFamily="18" charset="0"/>
              <a:cs typeface="Times New Roman" panose="02020603050405020304" pitchFamily="18" charset="0"/>
            </a:endParaRPr>
          </a:p>
          <a:p>
            <a:pPr marL="0" indent="0">
              <a:buNone/>
            </a:pPr>
            <a:r>
              <a:rPr lang="en-IN" altLang="en-US" sz="1600" b="1">
                <a:latin typeface="Times New Roman" panose="02020603050405020304" pitchFamily="18" charset="0"/>
                <a:cs typeface="Times New Roman" panose="02020603050405020304" pitchFamily="18" charset="0"/>
              </a:rPr>
              <a:t>Browser                     : </a:t>
            </a:r>
            <a:r>
              <a:rPr lang="en-US" sz="1600" b="1">
                <a:latin typeface="Times New Roman" panose="02020603050405020304" pitchFamily="18" charset="0"/>
                <a:cs typeface="Times New Roman" panose="02020603050405020304" pitchFamily="18" charset="0"/>
                <a:sym typeface="+mn-ea"/>
              </a:rPr>
              <a:t> </a:t>
            </a:r>
            <a:r>
              <a:rPr lang="en-IN" altLang="en-US" sz="1600" b="1">
                <a:latin typeface="Times New Roman" panose="02020603050405020304" pitchFamily="18" charset="0"/>
                <a:cs typeface="Times New Roman" panose="02020603050405020304" pitchFamily="18" charset="0"/>
                <a:sym typeface="+mn-ea"/>
              </a:rPr>
              <a:t> </a:t>
            </a:r>
            <a:r>
              <a:rPr lang="en-US" sz="1600" b="1">
                <a:latin typeface="Times New Roman" panose="02020603050405020304" pitchFamily="18" charset="0"/>
                <a:cs typeface="Times New Roman" panose="02020603050405020304" pitchFamily="18" charset="0"/>
                <a:sym typeface="+mn-ea"/>
              </a:rPr>
              <a:t>Google Chrome </a:t>
            </a:r>
            <a:r>
              <a:rPr lang="en-IN" altLang="en-US" sz="1600" b="1">
                <a:latin typeface="Times New Roman" panose="02020603050405020304" pitchFamily="18" charset="0"/>
                <a:cs typeface="Times New Roman" panose="02020603050405020304" pitchFamily="18" charset="0"/>
                <a:sym typeface="+mn-ea"/>
              </a:rPr>
              <a:t>, </a:t>
            </a:r>
            <a:r>
              <a:rPr lang="en-US" sz="1600" b="1">
                <a:latin typeface="Times New Roman" panose="02020603050405020304" pitchFamily="18" charset="0"/>
                <a:cs typeface="Times New Roman" panose="02020603050405020304" pitchFamily="18" charset="0"/>
                <a:sym typeface="+mn-ea"/>
              </a:rPr>
              <a:t>Mozilla Firefox</a:t>
            </a:r>
            <a:r>
              <a:rPr lang="en-IN" altLang="en-US" sz="1600" b="1">
                <a:latin typeface="Times New Roman" panose="02020603050405020304" pitchFamily="18" charset="0"/>
                <a:cs typeface="Times New Roman" panose="02020603050405020304" pitchFamily="18" charset="0"/>
                <a:sym typeface="+mn-ea"/>
              </a:rPr>
              <a:t>, </a:t>
            </a:r>
            <a:r>
              <a:rPr lang="en-US" sz="1600" b="1">
                <a:latin typeface="Times New Roman" panose="02020603050405020304" pitchFamily="18" charset="0"/>
                <a:cs typeface="Times New Roman" panose="02020603050405020304" pitchFamily="18" charset="0"/>
                <a:sym typeface="+mn-ea"/>
              </a:rPr>
              <a:t>Microsoft Edge </a:t>
            </a:r>
            <a:r>
              <a:rPr lang="en-IN" altLang="en-US" sz="1600" b="1">
                <a:latin typeface="Times New Roman" panose="02020603050405020304" pitchFamily="18" charset="0"/>
                <a:cs typeface="Times New Roman" panose="02020603050405020304" pitchFamily="18" charset="0"/>
                <a:sym typeface="+mn-ea"/>
              </a:rPr>
              <a:t>.</a:t>
            </a:r>
            <a:endParaRPr lang="en-IN" altLang="en-US" sz="1600" b="1">
              <a:latin typeface="Times New Roman" panose="02020603050405020304" pitchFamily="18" charset="0"/>
              <a:cs typeface="Times New Roman" panose="02020603050405020304" pitchFamily="18" charset="0"/>
            </a:endParaRPr>
          </a:p>
          <a:p>
            <a:pPr marL="0" indent="0">
              <a:buNone/>
            </a:pPr>
            <a:endParaRPr lang="en-US" sz="1400"/>
          </a:p>
          <a:p>
            <a:pPr marL="0" indent="0">
              <a:buNone/>
            </a:pPr>
            <a:endParaRPr lang="en-US" sz="1400"/>
          </a:p>
          <a:p>
            <a:pPr marL="0" indent="0">
              <a:buNone/>
            </a:pPr>
            <a:endParaRPr lang="en-IN" altLang="en-US" sz="1400"/>
          </a:p>
        </p:txBody>
      </p:sp>
      <p:sp>
        <p:nvSpPr>
          <p:cNvPr id="4" name="Date Placeholder 3"/>
          <p:cNvSpPr>
            <a:spLocks noGrp="1"/>
          </p:cNvSpPr>
          <p:nvPr>
            <p:ph type="dt" sz="half" idx="10"/>
          </p:nvPr>
        </p:nvSpPr>
        <p:spPr/>
        <p:txBody>
          <a:bodyPr/>
          <a:p>
            <a:fld id="{5C0220AE-BB02-4B55-8B69-AAAE98CDEC4D}" type="datetime1">
              <a:rPr lang="en-US" smtClean="0"/>
            </a:fld>
            <a:endParaRPr lang="en-US" dirty="0"/>
          </a:p>
        </p:txBody>
      </p:sp>
      <p:sp>
        <p:nvSpPr>
          <p:cNvPr id="5" name="Footer Placeholder 4"/>
          <p:cNvSpPr>
            <a:spLocks noGrp="1"/>
          </p:cNvSpPr>
          <p:nvPr>
            <p:ph type="ftr" sz="quarter" idx="11"/>
          </p:nvPr>
        </p:nvSpPr>
        <p:spPr/>
        <p:txBody>
          <a:bodyPr/>
          <a:p>
            <a:r>
              <a:rPr lang="en-US"/>
              <a:t>MCA-Mini Project</a:t>
            </a:r>
            <a:endParaRPr lang="en-US" dirty="0"/>
          </a:p>
        </p:txBody>
      </p:sp>
      <p:sp>
        <p:nvSpPr>
          <p:cNvPr id="6" name="Slide Number Placeholder 5"/>
          <p:cNvSpPr>
            <a:spLocks noGrp="1"/>
          </p:cNvSpPr>
          <p:nvPr>
            <p:ph type="sldNum" sz="quarter" idx="12"/>
          </p:nvPr>
        </p:nvSpPr>
        <p:spPr/>
        <p:txBody>
          <a:bodyPr/>
          <a:p>
            <a:fld id="{FF2BD96E-3838-45D2-9031-D3AF67C920A5}" type="slidenum">
              <a:rPr lang="en-US" smtClean="0"/>
            </a:fld>
            <a:endParaRPr lang="en-US" dirty="0"/>
          </a:p>
        </p:txBody>
      </p:sp>
      <p:sp>
        <p:nvSpPr>
          <p:cNvPr id="7" name="Text Box 6"/>
          <p:cNvSpPr txBox="1"/>
          <p:nvPr/>
        </p:nvSpPr>
        <p:spPr>
          <a:xfrm>
            <a:off x="1621790" y="153670"/>
            <a:ext cx="8898890" cy="895985"/>
          </a:xfrm>
          <a:prstGeom prst="rect">
            <a:avLst/>
          </a:prstGeom>
          <a:noFill/>
        </p:spPr>
        <p:txBody>
          <a:bodyPr wrap="square" rtlCol="0">
            <a:noAutofit/>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1415" y="2717165"/>
            <a:ext cx="9869805" cy="1471295"/>
          </a:xfrm>
        </p:spPr>
        <p:txBody>
          <a:bodyPr wrap="square" anchor="b">
            <a:normAutofit/>
          </a:bodyPr>
          <a:lstStyle/>
          <a:p>
            <a:r>
              <a:rPr lang="en-US" dirty="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54469D-2186-4838-A417-083EF532836F}" type="datetime1">
              <a:rPr lang="en-US" smtClean="0"/>
            </a:fld>
            <a:endParaRPr lang="en-US" dirty="0"/>
          </a:p>
        </p:txBody>
      </p:sp>
      <p:sp>
        <p:nvSpPr>
          <p:cNvPr id="125" name="Footer Placeholder 48"/>
          <p:cNvSpPr>
            <a:spLocks noGrp="1"/>
          </p:cNvSpPr>
          <p:nvPr>
            <p:ph type="ftr" sz="quarter" idx="11"/>
          </p:nvPr>
        </p:nvSpPr>
        <p:spPr/>
        <p:txBody>
          <a:bodyPr/>
          <a:lstStyle/>
          <a:p>
            <a:r>
              <a:rPr lang="en-US"/>
              <a:t>MCA-Mini Project</a:t>
            </a:r>
            <a:endParaRPr lang="en-US" dirty="0"/>
          </a:p>
        </p:txBody>
      </p:sp>
      <p:sp>
        <p:nvSpPr>
          <p:cNvPr id="126" name="Slide Number Placeholder 49"/>
          <p:cNvSpPr>
            <a:spLocks noGrp="1"/>
          </p:cNvSpPr>
          <p:nvPr>
            <p:ph type="sldNum" sz="quarter" idx="12"/>
          </p:nvPr>
        </p:nvSpPr>
        <p:spPr/>
        <p:txBody>
          <a:bodyPr/>
          <a:lstStyle/>
          <a:p>
            <a:fld id="{D39607A7-8386-47DB-8578-DDEDD194E5D4}"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679450"/>
            <a:ext cx="10515600" cy="4276090"/>
          </a:xfrm>
        </p:spPr>
        <p:txBody>
          <a:bodyPr/>
          <a:lstStyle/>
          <a:p>
            <a:pPr marL="0" indent="0" algn="ctr">
              <a:buNone/>
            </a:pPr>
            <a:r>
              <a:rPr lang="en-US" sz="2200" u="sng" dirty="0">
                <a:latin typeface="Times New Roman" panose="02020603050405020304" pitchFamily="18" charset="0"/>
                <a:cs typeface="Times New Roman" panose="02020603050405020304" pitchFamily="18" charset="0"/>
              </a:rPr>
              <a:t>GUIDED BY</a:t>
            </a:r>
            <a:endParaRPr lang="en-US" sz="2200" u="sng" dirty="0">
              <a:latin typeface="Times New Roman" panose="02020603050405020304" pitchFamily="18" charset="0"/>
              <a:cs typeface="Times New Roman" panose="02020603050405020304" pitchFamily="18" charset="0"/>
            </a:endParaRPr>
          </a:p>
          <a:p>
            <a:pPr marL="0" indent="0" algn="ctr">
              <a:buNone/>
            </a:pPr>
            <a:endParaRPr lang="en-IN" sz="2800" b="1" i="0" strike="noStrike" baseline="0" dirty="0">
              <a:solidFill>
                <a:srgbClr val="000000"/>
              </a:solidFill>
              <a:latin typeface="Times New Roman" panose="02020603050405020304" pitchFamily="18" charset="0"/>
            </a:endParaRPr>
          </a:p>
          <a:p>
            <a:pPr marL="0" indent="0" algn="ctr">
              <a:buNone/>
            </a:pPr>
            <a:r>
              <a:rPr lang="en-IN" sz="2800" b="1" i="0" strike="noStrike" baseline="0" dirty="0">
                <a:solidFill>
                  <a:srgbClr val="000000"/>
                </a:solidFill>
                <a:latin typeface="Times New Roman" panose="02020603050405020304" pitchFamily="18" charset="0"/>
              </a:rPr>
              <a:t>MR. NOWSHAD CV</a:t>
            </a:r>
            <a:endParaRPr lang="en-IN" sz="2800" b="1" i="0" strike="noStrike" baseline="0" dirty="0">
              <a:solidFill>
                <a:srgbClr val="000000"/>
              </a:solidFill>
              <a:latin typeface="Times New Roman" panose="02020603050405020304" pitchFamily="18" charset="0"/>
            </a:endParaRPr>
          </a:p>
          <a:p>
            <a:pPr marL="0" indent="0" algn="ctr">
              <a:buNone/>
            </a:pPr>
            <a:endParaRPr lang="en-IN" sz="2400" dirty="0">
              <a:solidFill>
                <a:srgbClr val="000000"/>
              </a:solidFill>
              <a:latin typeface="Times New Roman" panose="02020603050405020304" pitchFamily="18" charset="0"/>
            </a:endParaRPr>
          </a:p>
          <a:p>
            <a:pPr marL="0" indent="0" algn="ctr">
              <a:buNone/>
            </a:pPr>
            <a:r>
              <a:rPr lang="en-IN" sz="2000" dirty="0">
                <a:solidFill>
                  <a:srgbClr val="000000"/>
                </a:solidFill>
                <a:latin typeface="Times New Roman" panose="02020603050405020304" pitchFamily="18" charset="0"/>
              </a:rPr>
              <a:t>MASTER OF COMPUTER APPLICATIONS</a:t>
            </a:r>
            <a:endParaRPr lang="en-IN" sz="2000" dirty="0">
              <a:solidFill>
                <a:srgbClr val="000000"/>
              </a:solidFill>
              <a:latin typeface="Times New Roman" panose="02020603050405020304" pitchFamily="18" charset="0"/>
            </a:endParaRPr>
          </a:p>
          <a:p>
            <a:pPr marL="0" indent="0" algn="ctr">
              <a:buNone/>
            </a:pPr>
            <a:r>
              <a:rPr lang="en-IN" sz="2000" dirty="0">
                <a:solidFill>
                  <a:srgbClr val="000000"/>
                </a:solidFill>
                <a:latin typeface="Times New Roman" panose="02020603050405020304" pitchFamily="18" charset="0"/>
              </a:rPr>
              <a:t>MES COLLEGE OF ENGINEERING , KUTTIPPURAM</a:t>
            </a:r>
            <a:endParaRPr lang="en-IN" sz="2000" dirty="0"/>
          </a:p>
        </p:txBody>
      </p:sp>
      <p:sp>
        <p:nvSpPr>
          <p:cNvPr id="4" name="Date Placeholder 3"/>
          <p:cNvSpPr>
            <a:spLocks noGrp="1"/>
          </p:cNvSpPr>
          <p:nvPr>
            <p:ph type="dt" sz="half" idx="10"/>
          </p:nvPr>
        </p:nvSpPr>
        <p:spPr/>
        <p:txBody>
          <a:bodyPr/>
          <a:lstStyle/>
          <a:p>
            <a:fld id="{BA0B46D3-D4F9-48EE-8ECE-7C30EB0A38D6}" type="datetime1">
              <a:rPr lang="en-US" smtClean="0"/>
            </a:fld>
            <a:endParaRPr lang="en-US" dirty="0"/>
          </a:p>
        </p:txBody>
      </p:sp>
      <p:sp>
        <p:nvSpPr>
          <p:cNvPr id="8" name="Footer Placeholder 7"/>
          <p:cNvSpPr>
            <a:spLocks noGrp="1"/>
          </p:cNvSpPr>
          <p:nvPr>
            <p:ph type="ftr" sz="quarter" idx="11"/>
          </p:nvPr>
        </p:nvSpPr>
        <p:spPr/>
        <p:txBody>
          <a:bodyPr/>
          <a:lstStyle/>
          <a:p>
            <a:r>
              <a:rPr lang="en-US"/>
              <a:t>MCA-Mini Project</a:t>
            </a:r>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400" y="39167"/>
            <a:ext cx="10213200" cy="1112836"/>
          </a:xfrm>
        </p:spPr>
        <p:txBody>
          <a:bodyPr/>
          <a:lstStyle/>
          <a:p>
            <a:pPr algn="ctr"/>
            <a:r>
              <a:rPr lang="en-US" sz="2000" b="1" u="sng" dirty="0">
                <a:solidFill>
                  <a:srgbClr val="000000"/>
                </a:solidFill>
                <a:latin typeface="Times New Roman" panose="02020603050405020304" pitchFamily="18" charset="0"/>
              </a:rPr>
              <a:t>CONTENTS</a:t>
            </a:r>
            <a:endParaRPr lang="en-IN" sz="2000" b="1" u="sng" dirty="0"/>
          </a:p>
        </p:txBody>
      </p:sp>
      <p:sp>
        <p:nvSpPr>
          <p:cNvPr id="3" name="Content Placeholder 2"/>
          <p:cNvSpPr>
            <a:spLocks noGrp="1"/>
          </p:cNvSpPr>
          <p:nvPr>
            <p:ph idx="1"/>
          </p:nvPr>
        </p:nvSpPr>
        <p:spPr>
          <a:xfrm>
            <a:off x="838200" y="1152003"/>
            <a:ext cx="10515600" cy="4154488"/>
          </a:xfrm>
        </p:spPr>
        <p:txBody>
          <a:bodyPr>
            <a:normAutofit/>
          </a:bodyPr>
          <a:lstStyle/>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Overview</a:t>
            </a:r>
            <a:endParaRPr lang="en-US" dirty="0">
              <a:solidFill>
                <a:srgbClr val="000000"/>
              </a:solidFill>
              <a:latin typeface="Times New Roman" panose="02020603050405020304" pitchFamily="18" charset="0"/>
              <a:cs typeface="Times New Roman" panose="02020603050405020304" pitchFamily="18" charset="0"/>
            </a:endParaRP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Functionality</a:t>
            </a:r>
            <a:endParaRPr lang="en-US" dirty="0">
              <a:solidFill>
                <a:srgbClr val="000000"/>
              </a:solidFill>
              <a:latin typeface="Times New Roman" panose="02020603050405020304" pitchFamily="18" charset="0"/>
              <a:cs typeface="Times New Roman" panose="02020603050405020304" pitchFamily="18" charset="0"/>
            </a:endParaRP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Product Backlog</a:t>
            </a:r>
            <a:endParaRPr lang="en-US" dirty="0">
              <a:solidFill>
                <a:srgbClr val="000000"/>
              </a:solidFill>
              <a:latin typeface="Times New Roman" panose="02020603050405020304" pitchFamily="18" charset="0"/>
              <a:cs typeface="Times New Roman" panose="02020603050405020304" pitchFamily="18" charset="0"/>
            </a:endParaRP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Project Plan</a:t>
            </a:r>
            <a:endParaRPr lang="en-US" dirty="0">
              <a:solidFill>
                <a:srgbClr val="000000"/>
              </a:solidFill>
              <a:latin typeface="Times New Roman" panose="02020603050405020304" pitchFamily="18" charset="0"/>
              <a:cs typeface="Times New Roman" panose="02020603050405020304" pitchFamily="18" charset="0"/>
            </a:endParaRP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Sprint</a:t>
            </a:r>
            <a:endParaRPr lang="en-US" dirty="0">
              <a:solidFill>
                <a:srgbClr val="000000"/>
              </a:solidFill>
              <a:latin typeface="Times New Roman" panose="02020603050405020304" pitchFamily="18" charset="0"/>
              <a:cs typeface="Times New Roman" panose="02020603050405020304" pitchFamily="18" charset="0"/>
            </a:endParaRP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DFD</a:t>
            </a:r>
            <a:endParaRPr lang="en-US" dirty="0">
              <a:solidFill>
                <a:srgbClr val="000000"/>
              </a:solidFill>
              <a:latin typeface="Times New Roman" panose="02020603050405020304" pitchFamily="18" charset="0"/>
              <a:cs typeface="Times New Roman" panose="02020603050405020304" pitchFamily="18" charset="0"/>
            </a:endParaRPr>
          </a:p>
          <a:p>
            <a:pPr>
              <a:lnSpc>
                <a:spcPct val="100000"/>
              </a:lnSpc>
              <a:buClrTx/>
              <a:buFont typeface="Wingdings" panose="05000000000000000000" pitchFamily="2" charset="2"/>
              <a:buChar char="§"/>
            </a:pPr>
            <a:r>
              <a:rPr lang="en-IN" altLang="en-US" dirty="0">
                <a:solidFill>
                  <a:srgbClr val="000000"/>
                </a:solidFill>
                <a:latin typeface="Times New Roman" panose="02020603050405020304" pitchFamily="18" charset="0"/>
                <a:cs typeface="Times New Roman" panose="02020603050405020304" pitchFamily="18" charset="0"/>
              </a:rPr>
              <a:t>Development Environment</a:t>
            </a:r>
            <a:endParaRPr lang="en-US" dirty="0">
              <a:solidFill>
                <a:srgbClr val="000000"/>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IN"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C0220AE-BB02-4B55-8B69-AAAE98CDEC4D}" type="datetime1">
              <a:rPr lang="en-US" smtClean="0"/>
            </a:fld>
            <a:endParaRPr lang="en-US" dirty="0"/>
          </a:p>
        </p:txBody>
      </p:sp>
      <p:sp>
        <p:nvSpPr>
          <p:cNvPr id="5" name="Footer Placeholder 4"/>
          <p:cNvSpPr>
            <a:spLocks noGrp="1"/>
          </p:cNvSpPr>
          <p:nvPr>
            <p:ph type="ftr" sz="quarter" idx="11"/>
          </p:nvPr>
        </p:nvSpPr>
        <p:spPr/>
        <p:txBody>
          <a:bodyPr/>
          <a:lstStyle/>
          <a:p>
            <a:r>
              <a:rPr lang="en-US"/>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89400" y="39167"/>
            <a:ext cx="10213200" cy="1112836"/>
          </a:xfrm>
        </p:spPr>
        <p:txBody>
          <a:bodyPr/>
          <a:lstStyle/>
          <a:p>
            <a:pPr algn="ctr"/>
            <a:br>
              <a:rPr lang="en-IN" sz="1800" b="0" i="0" u="none" strike="noStrike" baseline="0" dirty="0">
                <a:solidFill>
                  <a:srgbClr val="000000"/>
                </a:solidFill>
                <a:latin typeface="Times New Roman" panose="02020603050405020304" pitchFamily="18" charset="0"/>
              </a:rPr>
            </a:br>
            <a:r>
              <a:rPr lang="en-IN" sz="2800" b="0" i="0" u="none" strike="noStrike" baseline="0" dirty="0">
                <a:solidFill>
                  <a:srgbClr val="000000"/>
                </a:solidFill>
                <a:latin typeface="Times New Roman" panose="02020603050405020304" pitchFamily="18" charset="0"/>
              </a:rPr>
              <a:t> </a:t>
            </a:r>
            <a:r>
              <a:rPr lang="en-IN" sz="2800" b="1" i="0" u="sng" strike="noStrike" baseline="0" dirty="0">
                <a:solidFill>
                  <a:srgbClr val="000000"/>
                </a:solidFill>
                <a:latin typeface="Times New Roman" panose="02020603050405020304" pitchFamily="18" charset="0"/>
              </a:rPr>
              <a:t>OVERVIEW </a:t>
            </a:r>
            <a:endParaRPr lang="en-IN" sz="2800" u="sng" dirty="0"/>
          </a:p>
        </p:txBody>
      </p:sp>
      <p:sp>
        <p:nvSpPr>
          <p:cNvPr id="7" name="Content Placeholder 6"/>
          <p:cNvSpPr>
            <a:spLocks noGrp="1"/>
          </p:cNvSpPr>
          <p:nvPr>
            <p:ph idx="1"/>
          </p:nvPr>
        </p:nvSpPr>
        <p:spPr>
          <a:xfrm>
            <a:off x="796925" y="1784350"/>
            <a:ext cx="10575290" cy="4313555"/>
          </a:xfrm>
        </p:spPr>
        <p:txBody>
          <a:bodyPr>
            <a:noAutofit/>
          </a:bodyPr>
          <a:lstStyle/>
          <a:p>
            <a:pPr algn="just">
              <a:buFont typeface="Arial" panose="020B0604020202020204" pitchFamily="34" charset="0"/>
              <a:buChar char="•"/>
            </a:pPr>
            <a:r>
              <a:rPr lang="en-IN" sz="2400" dirty="0">
                <a:solidFill>
                  <a:srgbClr val="000000"/>
                </a:solidFill>
                <a:latin typeface="Times New Roman" panose="02020603050405020304" pitchFamily="18" charset="0"/>
              </a:rPr>
              <a:t>The Project is entitled as “Intelligent Tourist System”. Smartphones are inevitable nowadays; this project is mainly for tourist who faces many difficulties in their journey. </a:t>
            </a:r>
            <a:endParaRPr lang="en-IN" sz="2400" dirty="0">
              <a:solidFill>
                <a:srgbClr val="000000"/>
              </a:solidFill>
              <a:latin typeface="Times New Roman" panose="02020603050405020304" pitchFamily="18" charset="0"/>
            </a:endParaRPr>
          </a:p>
          <a:p>
            <a:pPr algn="just">
              <a:buFont typeface="Arial" panose="020B0604020202020204" pitchFamily="34" charset="0"/>
              <a:buChar char="•"/>
            </a:pPr>
            <a:r>
              <a:rPr lang="en-IN" sz="2400" dirty="0">
                <a:solidFill>
                  <a:srgbClr val="000000"/>
                </a:solidFill>
                <a:latin typeface="Times New Roman" panose="02020603050405020304" pitchFamily="18" charset="0"/>
              </a:rPr>
              <a:t>This project will help to improve the existing navigation system in smartphone by solving the tourist confusions while travelling many new places also this project benefits in many aspects. </a:t>
            </a:r>
            <a:endParaRPr lang="en-IN" sz="2400" dirty="0">
              <a:solidFill>
                <a:srgbClr val="000000"/>
              </a:solidFill>
              <a:latin typeface="Times New Roman" panose="02020603050405020304" pitchFamily="18" charset="0"/>
            </a:endParaRPr>
          </a:p>
          <a:p>
            <a:pPr algn="just">
              <a:buFont typeface="Arial" panose="020B0604020202020204" pitchFamily="34" charset="0"/>
              <a:buChar char="•"/>
            </a:pPr>
            <a:r>
              <a:rPr lang="en-IN" sz="2400" dirty="0">
                <a:solidFill>
                  <a:srgbClr val="000000"/>
                </a:solidFill>
                <a:latin typeface="Times New Roman" panose="02020603050405020304" pitchFamily="18" charset="0"/>
              </a:rPr>
              <a:t>This mobile application project is very beneficial, user friendly, quicker and flexible with many future oriented ideas. This mobile application is built using advanced Software that can work in many platforms not only in android OS.</a:t>
            </a:r>
            <a:endParaRPr lang="en-IN" sz="2400" dirty="0">
              <a:solidFill>
                <a:srgbClr val="000000"/>
              </a:solidFill>
              <a:latin typeface="Times New Roman" panose="02020603050405020304" pitchFamily="18" charset="0"/>
            </a:endParaRPr>
          </a:p>
        </p:txBody>
      </p:sp>
      <p:sp>
        <p:nvSpPr>
          <p:cNvPr id="4" name="Date Placeholder 3"/>
          <p:cNvSpPr>
            <a:spLocks noGrp="1"/>
          </p:cNvSpPr>
          <p:nvPr>
            <p:ph type="dt" sz="half" idx="10"/>
          </p:nvPr>
        </p:nvSpPr>
        <p:spPr/>
        <p:txBody>
          <a:bodyPr/>
          <a:lstStyle/>
          <a:p>
            <a:fld id="{CE62CAEF-6EA3-41B7-A85B-FFD602FF757E}" type="datetime1">
              <a:rPr lang="en-US" smtClean="0"/>
            </a:fld>
            <a:endParaRPr lang="en-US" dirty="0"/>
          </a:p>
        </p:txBody>
      </p:sp>
      <p:sp>
        <p:nvSpPr>
          <p:cNvPr id="8" name="Footer Placeholder 7"/>
          <p:cNvSpPr>
            <a:spLocks noGrp="1"/>
          </p:cNvSpPr>
          <p:nvPr>
            <p:ph type="ftr" sz="quarter" idx="11"/>
          </p:nvPr>
        </p:nvSpPr>
        <p:spPr/>
        <p:txBody>
          <a:bodyPr/>
          <a:lstStyle/>
          <a:p>
            <a:r>
              <a:rPr lang="en-US"/>
              <a:t>MCA-Mini Project</a:t>
            </a:r>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400" y="39167"/>
            <a:ext cx="10213200" cy="1112836"/>
          </a:xfrm>
        </p:spPr>
        <p:txBody>
          <a:bodyPr/>
          <a:lstStyle/>
          <a:p>
            <a:pPr algn="ctr"/>
            <a:endParaRPr lang="en-IN" sz="2000" dirty="0"/>
          </a:p>
        </p:txBody>
      </p:sp>
      <p:sp>
        <p:nvSpPr>
          <p:cNvPr id="3" name="Content Placeholder 2"/>
          <p:cNvSpPr>
            <a:spLocks noGrp="1"/>
          </p:cNvSpPr>
          <p:nvPr>
            <p:ph idx="1"/>
          </p:nvPr>
        </p:nvSpPr>
        <p:spPr>
          <a:xfrm>
            <a:off x="263525" y="238760"/>
            <a:ext cx="11319510" cy="5695950"/>
          </a:xfrm>
        </p:spPr>
        <p:txBody>
          <a:bodyPr/>
          <a:lstStyle/>
          <a:p>
            <a:pPr marL="0" indent="0">
              <a:buNone/>
            </a:pPr>
            <a:r>
              <a:rPr lang="en-IN" b="1" i="0" strike="noStrike" baseline="0" dirty="0">
                <a:solidFill>
                  <a:srgbClr val="000000"/>
                </a:solidFill>
                <a:latin typeface="Times New Roman" panose="02020603050405020304" pitchFamily="18" charset="0"/>
                <a:cs typeface="Times New Roman" panose="02020603050405020304" pitchFamily="18" charset="0"/>
              </a:rPr>
              <a:t>MODULES</a:t>
            </a:r>
            <a:endParaRPr lang="en-IN" b="1" i="0"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2400" b="1" i="0" u="sng" strike="noStrike" baseline="0" dirty="0">
              <a:solidFill>
                <a:srgbClr val="000000"/>
              </a:solidFill>
              <a:latin typeface="Times New Roman" panose="02020603050405020304" pitchFamily="18" charset="0"/>
              <a:cs typeface="Times New Roman" panose="02020603050405020304" pitchFamily="18" charset="0"/>
            </a:endParaRPr>
          </a:p>
          <a:p>
            <a:r>
              <a:rPr lang="en-IN" sz="2400" b="1" i="0" u="sng" strike="noStrike" baseline="0" dirty="0">
                <a:solidFill>
                  <a:srgbClr val="000000"/>
                </a:solidFill>
                <a:latin typeface="Times New Roman" panose="02020603050405020304" pitchFamily="18" charset="0"/>
                <a:cs typeface="Times New Roman" panose="02020603050405020304" pitchFamily="18" charset="0"/>
              </a:rPr>
              <a:t>ADMIN</a:t>
            </a:r>
            <a:endParaRPr lang="en-IN" sz="2400" b="1" i="0" u="sng"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2400" b="1" i="0" u="sng" strike="noStrike" baseline="0" dirty="0">
              <a:solidFill>
                <a:srgbClr val="00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1600" b="1" i="0" strike="noStrike" baseline="0" dirty="0">
                <a:solidFill>
                  <a:srgbClr val="000000"/>
                </a:solidFill>
                <a:latin typeface="Times New Roman" panose="02020603050405020304" pitchFamily="18" charset="0"/>
                <a:cs typeface="Times New Roman" panose="02020603050405020304" pitchFamily="18" charset="0"/>
              </a:rPr>
              <a:t> LOGIN</a:t>
            </a:r>
            <a:endParaRPr lang="en-IN" sz="1600" b="1" i="0" strike="noStrike" baseline="0" dirty="0">
              <a:solidFill>
                <a:srgbClr val="00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1600" b="1" i="0" strike="noStrike" baseline="0" dirty="0">
                <a:solidFill>
                  <a:srgbClr val="000000"/>
                </a:solidFill>
                <a:latin typeface="Times New Roman" panose="02020603050405020304" pitchFamily="18" charset="0"/>
                <a:cs typeface="Times New Roman" panose="02020603050405020304" pitchFamily="18" charset="0"/>
              </a:rPr>
              <a:t>MANAGE PLACES</a:t>
            </a:r>
            <a:endParaRPr lang="en-IN" sz="1600" b="1" i="0" strike="noStrike" baseline="0" dirty="0">
              <a:solidFill>
                <a:srgbClr val="00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1600" b="1" i="0" strike="noStrike" baseline="0" dirty="0">
                <a:solidFill>
                  <a:srgbClr val="000000"/>
                </a:solidFill>
                <a:latin typeface="Times New Roman" panose="02020603050405020304" pitchFamily="18" charset="0"/>
                <a:cs typeface="Times New Roman" panose="02020603050405020304" pitchFamily="18" charset="0"/>
              </a:rPr>
              <a:t>VIEW USER PROFILES</a:t>
            </a:r>
            <a:endParaRPr lang="en-IN" sz="1600" b="1" i="0" strike="noStrike" baseline="0" dirty="0">
              <a:solidFill>
                <a:srgbClr val="00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1600" b="1" i="0" strike="noStrike" baseline="0" dirty="0">
                <a:solidFill>
                  <a:srgbClr val="000000"/>
                </a:solidFill>
                <a:latin typeface="Times New Roman" panose="02020603050405020304" pitchFamily="18" charset="0"/>
                <a:cs typeface="Times New Roman" panose="02020603050405020304" pitchFamily="18" charset="0"/>
              </a:rPr>
              <a:t>USER FEEDBACK</a:t>
            </a:r>
            <a:endParaRPr lang="en-IN" sz="1600" b="1" i="0" strike="noStrike" baseline="0" dirty="0">
              <a:solidFill>
                <a:srgbClr val="000000"/>
              </a:solidFill>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sz="1600" b="1" i="0" strike="noStrike" baseline="0" dirty="0">
              <a:solidFill>
                <a:srgbClr val="000000"/>
              </a:solidFill>
              <a:latin typeface="Times New Roman" panose="02020603050405020304" pitchFamily="18" charset="0"/>
              <a:cs typeface="Times New Roman" panose="02020603050405020304" pitchFamily="18" charset="0"/>
            </a:endParaRPr>
          </a:p>
          <a:p>
            <a:r>
              <a:rPr lang="en-IN" sz="2400" b="1" i="0" u="sng" strike="noStrike" baseline="0" dirty="0">
                <a:solidFill>
                  <a:srgbClr val="000000"/>
                </a:solidFill>
                <a:latin typeface="Times New Roman" panose="02020603050405020304" pitchFamily="18" charset="0"/>
                <a:cs typeface="Times New Roman" panose="02020603050405020304" pitchFamily="18" charset="0"/>
              </a:rPr>
              <a:t>  USER </a:t>
            </a:r>
            <a:endParaRPr lang="en-IN" sz="2400" b="1" i="0" u="sng"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2000" b="1" i="0" strike="noStrike" baseline="0" dirty="0">
              <a:solidFill>
                <a:srgbClr val="000000"/>
              </a:solidFill>
              <a:latin typeface="Times New Roman" panose="02020603050405020304" pitchFamily="18" charset="0"/>
              <a:cs typeface="Times New Roman" panose="02020603050405020304" pitchFamily="18" charset="0"/>
            </a:endParaRPr>
          </a:p>
          <a:p>
            <a:pPr lvl="2"/>
            <a:r>
              <a:rPr lang="en-IN" altLang="en-US" sz="1600" b="1">
                <a:latin typeface="Times New Roman" panose="02020603050405020304" pitchFamily="18" charset="0"/>
                <a:cs typeface="Times New Roman" panose="02020603050405020304" pitchFamily="18" charset="0"/>
                <a:sym typeface="+mn-ea"/>
              </a:rPr>
              <a:t>LOGIN</a:t>
            </a:r>
            <a:endParaRPr lang="en-IN" altLang="en-US" sz="1600" b="1">
              <a:latin typeface="Times New Roman" panose="02020603050405020304" pitchFamily="18" charset="0"/>
              <a:cs typeface="Times New Roman" panose="02020603050405020304" pitchFamily="18" charset="0"/>
            </a:endParaRPr>
          </a:p>
          <a:p>
            <a:pPr lvl="2"/>
            <a:r>
              <a:rPr lang="en-IN" altLang="en-US" sz="1600" b="1">
                <a:latin typeface="Times New Roman" panose="02020603050405020304" pitchFamily="18" charset="0"/>
                <a:cs typeface="Times New Roman" panose="02020603050405020304" pitchFamily="18" charset="0"/>
                <a:sym typeface="+mn-ea"/>
              </a:rPr>
              <a:t>REGISTER</a:t>
            </a:r>
            <a:endParaRPr lang="en-IN" altLang="en-US" sz="1600" b="1">
              <a:latin typeface="Times New Roman" panose="02020603050405020304" pitchFamily="18" charset="0"/>
              <a:cs typeface="Times New Roman" panose="02020603050405020304" pitchFamily="18" charset="0"/>
            </a:endParaRPr>
          </a:p>
          <a:p>
            <a:pPr lvl="2"/>
            <a:r>
              <a:rPr lang="en-IN" altLang="en-US" sz="1600" b="1">
                <a:latin typeface="Times New Roman" panose="02020603050405020304" pitchFamily="18" charset="0"/>
                <a:cs typeface="Times New Roman" panose="02020603050405020304" pitchFamily="18" charset="0"/>
                <a:sym typeface="+mn-ea"/>
              </a:rPr>
              <a:t>VIEW/SEARCH PLACES</a:t>
            </a:r>
            <a:endParaRPr lang="en-IN" altLang="en-US" sz="1600" b="1">
              <a:latin typeface="Times New Roman" panose="02020603050405020304" pitchFamily="18" charset="0"/>
              <a:cs typeface="Times New Roman" panose="02020603050405020304" pitchFamily="18" charset="0"/>
            </a:endParaRPr>
          </a:p>
          <a:p>
            <a:pPr lvl="2"/>
            <a:r>
              <a:rPr lang="en-IN" altLang="en-US" sz="1600" b="1">
                <a:latin typeface="Times New Roman" panose="02020603050405020304" pitchFamily="18" charset="0"/>
                <a:cs typeface="Times New Roman" panose="02020603050405020304" pitchFamily="18" charset="0"/>
                <a:sym typeface="+mn-ea"/>
              </a:rPr>
              <a:t>SEND FEEDBACKS</a:t>
            </a:r>
            <a:endParaRPr lang="en-IN" sz="1600" b="1" i="0"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1800" i="0"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1800" i="0"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1800" i="0"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1800" i="0"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4BECB34-78E4-4197-B16F-11FC60F48B65}" type="datetime1">
              <a:rPr lang="en-US" smtClean="0"/>
            </a:fld>
            <a:endParaRPr lang="en-US" dirty="0"/>
          </a:p>
        </p:txBody>
      </p:sp>
      <p:sp>
        <p:nvSpPr>
          <p:cNvPr id="5" name="Footer Placeholder 4"/>
          <p:cNvSpPr>
            <a:spLocks noGrp="1"/>
          </p:cNvSpPr>
          <p:nvPr>
            <p:ph type="ftr" sz="quarter" idx="11"/>
          </p:nvPr>
        </p:nvSpPr>
        <p:spPr/>
        <p:txBody>
          <a:bodyPr/>
          <a:lstStyle/>
          <a:p>
            <a:r>
              <a:rPr lang="en-US"/>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fld>
            <a:endParaRPr lang="en-US" dirty="0"/>
          </a:p>
        </p:txBody>
      </p:sp>
      <p:sp>
        <p:nvSpPr>
          <p:cNvPr id="7" name="Content Placeholder 2"/>
          <p:cNvSpPr txBox="1"/>
          <p:nvPr/>
        </p:nvSpPr>
        <p:spPr>
          <a:xfrm>
            <a:off x="5986145" y="1281479"/>
            <a:ext cx="5106600" cy="4040191"/>
          </a:xfrm>
          <a:prstGeom prst="rect">
            <a:avLst/>
          </a:prstGeom>
        </p:spPr>
        <p:txBody>
          <a:bodyPr vert="horz" lIns="91440" tIns="45720" rIns="91440" bIns="45720" rtlCol="0">
            <a:normAutofit/>
          </a:bodyPr>
          <a:lstStyle>
            <a:lvl1pPr marL="360045" indent="-360045"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702945"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2pPr>
            <a:lvl3pPr marL="1080135" indent="-360045" algn="l" defTabSz="914400" rtl="0" eaLnBrk="1" latinLnBrk="0" hangingPunct="1">
              <a:lnSpc>
                <a:spcPct val="150000"/>
              </a:lnSpc>
              <a:spcBef>
                <a:spcPts val="500"/>
              </a:spcBef>
              <a:buClr>
                <a:schemeClr val="accent3"/>
              </a:buClr>
              <a:buFont typeface="Wingdings" panose="05000000000000000000" pitchFamily="2" charset="2"/>
              <a:buChar char=""/>
              <a:defRPr sz="2000" i="0" kern="1200" spc="50">
                <a:solidFill>
                  <a:schemeClr val="tx1">
                    <a:alpha val="60000"/>
                  </a:schemeClr>
                </a:solidFill>
                <a:latin typeface="+mn-lt"/>
                <a:ea typeface="+mn-ea"/>
                <a:cs typeface="+mn-cs"/>
              </a:defRPr>
            </a:lvl3pPr>
            <a:lvl4pPr marL="1423035"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4pPr>
            <a:lvl5pPr marL="1800225" indent="-360045"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IN" sz="1800" b="1" u="sng" dirty="0">
                <a:solidFill>
                  <a:srgbClr val="000000"/>
                </a:solidFill>
                <a:latin typeface="Times New Roman" panose="02020603050405020304" pitchFamily="18" charset="0"/>
                <a:cs typeface="Times New Roman" panose="02020603050405020304" pitchFamily="18" charset="0"/>
                <a:sym typeface="+mn-ea"/>
              </a:rPr>
              <a:t>  </a:t>
            </a:r>
            <a:endParaRPr lang="en-IN" sz="1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9400" y="-11417"/>
            <a:ext cx="10213200" cy="1112836"/>
          </a:xfrm>
        </p:spPr>
        <p:txBody>
          <a:bodyPr/>
          <a:lstStyle/>
          <a:p>
            <a:pPr algn="ctr"/>
            <a:r>
              <a:rPr lang="en-US" sz="2000" b="1" u="sng" dirty="0">
                <a:latin typeface="Times New Roman" panose="02020603050405020304" pitchFamily="18" charset="0"/>
                <a:cs typeface="Times New Roman" panose="02020603050405020304" pitchFamily="18" charset="0"/>
              </a:rPr>
              <a:t>PRODUCT BACKLOG</a:t>
            </a:r>
            <a:endParaRPr lang="en-IN" sz="2000" b="1"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25CD55F-EA0F-40AC-82F2-17B004391AD0}" type="datetime1">
              <a:rPr lang="en-US" smtClean="0"/>
            </a:fld>
            <a:endParaRPr lang="en-US" dirty="0"/>
          </a:p>
        </p:txBody>
      </p:sp>
      <p:sp>
        <p:nvSpPr>
          <p:cNvPr id="5" name="Footer Placeholder 4"/>
          <p:cNvSpPr>
            <a:spLocks noGrp="1"/>
          </p:cNvSpPr>
          <p:nvPr>
            <p:ph type="ftr" sz="quarter" idx="11"/>
          </p:nvPr>
        </p:nvSpPr>
        <p:spPr/>
        <p:txBody>
          <a:bodyPr/>
          <a:lstStyle/>
          <a:p>
            <a:r>
              <a:rPr lang="en-US"/>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fld>
            <a:endParaRPr lang="en-US" dirty="0"/>
          </a:p>
        </p:txBody>
      </p:sp>
      <p:graphicFrame>
        <p:nvGraphicFramePr>
          <p:cNvPr id="12" name="Table 11"/>
          <p:cNvGraphicFramePr>
            <a:graphicFrameLocks noGrp="1"/>
          </p:cNvGraphicFramePr>
          <p:nvPr/>
        </p:nvGraphicFramePr>
        <p:xfrm>
          <a:off x="596412" y="1793631"/>
          <a:ext cx="10999176" cy="3082038"/>
        </p:xfrm>
        <a:graphic>
          <a:graphicData uri="http://schemas.openxmlformats.org/drawingml/2006/table">
            <a:tbl>
              <a:tblPr firstRow="1">
                <a:tableStyleId>{10A1B5D5-9B99-4C35-A422-299274C87663}</a:tableStyleId>
              </a:tblPr>
              <a:tblGrid>
                <a:gridCol w="1433147"/>
                <a:gridCol w="1872761"/>
                <a:gridCol w="1679331"/>
                <a:gridCol w="1482969"/>
                <a:gridCol w="2376854"/>
                <a:gridCol w="2154114"/>
              </a:tblGrid>
              <a:tr h="685800">
                <a:tc>
                  <a:txBody>
                    <a:bodyPr/>
                    <a:lstStyle/>
                    <a:p>
                      <a:pPr algn="ctr"/>
                      <a:r>
                        <a:rPr lang="en-US" sz="1800" dirty="0">
                          <a:latin typeface="Times New Roman" panose="02020603050405020304" pitchFamily="18" charset="0"/>
                          <a:cs typeface="Times New Roman" panose="02020603050405020304" pitchFamily="18" charset="0"/>
                        </a:rPr>
                        <a:t>ID</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GB" sz="1800" b="1" u="none" strike="noStrike" cap="none" dirty="0">
                          <a:solidFill>
                            <a:schemeClr val="lt1"/>
                          </a:solidFill>
                          <a:latin typeface="Times New Roman" panose="02020603050405020304" pitchFamily="18" charset="0"/>
                          <a:ea typeface="Arial" panose="020B0604020202020204"/>
                          <a:cs typeface="Times New Roman" panose="02020603050405020304" pitchFamily="18" charset="0"/>
                          <a:sym typeface="Arial" panose="020B0604020202020204"/>
                        </a:rPr>
                        <a:t>PRIORITY</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67945" marR="0" lvl="0" indent="0" algn="ctr" rtl="0">
                        <a:lnSpc>
                          <a:spcPct val="79000"/>
                        </a:lnSpc>
                        <a:spcBef>
                          <a:spcPts val="0"/>
                        </a:spcBef>
                        <a:spcAft>
                          <a:spcPts val="0"/>
                        </a:spcAft>
                        <a:buClr>
                          <a:srgbClr val="000000"/>
                        </a:buClr>
                        <a:buSzPts val="1600"/>
                        <a:buFont typeface="Arial" panose="020B0604020202020204"/>
                        <a:buNone/>
                      </a:pPr>
                      <a:r>
                        <a:rPr lang="en-IN" sz="1800" b="1" u="none" strike="noStrike" cap="none" dirty="0">
                          <a:solidFill>
                            <a:schemeClr val="lt1"/>
                          </a:solidFill>
                          <a:latin typeface="Times New Roman" panose="02020603050405020304" pitchFamily="18" charset="0"/>
                          <a:ea typeface="Arial" panose="020B0604020202020204"/>
                          <a:cs typeface="Times New Roman" panose="02020603050405020304" pitchFamily="18" charset="0"/>
                          <a:sym typeface="Arial" panose="020B0604020202020204"/>
                        </a:rPr>
                        <a:t>SIZE</a:t>
                      </a:r>
                      <a:endParaRPr lang="en-IN" sz="1800" u="none" strike="noStrike" cap="none" dirty="0">
                        <a:solidFill>
                          <a:schemeClr val="lt1"/>
                        </a:solidFill>
                        <a:latin typeface="Times New Roman" panose="02020603050405020304" pitchFamily="18" charset="0"/>
                        <a:cs typeface="Times New Roman" panose="02020603050405020304" pitchFamily="18" charset="0"/>
                      </a:endParaRPr>
                    </a:p>
                    <a:p>
                      <a:pPr marL="67945" marR="0" lvl="0" indent="0" algn="ctr" rtl="0">
                        <a:lnSpc>
                          <a:spcPct val="79000"/>
                        </a:lnSpc>
                        <a:spcBef>
                          <a:spcPts val="0"/>
                        </a:spcBef>
                        <a:spcAft>
                          <a:spcPts val="0"/>
                        </a:spcAft>
                        <a:buClr>
                          <a:srgbClr val="000000"/>
                        </a:buClr>
                        <a:buSzPts val="1600"/>
                        <a:buFont typeface="Arial" panose="020B0604020202020204"/>
                        <a:buNone/>
                      </a:pPr>
                      <a:r>
                        <a:rPr lang="en-IN" sz="1800" b="1" u="none" strike="noStrike" cap="none" dirty="0">
                          <a:solidFill>
                            <a:schemeClr val="lt1"/>
                          </a:solidFill>
                          <a:latin typeface="Times New Roman" panose="02020603050405020304" pitchFamily="18" charset="0"/>
                          <a:ea typeface="Arial" panose="020B0604020202020204"/>
                          <a:cs typeface="Times New Roman" panose="02020603050405020304" pitchFamily="18" charset="0"/>
                          <a:sym typeface="Arial" panose="020B0604020202020204"/>
                        </a:rPr>
                        <a:t>(</a:t>
                      </a:r>
                      <a:r>
                        <a:rPr lang="en-IN" sz="1800" b="1" u="none" strike="noStrike" cap="none" dirty="0">
                          <a:solidFill>
                            <a:schemeClr val="lt1"/>
                          </a:solidFill>
                          <a:latin typeface="Times New Roman" panose="02020603050405020304" pitchFamily="18" charset="0"/>
                          <a:cs typeface="Times New Roman" panose="02020603050405020304" pitchFamily="18" charset="0"/>
                        </a:rPr>
                        <a:t>Hours</a:t>
                      </a:r>
                      <a:r>
                        <a:rPr lang="en-IN" sz="1800" b="1" u="none" strike="noStrike" cap="none" dirty="0">
                          <a:solidFill>
                            <a:schemeClr val="lt1"/>
                          </a:solidFill>
                          <a:latin typeface="Times New Roman" panose="02020603050405020304" pitchFamily="18" charset="0"/>
                          <a:ea typeface="Arial" panose="020B0604020202020204"/>
                          <a:cs typeface="Times New Roman" panose="02020603050405020304" pitchFamily="18" charset="0"/>
                          <a:sym typeface="Arial" panose="020B0604020202020204"/>
                        </a:rPr>
                        <a:t>)</a:t>
                      </a:r>
                      <a:endParaRPr lang="en-IN" sz="1800" b="1" u="none" strike="noStrike" cap="none" dirty="0">
                        <a:solidFill>
                          <a:schemeClr val="lt1"/>
                        </a:solidFill>
                        <a:latin typeface="Times New Roman" panose="02020603050405020304" pitchFamily="18" charset="0"/>
                        <a:ea typeface="Arial" panose="020B0604020202020204"/>
                        <a:cs typeface="Times New Roman" panose="02020603050405020304" pitchFamily="18" charset="0"/>
                        <a:sym typeface="Arial" panose="020B0604020202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GB" sz="1800" b="1" u="none" strike="noStrike" cap="none" dirty="0">
                          <a:solidFill>
                            <a:schemeClr val="lt1"/>
                          </a:solidFill>
                          <a:latin typeface="Times New Roman" panose="02020603050405020304" pitchFamily="18" charset="0"/>
                          <a:ea typeface="Arial" panose="020B0604020202020204"/>
                          <a:cs typeface="Times New Roman" panose="02020603050405020304" pitchFamily="18" charset="0"/>
                          <a:sym typeface="Arial" panose="020B0604020202020204"/>
                        </a:rPr>
                        <a:t>SPRINT</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GB" sz="1800" b="1" u="none" strike="noStrike" cap="none" dirty="0">
                          <a:solidFill>
                            <a:schemeClr val="lt1"/>
                          </a:solidFill>
                          <a:latin typeface="Times New Roman" panose="02020603050405020304" pitchFamily="18" charset="0"/>
                          <a:ea typeface="Arial" panose="020B0604020202020204"/>
                          <a:cs typeface="Times New Roman" panose="02020603050405020304" pitchFamily="18" charset="0"/>
                          <a:sym typeface="Arial" panose="020B0604020202020204"/>
                        </a:rPr>
                        <a:t>STATUS</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GB" sz="1800" b="1" u="none" strike="noStrike" cap="none" dirty="0">
                          <a:solidFill>
                            <a:schemeClr val="lt1"/>
                          </a:solidFill>
                          <a:latin typeface="Times New Roman" panose="02020603050405020304" pitchFamily="18" charset="0"/>
                          <a:ea typeface="Arial" panose="020B0604020202020204"/>
                          <a:cs typeface="Times New Roman" panose="02020603050405020304" pitchFamily="18" charset="0"/>
                          <a:sym typeface="Arial" panose="020B0604020202020204"/>
                        </a:rPr>
                        <a:t>NAME</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399373">
                <a:tc>
                  <a:txBody>
                    <a:bodyPr/>
                    <a:lstStyle/>
                    <a:p>
                      <a:pPr algn="ctr"/>
                      <a:r>
                        <a:rPr lang="en-US" sz="1800" dirty="0">
                          <a:latin typeface="Times New Roman" panose="02020603050405020304" pitchFamily="18" charset="0"/>
                          <a:cs typeface="Times New Roman" panose="02020603050405020304" pitchFamily="18" charset="0"/>
                        </a:rPr>
                        <a:t>1</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u="none" strike="noStrike" cap="none" dirty="0">
                          <a:latin typeface="Times New Roman" panose="02020603050405020304" pitchFamily="18" charset="0"/>
                          <a:ea typeface="Arial" panose="020B0604020202020204"/>
                          <a:cs typeface="Times New Roman" panose="02020603050405020304" pitchFamily="18" charset="0"/>
                          <a:sym typeface="Arial" panose="020B0604020202020204"/>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u="none" strike="noStrike" cap="none" dirty="0">
                          <a:latin typeface="Times New Roman" panose="02020603050405020304" pitchFamily="18" charset="0"/>
                          <a:ea typeface="Arial" panose="020B0604020202020204"/>
                          <a:cs typeface="Times New Roman" panose="02020603050405020304" pitchFamily="18" charset="0"/>
                          <a:sym typeface="Arial" panose="020B0604020202020204"/>
                        </a:rPr>
                        <a:t>Form Design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373">
                <a:tc>
                  <a:txBody>
                    <a:bodyPr/>
                    <a:lstStyle/>
                    <a:p>
                      <a:pPr algn="ct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u="none" strike="noStrike" cap="none" dirty="0">
                          <a:latin typeface="Times New Roman" panose="02020603050405020304" pitchFamily="18" charset="0"/>
                          <a:ea typeface="Arial" panose="020B0604020202020204"/>
                          <a:cs typeface="Times New Roman" panose="02020603050405020304" pitchFamily="18" charset="0"/>
                          <a:sym typeface="Arial" panose="020B0604020202020204"/>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Partially Completed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Admin Panel</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373">
                <a:tc>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u="none" strike="noStrike" cap="none" dirty="0">
                          <a:latin typeface="Times New Roman" panose="02020603050405020304" pitchFamily="18" charset="0"/>
                          <a:ea typeface="Arial" panose="020B0604020202020204"/>
                          <a:cs typeface="Times New Roman" panose="02020603050405020304" pitchFamily="18" charset="0"/>
                          <a:sym typeface="Arial" panose="020B0604020202020204"/>
                        </a:rPr>
                        <a:t>High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Table Design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373">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u="none" strike="noStrike" cap="none" dirty="0">
                          <a:latin typeface="Times New Roman" panose="02020603050405020304" pitchFamily="18" charset="0"/>
                          <a:ea typeface="Arial" panose="020B0604020202020204"/>
                          <a:cs typeface="Times New Roman" panose="02020603050405020304" pitchFamily="18" charset="0"/>
                          <a:sym typeface="Arial" panose="020B0604020202020204"/>
                        </a:rPr>
                        <a:t>High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Coding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373">
                <a:tc>
                  <a:txBody>
                    <a:bodyPr/>
                    <a:lstStyle/>
                    <a:p>
                      <a:pPr algn="ctr"/>
                      <a:r>
                        <a:rPr lang="en-US" sz="1800" dirty="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u="none" strike="noStrike" cap="none" dirty="0">
                          <a:latin typeface="Times New Roman" panose="02020603050405020304" pitchFamily="18" charset="0"/>
                          <a:ea typeface="Arial" panose="020B0604020202020204"/>
                          <a:cs typeface="Times New Roman" panose="02020603050405020304" pitchFamily="18" charset="0"/>
                          <a:sym typeface="Arial" panose="020B0604020202020204"/>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Testing Data</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373">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u="none" strike="noStrike" cap="none" dirty="0">
                          <a:latin typeface="Times New Roman" panose="02020603050405020304" pitchFamily="18" charset="0"/>
                          <a:ea typeface="Arial" panose="020B0604020202020204"/>
                          <a:cs typeface="Times New Roman" panose="02020603050405020304" pitchFamily="18" charset="0"/>
                          <a:sym typeface="Arial" panose="020B0604020202020204"/>
                        </a:rPr>
                        <a:t>High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Planned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Output Generation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400" y="39167"/>
            <a:ext cx="10213200" cy="1112836"/>
          </a:xfrm>
        </p:spPr>
        <p:txBody>
          <a:bodyPr/>
          <a:lstStyle/>
          <a:p>
            <a:pPr algn="ctr"/>
            <a:r>
              <a:rPr lang="en-US" sz="2000" b="1" u="sng" dirty="0">
                <a:latin typeface="Times New Roman" panose="02020603050405020304" pitchFamily="18" charset="0"/>
                <a:cs typeface="Times New Roman" panose="02020603050405020304" pitchFamily="18" charset="0"/>
              </a:rPr>
              <a:t>PROJECT PLAN</a:t>
            </a:r>
            <a:endParaRPr lang="en-IN" sz="2000" b="1" u="sng"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nvPr>
        </p:nvGraphicFramePr>
        <p:xfrm>
          <a:off x="1187560" y="2239950"/>
          <a:ext cx="9816879" cy="2378099"/>
        </p:xfrm>
        <a:graphic>
          <a:graphicData uri="http://schemas.openxmlformats.org/drawingml/2006/table">
            <a:tbl>
              <a:tblPr firstRow="1">
                <a:tableStyleId>{10A1B5D5-9B99-4C35-A422-299274C87663}</a:tableStyleId>
              </a:tblPr>
              <a:tblGrid>
                <a:gridCol w="1321392"/>
                <a:gridCol w="1645477"/>
                <a:gridCol w="1649769"/>
                <a:gridCol w="1533886"/>
                <a:gridCol w="1377922"/>
                <a:gridCol w="2288433"/>
              </a:tblGrid>
              <a:tr h="806573">
                <a:tc>
                  <a:txBody>
                    <a:bodyPr/>
                    <a:lstStyle/>
                    <a:p>
                      <a:pPr algn="ctr"/>
                      <a:r>
                        <a:rPr lang="en-US" dirty="0">
                          <a:latin typeface="Times New Roman" panose="02020603050405020304" pitchFamily="18" charset="0"/>
                          <a:cs typeface="Times New Roman" panose="02020603050405020304" pitchFamily="18" charset="0"/>
                        </a:rPr>
                        <a:t>ID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dirty="0">
                          <a:latin typeface="Times New Roman" panose="02020603050405020304" pitchFamily="18" charset="0"/>
                          <a:cs typeface="Times New Roman" panose="02020603050405020304" pitchFamily="18" charset="0"/>
                        </a:rPr>
                        <a:t>TASK NAME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dirty="0">
                          <a:latin typeface="Times New Roman" panose="02020603050405020304" pitchFamily="18" charset="0"/>
                          <a:cs typeface="Times New Roman" panose="02020603050405020304" pitchFamily="18" charset="0"/>
                        </a:rPr>
                        <a:t>START DATE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dirty="0">
                          <a:latin typeface="Times New Roman" panose="02020603050405020304" pitchFamily="18" charset="0"/>
                          <a:cs typeface="Times New Roman" panose="02020603050405020304" pitchFamily="18" charset="0"/>
                        </a:rPr>
                        <a:t>END DATE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dirty="0">
                          <a:latin typeface="Times New Roman" panose="02020603050405020304" pitchFamily="18" charset="0"/>
                          <a:cs typeface="Times New Roman" panose="02020603050405020304" pitchFamily="18" charset="0"/>
                        </a:rPr>
                        <a:t>PROJECT </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HOURS</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dirty="0">
                          <a:latin typeface="Times New Roman" panose="02020603050405020304" pitchFamily="18" charset="0"/>
                          <a:cs typeface="Times New Roman" panose="02020603050405020304" pitchFamily="18" charset="0"/>
                        </a:rPr>
                        <a:t>STATUS</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523842">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Sprint 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15/09/2023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12/10/2023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Partially Completed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3842">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Sprint 2</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13/10/2023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03/11/2023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Planned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3842">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Sprint 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08/11/2023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30/11/2023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Planned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5C0220AE-BB02-4B55-8B69-AAAE98CDEC4D}" type="datetime1">
              <a:rPr lang="en-US" smtClean="0"/>
            </a:fld>
            <a:endParaRPr lang="en-US" dirty="0"/>
          </a:p>
        </p:txBody>
      </p:sp>
      <p:sp>
        <p:nvSpPr>
          <p:cNvPr id="5" name="Footer Placeholder 4"/>
          <p:cNvSpPr>
            <a:spLocks noGrp="1"/>
          </p:cNvSpPr>
          <p:nvPr>
            <p:ph type="ftr" sz="quarter" idx="11"/>
          </p:nvPr>
        </p:nvSpPr>
        <p:spPr/>
        <p:txBody>
          <a:bodyPr/>
          <a:lstStyle/>
          <a:p>
            <a:r>
              <a:rPr lang="en-US"/>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1</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C0220AE-BB02-4B55-8B69-AAAE98CDEC4D}" type="datetime1">
              <a:rPr lang="en-US" smtClean="0"/>
            </a:fld>
            <a:endParaRPr lang="en-US" dirty="0"/>
          </a:p>
        </p:txBody>
      </p:sp>
      <p:sp>
        <p:nvSpPr>
          <p:cNvPr id="5" name="Footer Placeholder 4"/>
          <p:cNvSpPr>
            <a:spLocks noGrp="1"/>
          </p:cNvSpPr>
          <p:nvPr>
            <p:ph type="ftr" sz="quarter" idx="11"/>
          </p:nvPr>
        </p:nvSpPr>
        <p:spPr/>
        <p:txBody>
          <a:bodyPr/>
          <a:lstStyle/>
          <a:p>
            <a:r>
              <a:rPr lang="en-US"/>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fld>
            <a:endParaRPr lang="en-US" dirty="0"/>
          </a:p>
        </p:txBody>
      </p:sp>
      <p:graphicFrame>
        <p:nvGraphicFramePr>
          <p:cNvPr id="7" name="Table 6"/>
          <p:cNvGraphicFramePr>
            <a:graphicFrameLocks noGrp="1"/>
          </p:cNvGraphicFramePr>
          <p:nvPr/>
        </p:nvGraphicFramePr>
        <p:xfrm>
          <a:off x="85108" y="1503313"/>
          <a:ext cx="12021820" cy="4511040"/>
        </p:xfrm>
        <a:graphic>
          <a:graphicData uri="http://schemas.openxmlformats.org/drawingml/2006/table">
            <a:tbl>
              <a:tblPr firstRow="1">
                <a:tableStyleId>{10A1B5D5-9B99-4C35-A422-299274C87663}</a:tableStyleId>
              </a:tblPr>
              <a:tblGrid>
                <a:gridCol w="983147"/>
                <a:gridCol w="1371600"/>
                <a:gridCol w="1063869"/>
                <a:gridCol w="844867"/>
                <a:gridCol w="844867"/>
                <a:gridCol w="844867"/>
                <a:gridCol w="844867"/>
                <a:gridCol w="844867"/>
                <a:gridCol w="844867"/>
                <a:gridCol w="908876"/>
                <a:gridCol w="844867"/>
                <a:gridCol w="844867"/>
                <a:gridCol w="935355"/>
              </a:tblGrid>
              <a:tr h="82296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Backlog Item</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IN" sz="1600" dirty="0">
                          <a:latin typeface="Times New Roman" panose="02020603050405020304" pitchFamily="18" charset="0"/>
                          <a:cs typeface="Times New Roman" panose="02020603050405020304" pitchFamily="18" charset="0"/>
                        </a:rPr>
                        <a:t>Status and</a:t>
                      </a:r>
                      <a:endParaRPr lang="en-IN" sz="1600"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Completion date</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Original Estimate in hours</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1</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15/09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2</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20/09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3</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21/09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4</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28/09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5</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29/09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6</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04/10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7</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05/10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8</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06/10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9</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11/10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10</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12/10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583981">
                <a:tc>
                  <a:txBody>
                    <a:bodyPr/>
                    <a:lstStyle/>
                    <a:p>
                      <a:pPr algn="ctr"/>
                      <a:r>
                        <a:rPr lang="en-US" sz="1600" dirty="0">
                          <a:latin typeface="Times New Roman" panose="02020603050405020304" pitchFamily="18" charset="0"/>
                          <a:cs typeface="Times New Roman" panose="02020603050405020304" pitchFamily="18" charset="0"/>
                        </a:rPr>
                        <a:t>Form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15/09/2023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1863">
                <a:tc>
                  <a:txBody>
                    <a:bodyPr/>
                    <a:lstStyle/>
                    <a:p>
                      <a:pPr algn="ctr"/>
                      <a:r>
                        <a:rPr lang="en-US" sz="1600" dirty="0">
                          <a:latin typeface="Times New Roman" panose="02020603050405020304" pitchFamily="18" charset="0"/>
                          <a:cs typeface="Times New Roman" panose="02020603050405020304" pitchFamily="18" charset="0"/>
                        </a:rPr>
                        <a:t>Table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28/09/2023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06/10/2023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643">
                <a:tc>
                  <a:txBody>
                    <a:bodyPr/>
                    <a:lstStyle/>
                    <a:p>
                      <a:pPr algn="ctr"/>
                      <a:r>
                        <a:rPr lang="en-US" sz="1600" dirty="0">
                          <a:latin typeface="Times New Roman" panose="02020603050405020304" pitchFamily="18" charset="0"/>
                          <a:cs typeface="Times New Roman" panose="02020603050405020304" pitchFamily="18" charset="0"/>
                        </a:rPr>
                        <a:t>Testing &amp;</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12/10/2023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2</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C0220AE-BB02-4B55-8B69-AAAE98CDEC4D}" type="datetime1">
              <a:rPr lang="en-US" smtClean="0"/>
            </a:fld>
            <a:endParaRPr lang="en-US" dirty="0"/>
          </a:p>
        </p:txBody>
      </p:sp>
      <p:sp>
        <p:nvSpPr>
          <p:cNvPr id="5" name="Footer Placeholder 4"/>
          <p:cNvSpPr>
            <a:spLocks noGrp="1"/>
          </p:cNvSpPr>
          <p:nvPr>
            <p:ph type="ftr" sz="quarter" idx="11"/>
          </p:nvPr>
        </p:nvSpPr>
        <p:spPr/>
        <p:txBody>
          <a:bodyPr/>
          <a:lstStyle/>
          <a:p>
            <a:r>
              <a:rPr lang="en-US"/>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fld>
            <a:endParaRPr lang="en-US" dirty="0"/>
          </a:p>
        </p:txBody>
      </p:sp>
      <p:graphicFrame>
        <p:nvGraphicFramePr>
          <p:cNvPr id="7" name="Table 6"/>
          <p:cNvGraphicFramePr>
            <a:graphicFrameLocks noGrp="1"/>
          </p:cNvGraphicFramePr>
          <p:nvPr/>
        </p:nvGraphicFramePr>
        <p:xfrm>
          <a:off x="85108" y="1503313"/>
          <a:ext cx="12021783" cy="4510843"/>
        </p:xfrm>
        <a:graphic>
          <a:graphicData uri="http://schemas.openxmlformats.org/drawingml/2006/table">
            <a:tbl>
              <a:tblPr firstRow="1">
                <a:tableStyleId>{10A1B5D5-9B99-4C35-A422-299274C87663}</a:tableStyleId>
              </a:tblPr>
              <a:tblGrid>
                <a:gridCol w="983147"/>
                <a:gridCol w="1371600"/>
                <a:gridCol w="1063869"/>
                <a:gridCol w="844867"/>
                <a:gridCol w="844867"/>
                <a:gridCol w="844867"/>
                <a:gridCol w="844867"/>
                <a:gridCol w="844867"/>
                <a:gridCol w="844867"/>
                <a:gridCol w="908685"/>
                <a:gridCol w="845058"/>
                <a:gridCol w="844867"/>
                <a:gridCol w="935355"/>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Backlog Item</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IN" sz="1600" dirty="0">
                          <a:latin typeface="Times New Roman" panose="02020603050405020304" pitchFamily="18" charset="0"/>
                          <a:cs typeface="Times New Roman" panose="02020603050405020304" pitchFamily="18" charset="0"/>
                        </a:rPr>
                        <a:t>Status and</a:t>
                      </a:r>
                      <a:endParaRPr lang="en-IN" sz="1600"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Completion date</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Original Estimate in hours</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1</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13/10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2</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18/10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3</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19/10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4</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20/10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5</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25/10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6</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26/10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7</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27/10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8</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01/11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9</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02/11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600" dirty="0">
                          <a:latin typeface="Times New Roman" panose="02020603050405020304" pitchFamily="18" charset="0"/>
                          <a:cs typeface="Times New Roman" panose="02020603050405020304" pitchFamily="18" charset="0"/>
                        </a:rPr>
                        <a:t>Day 10</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03/11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583981">
                <a:tc>
                  <a:txBody>
                    <a:bodyPr/>
                    <a:lstStyle/>
                    <a:p>
                      <a:pPr algn="ctr"/>
                      <a:r>
                        <a:rPr lang="en-US" sz="1600" dirty="0">
                          <a:latin typeface="Times New Roman" panose="02020603050405020304" pitchFamily="18" charset="0"/>
                          <a:cs typeface="Times New Roman" panose="02020603050405020304" pitchFamily="18" charset="0"/>
                        </a:rPr>
                        <a:t>Form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13/10/2023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1863">
                <a:tc>
                  <a:txBody>
                    <a:bodyPr/>
                    <a:lstStyle/>
                    <a:p>
                      <a:pPr algn="ctr"/>
                      <a:r>
                        <a:rPr lang="en-US" sz="1600" dirty="0">
                          <a:latin typeface="Times New Roman" panose="02020603050405020304" pitchFamily="18" charset="0"/>
                          <a:cs typeface="Times New Roman" panose="02020603050405020304" pitchFamily="18" charset="0"/>
                        </a:rPr>
                        <a:t>Table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18/10/2023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01/11/2023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643">
                <a:tc>
                  <a:txBody>
                    <a:bodyPr/>
                    <a:lstStyle/>
                    <a:p>
                      <a:pPr algn="ctr"/>
                      <a:r>
                        <a:rPr lang="en-US" sz="1600" dirty="0">
                          <a:latin typeface="Times New Roman" panose="02020603050405020304" pitchFamily="18" charset="0"/>
                          <a:cs typeface="Times New Roman" panose="02020603050405020304" pitchFamily="18" charset="0"/>
                        </a:rPr>
                        <a:t>Testing &amp;</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03/11/2023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3.xml>��< ? x m l   v e r s i o n = " 1 . 0 " ? > < c t : c o n t e n t T y p e S c h e m a   c t : _ = " "   m a : _ = " "   m a : c o n t e n t T y p e N a m e = " D o c u m e n t "   m a : c o n t e n t T y p e I D = " 0 x 0 1 0 1 0 0 7 9 F 1 1 1 E D 3 5 F 8 C C 4 7 9 4 4 9 6 0 9 E 8 A 0 9 2 3 A 6 "   m a : c o n t e n t T y p e V e r s i o n = " 2 8 "   m a : c o n t e n t T y p e D e s c r i p t i o n = " C r e a t e   a   n e w   d o c u m e n t . "   m a : c o n t e n t T y p e S c o p e = " "   m a : v e r s i o n I D = " 6 0 f 5 a 4 f 2 d 2 b 0 a b a d c f 5 3 2 d 4 8 e b f 9 c b 7 1 "   x m l n s : c t = " h t t p : / / s c h e m a s . m i c r o s o f t . c o m / o f f i c e / 2 0 0 6 / m e t a d a t a / c o n t e n t T y p e "   x m l n s : m a = " h t t p : / / s c h e m a s . m i c r o s o f t . c o m / o f f i c e / 2 0 0 6 / m e t a d a t a / p r o p e r t i e s / m e t a A t t r i b u t e s " >  
 < x s d : s c h e m a   t a r g e t N a m e s p a c e = " h t t p : / / s c h e m a s . m i c r o s o f t . c o m / o f f i c e / 2 0 0 6 / m e t a d a t a / p r o p e r t i e s "   m a : r o o t = " t r u e "   m a : f i e l d s I D = " 7 d d 7 8 1 2 9 e 6 a 1 8 1 1 f 8 4 8 0 7 a d 1 1 c 6 5 1 5 3 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e l e m e n t   r e f = " n s 2 : M e d i a S e r v i c e S y s t e m T a g 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3 2 "   n i l l a b l e = " t r u e "   m a : d i s p l a y N a m e = " M e d i a S e r v i c e S y s t e m T a g s "   m a : h i d d e n = " t r u e "   m a : i n t e r n a l N a m e = " M e d i a S e r v i c e S y s t e m T a g s "   m a : r e a d O n l y = " t r u e " >  
 < x s d : s i m p l e T y p e >  
 < x s d : r e s t r i c t i o n   b a s e = " d m s : N o t e " / > 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7B31DC52-0457-48AD-BA6B-85D7830CD59A}">
  <ds:schemaRefs/>
</ds:datastoreItem>
</file>

<file path=customXml/itemProps2.xml><?xml version="1.0" encoding="utf-8"?>
<ds:datastoreItem xmlns:ds="http://schemas.openxmlformats.org/officeDocument/2006/customXml" ds:itemID="{6EDA3F42-BCFF-48D4-9BF9-37ECC5FE65EF}">
  <ds:schemaRefs/>
</ds:datastoreItem>
</file>

<file path=customXml/itemProps3.xml><?xml version="1.0" encoding="utf-8"?>
<ds:datastoreItem xmlns:ds="http://schemas.openxmlformats.org/officeDocument/2006/customXml" ds:itemID="{5F555FC5-7F43-4268-9F72-E004854690BE}">
  <ds:schemaRefs/>
</ds:datastoreItem>
</file>

<file path=docProps/app.xml><?xml version="1.0" encoding="utf-8"?>
<Properties xmlns="http://schemas.openxmlformats.org/officeDocument/2006/extended-properties" xmlns:vt="http://schemas.openxmlformats.org/officeDocument/2006/docPropsVTypes">
  <Template>Frosted design</Template>
  <TotalTime>0</TotalTime>
  <Words>3421</Words>
  <Application>WPS Presentation</Application>
  <PresentationFormat>Widescreen</PresentationFormat>
  <Paragraphs>820</Paragraphs>
  <Slides>15</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Times New Roman</vt:lpstr>
      <vt:lpstr>Arial</vt:lpstr>
      <vt:lpstr>Microsoft YaHei</vt:lpstr>
      <vt:lpstr>Arial Unicode MS</vt:lpstr>
      <vt:lpstr>Calibri</vt:lpstr>
      <vt:lpstr>Business Cooperate</vt:lpstr>
      <vt:lpstr> INTELLIGENT TOURIST SYSTEM  MINI PROJECT Department of MCA,MES College of Engineering,Kuttippuram</vt:lpstr>
      <vt:lpstr>PowerPoint 演示文稿</vt:lpstr>
      <vt:lpstr>CONTENTS</vt:lpstr>
      <vt:lpstr>  OVERVIEW </vt:lpstr>
      <vt:lpstr>PowerPoint 演示文稿</vt:lpstr>
      <vt:lpstr>PRODUCT BACKLOG</vt:lpstr>
      <vt:lpstr>PROJECT PLAN</vt:lpstr>
      <vt:lpstr>SPRINT PLAN</vt:lpstr>
      <vt:lpstr>SPRINT PLAN</vt:lpstr>
      <vt:lpstr>SPRINT PLAN</vt:lpstr>
      <vt:lpstr> DFD  LEVEL 0	</vt:lpstr>
      <vt:lpstr>PowerPoint 演示文稿</vt:lpstr>
      <vt:lpstr>PowerPoint 演示文稿</vt:lpstr>
      <vt:lpstr>DEVELOPMENT ENVIRONMENT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falahuddeen p.t</dc:creator>
  <cp:lastModifiedBy>SHAIMA</cp:lastModifiedBy>
  <cp:revision>206</cp:revision>
  <dcterms:created xsi:type="dcterms:W3CDTF">2023-10-24T10:25:00Z</dcterms:created>
  <dcterms:modified xsi:type="dcterms:W3CDTF">2023-11-09T17:18:35Z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2023-10-24T10:28:33Z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7a54aa9b-9225-444c-9ac9-c5536a6b9438</vt:lpwstr>
  </property>
  <property fmtid="{D5CDD505-2E9C-101B-9397-08002B2CF9AE}" pid="9" name="MSIP_Label_defa4170-0d19-0005-0004-bc88714345d2_ActionId">
    <vt:lpwstr>a8e4365a-578d-4190-a037-3e79952d7cc3</vt:lpwstr>
  </property>
  <property fmtid="{D5CDD505-2E9C-101B-9397-08002B2CF9AE}" pid="10" name="MSIP_Label_defa4170-0d19-0005-0004-bc88714345d2_ContentBits">
    <vt:lpwstr>0</vt:lpwstr>
  </property>
  <property fmtid="{D5CDD505-2E9C-101B-9397-08002B2CF9AE}" pid="11" name="ICV">
    <vt:lpwstr>7C9F78CE7A46407AB5ACFA382E6D6209_13</vt:lpwstr>
  </property>
  <property fmtid="{D5CDD505-2E9C-101B-9397-08002B2CF9AE}" pid="12" name="KSOProductBuildVer">
    <vt:lpwstr>1033-12.2.0.13266</vt:lpwstr>
  </property>
</Properties>
</file>