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63"/>
  </p:notesMasterIdLst>
  <p:sldIdLst>
    <p:sldId id="256" r:id="rId2"/>
    <p:sldId id="258" r:id="rId3"/>
    <p:sldId id="315" r:id="rId4"/>
    <p:sldId id="260" r:id="rId5"/>
    <p:sldId id="318" r:id="rId6"/>
    <p:sldId id="316" r:id="rId7"/>
    <p:sldId id="319" r:id="rId8"/>
    <p:sldId id="320" r:id="rId9"/>
    <p:sldId id="321" r:id="rId10"/>
    <p:sldId id="322" r:id="rId11"/>
    <p:sldId id="323" r:id="rId12"/>
    <p:sldId id="324" r:id="rId13"/>
    <p:sldId id="333" r:id="rId14"/>
    <p:sldId id="326" r:id="rId15"/>
    <p:sldId id="325" r:id="rId16"/>
    <p:sldId id="329" r:id="rId17"/>
    <p:sldId id="336" r:id="rId18"/>
    <p:sldId id="338" r:id="rId19"/>
    <p:sldId id="339" r:id="rId20"/>
    <p:sldId id="340" r:id="rId21"/>
    <p:sldId id="341" r:id="rId22"/>
    <p:sldId id="342" r:id="rId23"/>
    <p:sldId id="343" r:id="rId24"/>
    <p:sldId id="334" r:id="rId25"/>
    <p:sldId id="345" r:id="rId26"/>
    <p:sldId id="327" r:id="rId27"/>
    <p:sldId id="328" r:id="rId28"/>
    <p:sldId id="344" r:id="rId29"/>
    <p:sldId id="346" r:id="rId30"/>
    <p:sldId id="349" r:id="rId31"/>
    <p:sldId id="351" r:id="rId32"/>
    <p:sldId id="350" r:id="rId33"/>
    <p:sldId id="348" r:id="rId34"/>
    <p:sldId id="352" r:id="rId35"/>
    <p:sldId id="380" r:id="rId36"/>
    <p:sldId id="369" r:id="rId37"/>
    <p:sldId id="376" r:id="rId38"/>
    <p:sldId id="377" r:id="rId39"/>
    <p:sldId id="374" r:id="rId40"/>
    <p:sldId id="375" r:id="rId41"/>
    <p:sldId id="367" r:id="rId42"/>
    <p:sldId id="368" r:id="rId43"/>
    <p:sldId id="355" r:id="rId44"/>
    <p:sldId id="331" r:id="rId45"/>
    <p:sldId id="356" r:id="rId46"/>
    <p:sldId id="357" r:id="rId47"/>
    <p:sldId id="358" r:id="rId48"/>
    <p:sldId id="359" r:id="rId49"/>
    <p:sldId id="354" r:id="rId50"/>
    <p:sldId id="360" r:id="rId51"/>
    <p:sldId id="361" r:id="rId52"/>
    <p:sldId id="362" r:id="rId53"/>
    <p:sldId id="364" r:id="rId54"/>
    <p:sldId id="366" r:id="rId55"/>
    <p:sldId id="370" r:id="rId56"/>
    <p:sldId id="371" r:id="rId57"/>
    <p:sldId id="372" r:id="rId58"/>
    <p:sldId id="373" r:id="rId59"/>
    <p:sldId id="381" r:id="rId60"/>
    <p:sldId id="379" r:id="rId61"/>
    <p:sldId id="378" r:id="rId62"/>
  </p:sldIdLst>
  <p:sldSz cx="9144000" cy="5143500" type="screen16x9"/>
  <p:notesSz cx="6858000" cy="9144000"/>
  <p:embeddedFontLst>
    <p:embeddedFont>
      <p:font typeface="Anaheim" panose="020B0604020202020204" charset="0"/>
      <p:regular r:id="rId64"/>
    </p:embeddedFont>
    <p:embeddedFont>
      <p:font typeface="Baloo 2" panose="020B0604020202020204" charset="0"/>
      <p:regular r:id="rId65"/>
      <p:bold r:id="rId66"/>
    </p:embeddedFont>
    <p:embeddedFont>
      <p:font typeface="Bebas Neue" panose="020B0604020202020204" charset="0"/>
      <p:regular r:id="rId67"/>
    </p:embeddedFont>
    <p:embeddedFont>
      <p:font typeface="Lobster" panose="020B0604020202020204" charset="0"/>
      <p:regular r:id="rId68"/>
    </p:embeddedFont>
    <p:embeddedFont>
      <p:font typeface="Roboto Condensed Light" panose="02000000000000000000" pitchFamily="2" charset="0"/>
      <p:regular r:id="rId69"/>
      <p:italic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F0EE10-6DEB-4B9E-A945-920435DE1BE2}">
  <a:tblStyle styleId="{9FF0EE10-6DEB-4B9E-A945-920435DE1B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3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1.fntdata"/><Relationship Id="rId69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2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11fd100d434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11fd100d434_1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geba1a568b6_0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4" name="Google Shape;1634;geba1a568b6_0_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081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geba1a568b6_0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4" name="Google Shape;1634;geba1a568b6_0_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013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geba1a568b6_0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4" name="Google Shape;1634;geba1a568b6_0_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852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geba1a568b6_0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4" name="Google Shape;1634;geba1a568b6_0_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252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264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geba1a568b6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5" name="Google Shape;1735;geba1a568b6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3474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391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5443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464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273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eba1a568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eba1a568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02787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21576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9121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0358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47291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1dfa9128ce7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" name="Google Shape;1103;g1dfa9128ce7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8171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geba1a568b6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5" name="Google Shape;1735;geba1a568b6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2633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1df5ba6caa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1df5ba6caa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68650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11fd100d434_1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Google Shape;1990;g11fd100d434_1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547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11fd100d434_1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Google Shape;1990;g11fd100d434_1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015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0" name="Google Shape;1440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610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11fd100d434_1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Google Shape;1990;g11fd100d434_1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7931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11fd100d434_1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Google Shape;1990;g11fd100d434_1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47800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11fd100d434_1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Google Shape;1990;g11fd100d434_1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97277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11fd100d434_1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Google Shape;1990;g11fd100d434_1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5890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11fd100d434_1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Google Shape;1990;g11fd100d434_1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07767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11fd100d434_1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Google Shape;1990;g11fd100d434_1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89361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11fd100d434_1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Google Shape;1990;g11fd100d434_1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730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11fd100d434_1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Google Shape;1990;g11fd100d434_1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82152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11fd100d434_1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Google Shape;1990;g11fd100d434_1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95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11fd100d434_1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Google Shape;1990;g11fd100d434_1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378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eba1a568b6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eba1a568b6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11fd100d434_1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Google Shape;1990;g11fd100d434_1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60311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11fd100d434_1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Google Shape;1990;g11fd100d434_1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651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11fd100d434_1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Google Shape;1990;g11fd100d434_1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7857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11fd100d434_1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Google Shape;1990;g11fd100d434_1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8699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11fd100d434_1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Google Shape;1990;g11fd100d434_1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1199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11fd100d434_1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Google Shape;1990;g11fd100d434_1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16146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11fd100d434_1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Google Shape;1990;g11fd100d434_1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40647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11fd100d434_1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Google Shape;1990;g11fd100d434_1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1444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11fd100d434_1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Google Shape;1990;g11fd100d434_1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2295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11fd100d434_1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Google Shape;1990;g11fd100d434_1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168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667650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11fd100d434_1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Google Shape;1990;g11fd100d434_1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6265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11fd100d434_1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Google Shape;1990;g11fd100d434_1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3671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11fd100d434_1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Google Shape;1990;g11fd100d434_1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63015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11fd100d434_1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Google Shape;1990;g11fd100d434_1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5340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11fd100d434_1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Google Shape;1990;g11fd100d434_1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747755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11fd100d434_1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Google Shape;1990;g11fd100d434_1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12717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11fd100d434_1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Google Shape;1990;g11fd100d434_1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78308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11fd100d434_1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Google Shape;1990;g11fd100d434_1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71650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11fd100d434_1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Google Shape;1990;g11fd100d434_1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089428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11fd100d434_1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Google Shape;1990;g11fd100d434_1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3135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eba1a568b6_0_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eba1a568b6_0_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007303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54dda1946d_4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54dda1946d_4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669510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Google Shape;2115;g11fd100d434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6" name="Google Shape;2116;g11fd100d434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763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geba1a568b6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5" name="Google Shape;1735;geba1a568b6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133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4583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geba1a568b6_0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4" name="Google Shape;1634;geba1a568b6_0_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7954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-119205" y="4885569"/>
            <a:ext cx="9377505" cy="890606"/>
          </a:xfrm>
          <a:custGeom>
            <a:avLst/>
            <a:gdLst/>
            <a:ahLst/>
            <a:cxnLst/>
            <a:rect l="l" t="t" r="r" b="b"/>
            <a:pathLst>
              <a:path w="302086" h="28215" extrusionOk="0">
                <a:moveTo>
                  <a:pt x="262" y="1"/>
                </a:moveTo>
                <a:cubicBezTo>
                  <a:pt x="667" y="370"/>
                  <a:pt x="1632" y="489"/>
                  <a:pt x="1632" y="1048"/>
                </a:cubicBezTo>
                <a:cubicBezTo>
                  <a:pt x="1632" y="1727"/>
                  <a:pt x="96" y="1727"/>
                  <a:pt x="96" y="2430"/>
                </a:cubicBezTo>
                <a:cubicBezTo>
                  <a:pt x="96" y="3132"/>
                  <a:pt x="1632" y="3108"/>
                  <a:pt x="1632" y="3811"/>
                </a:cubicBezTo>
                <a:cubicBezTo>
                  <a:pt x="1632" y="4501"/>
                  <a:pt x="96" y="4501"/>
                  <a:pt x="96" y="5204"/>
                </a:cubicBezTo>
                <a:cubicBezTo>
                  <a:pt x="96" y="5882"/>
                  <a:pt x="1632" y="5882"/>
                  <a:pt x="1632" y="6585"/>
                </a:cubicBezTo>
                <a:cubicBezTo>
                  <a:pt x="1632" y="7263"/>
                  <a:pt x="96" y="7263"/>
                  <a:pt x="96" y="7966"/>
                </a:cubicBezTo>
                <a:cubicBezTo>
                  <a:pt x="96" y="8656"/>
                  <a:pt x="1632" y="8656"/>
                  <a:pt x="1632" y="9347"/>
                </a:cubicBezTo>
                <a:cubicBezTo>
                  <a:pt x="1632" y="10038"/>
                  <a:pt x="96" y="10038"/>
                  <a:pt x="96" y="10740"/>
                </a:cubicBezTo>
                <a:cubicBezTo>
                  <a:pt x="96" y="11419"/>
                  <a:pt x="1632" y="11419"/>
                  <a:pt x="1632" y="12121"/>
                </a:cubicBezTo>
                <a:cubicBezTo>
                  <a:pt x="1632" y="12800"/>
                  <a:pt x="96" y="12800"/>
                  <a:pt x="96" y="13502"/>
                </a:cubicBezTo>
                <a:cubicBezTo>
                  <a:pt x="96" y="14193"/>
                  <a:pt x="1632" y="14193"/>
                  <a:pt x="1632" y="14883"/>
                </a:cubicBezTo>
                <a:cubicBezTo>
                  <a:pt x="1632" y="15574"/>
                  <a:pt x="96" y="15574"/>
                  <a:pt x="96" y="16276"/>
                </a:cubicBezTo>
                <a:cubicBezTo>
                  <a:pt x="96" y="16955"/>
                  <a:pt x="1632" y="16955"/>
                  <a:pt x="1632" y="17658"/>
                </a:cubicBezTo>
                <a:cubicBezTo>
                  <a:pt x="1632" y="18336"/>
                  <a:pt x="96" y="18336"/>
                  <a:pt x="96" y="19039"/>
                </a:cubicBezTo>
                <a:cubicBezTo>
                  <a:pt x="96" y="19717"/>
                  <a:pt x="1632" y="19717"/>
                  <a:pt x="1632" y="20420"/>
                </a:cubicBezTo>
                <a:cubicBezTo>
                  <a:pt x="1632" y="21110"/>
                  <a:pt x="96" y="21110"/>
                  <a:pt x="96" y="21801"/>
                </a:cubicBezTo>
                <a:cubicBezTo>
                  <a:pt x="96" y="22492"/>
                  <a:pt x="1632" y="22492"/>
                  <a:pt x="1632" y="23194"/>
                </a:cubicBezTo>
                <a:cubicBezTo>
                  <a:pt x="1632" y="23873"/>
                  <a:pt x="96" y="23873"/>
                  <a:pt x="96" y="24575"/>
                </a:cubicBezTo>
                <a:cubicBezTo>
                  <a:pt x="96" y="25278"/>
                  <a:pt x="1632" y="25254"/>
                  <a:pt x="1632" y="25956"/>
                </a:cubicBezTo>
                <a:cubicBezTo>
                  <a:pt x="1632" y="26647"/>
                  <a:pt x="1" y="27897"/>
                  <a:pt x="667" y="28087"/>
                </a:cubicBezTo>
                <a:cubicBezTo>
                  <a:pt x="988" y="28176"/>
                  <a:pt x="1271" y="28215"/>
                  <a:pt x="1527" y="28215"/>
                </a:cubicBezTo>
                <a:cubicBezTo>
                  <a:pt x="3191" y="28215"/>
                  <a:pt x="3703" y="26587"/>
                  <a:pt x="5870" y="26587"/>
                </a:cubicBezTo>
                <a:cubicBezTo>
                  <a:pt x="8371" y="26587"/>
                  <a:pt x="8371" y="28123"/>
                  <a:pt x="10871" y="28123"/>
                </a:cubicBezTo>
                <a:cubicBezTo>
                  <a:pt x="13371" y="28123"/>
                  <a:pt x="13371" y="26587"/>
                  <a:pt x="15872" y="26587"/>
                </a:cubicBezTo>
                <a:cubicBezTo>
                  <a:pt x="18372" y="26587"/>
                  <a:pt x="18372" y="28123"/>
                  <a:pt x="20872" y="28123"/>
                </a:cubicBezTo>
                <a:cubicBezTo>
                  <a:pt x="23373" y="28123"/>
                  <a:pt x="23373" y="26587"/>
                  <a:pt x="25873" y="26587"/>
                </a:cubicBezTo>
                <a:cubicBezTo>
                  <a:pt x="28373" y="26587"/>
                  <a:pt x="28373" y="28123"/>
                  <a:pt x="30873" y="28123"/>
                </a:cubicBezTo>
                <a:cubicBezTo>
                  <a:pt x="33374" y="28123"/>
                  <a:pt x="33374" y="26587"/>
                  <a:pt x="35874" y="26587"/>
                </a:cubicBezTo>
                <a:cubicBezTo>
                  <a:pt x="38374" y="26587"/>
                  <a:pt x="38374" y="28123"/>
                  <a:pt x="40875" y="28123"/>
                </a:cubicBezTo>
                <a:cubicBezTo>
                  <a:pt x="43375" y="28123"/>
                  <a:pt x="43375" y="26587"/>
                  <a:pt x="45875" y="26587"/>
                </a:cubicBezTo>
                <a:cubicBezTo>
                  <a:pt x="48376" y="26587"/>
                  <a:pt x="48376" y="28123"/>
                  <a:pt x="50876" y="28123"/>
                </a:cubicBezTo>
                <a:cubicBezTo>
                  <a:pt x="53376" y="28123"/>
                  <a:pt x="53376" y="26587"/>
                  <a:pt x="55877" y="26587"/>
                </a:cubicBezTo>
                <a:cubicBezTo>
                  <a:pt x="58377" y="26587"/>
                  <a:pt x="58377" y="28123"/>
                  <a:pt x="60877" y="28123"/>
                </a:cubicBezTo>
                <a:cubicBezTo>
                  <a:pt x="63378" y="28123"/>
                  <a:pt x="63378" y="26587"/>
                  <a:pt x="65878" y="26587"/>
                </a:cubicBezTo>
                <a:cubicBezTo>
                  <a:pt x="68378" y="26587"/>
                  <a:pt x="68378" y="28123"/>
                  <a:pt x="70878" y="28123"/>
                </a:cubicBezTo>
                <a:cubicBezTo>
                  <a:pt x="73379" y="28123"/>
                  <a:pt x="73379" y="26587"/>
                  <a:pt x="75879" y="26587"/>
                </a:cubicBezTo>
                <a:cubicBezTo>
                  <a:pt x="78379" y="26587"/>
                  <a:pt x="78379" y="28123"/>
                  <a:pt x="80880" y="28123"/>
                </a:cubicBezTo>
                <a:cubicBezTo>
                  <a:pt x="83380" y="28123"/>
                  <a:pt x="83380" y="26587"/>
                  <a:pt x="85880" y="26587"/>
                </a:cubicBezTo>
                <a:cubicBezTo>
                  <a:pt x="88381" y="26587"/>
                  <a:pt x="88381" y="28123"/>
                  <a:pt x="90881" y="28123"/>
                </a:cubicBezTo>
                <a:cubicBezTo>
                  <a:pt x="93381" y="28123"/>
                  <a:pt x="93381" y="26587"/>
                  <a:pt x="95882" y="26587"/>
                </a:cubicBezTo>
                <a:cubicBezTo>
                  <a:pt x="98382" y="26587"/>
                  <a:pt x="98382" y="28123"/>
                  <a:pt x="100882" y="28123"/>
                </a:cubicBezTo>
                <a:cubicBezTo>
                  <a:pt x="103383" y="28123"/>
                  <a:pt x="103383" y="26587"/>
                  <a:pt x="105883" y="26587"/>
                </a:cubicBezTo>
                <a:cubicBezTo>
                  <a:pt x="108383" y="26587"/>
                  <a:pt x="108383" y="28123"/>
                  <a:pt x="110883" y="28123"/>
                </a:cubicBezTo>
                <a:cubicBezTo>
                  <a:pt x="113384" y="28123"/>
                  <a:pt x="113384" y="26587"/>
                  <a:pt x="115884" y="26587"/>
                </a:cubicBezTo>
                <a:cubicBezTo>
                  <a:pt x="118384" y="26587"/>
                  <a:pt x="118384" y="28123"/>
                  <a:pt x="120885" y="28123"/>
                </a:cubicBezTo>
                <a:cubicBezTo>
                  <a:pt x="123385" y="28123"/>
                  <a:pt x="123385" y="26587"/>
                  <a:pt x="125885" y="26587"/>
                </a:cubicBezTo>
                <a:cubicBezTo>
                  <a:pt x="128386" y="26587"/>
                  <a:pt x="128386" y="28123"/>
                  <a:pt x="130886" y="28123"/>
                </a:cubicBezTo>
                <a:cubicBezTo>
                  <a:pt x="133386" y="28123"/>
                  <a:pt x="133386" y="26587"/>
                  <a:pt x="135887" y="26587"/>
                </a:cubicBezTo>
                <a:cubicBezTo>
                  <a:pt x="138387" y="26587"/>
                  <a:pt x="138387" y="28123"/>
                  <a:pt x="140887" y="28123"/>
                </a:cubicBezTo>
                <a:cubicBezTo>
                  <a:pt x="143388" y="28123"/>
                  <a:pt x="143388" y="26587"/>
                  <a:pt x="145888" y="26587"/>
                </a:cubicBezTo>
                <a:cubicBezTo>
                  <a:pt x="148388" y="26587"/>
                  <a:pt x="148388" y="28123"/>
                  <a:pt x="150888" y="28123"/>
                </a:cubicBezTo>
                <a:cubicBezTo>
                  <a:pt x="153389" y="28123"/>
                  <a:pt x="153389" y="26587"/>
                  <a:pt x="155889" y="26587"/>
                </a:cubicBezTo>
                <a:cubicBezTo>
                  <a:pt x="158389" y="26587"/>
                  <a:pt x="158389" y="28123"/>
                  <a:pt x="160890" y="28123"/>
                </a:cubicBezTo>
                <a:cubicBezTo>
                  <a:pt x="163390" y="28123"/>
                  <a:pt x="163390" y="26587"/>
                  <a:pt x="165890" y="26587"/>
                </a:cubicBezTo>
                <a:cubicBezTo>
                  <a:pt x="168391" y="26587"/>
                  <a:pt x="168391" y="28123"/>
                  <a:pt x="170891" y="28123"/>
                </a:cubicBezTo>
                <a:cubicBezTo>
                  <a:pt x="173391" y="28123"/>
                  <a:pt x="173391" y="26587"/>
                  <a:pt x="175892" y="26587"/>
                </a:cubicBezTo>
                <a:cubicBezTo>
                  <a:pt x="178392" y="26587"/>
                  <a:pt x="178392" y="28123"/>
                  <a:pt x="180892" y="28123"/>
                </a:cubicBezTo>
                <a:cubicBezTo>
                  <a:pt x="183393" y="28123"/>
                  <a:pt x="183393" y="26587"/>
                  <a:pt x="185893" y="26587"/>
                </a:cubicBezTo>
                <a:cubicBezTo>
                  <a:pt x="188393" y="26587"/>
                  <a:pt x="188393" y="28123"/>
                  <a:pt x="190893" y="28123"/>
                </a:cubicBezTo>
                <a:cubicBezTo>
                  <a:pt x="193394" y="28123"/>
                  <a:pt x="193394" y="26587"/>
                  <a:pt x="195894" y="26587"/>
                </a:cubicBezTo>
                <a:cubicBezTo>
                  <a:pt x="198394" y="26587"/>
                  <a:pt x="198394" y="28123"/>
                  <a:pt x="200895" y="28123"/>
                </a:cubicBezTo>
                <a:cubicBezTo>
                  <a:pt x="203395" y="28123"/>
                  <a:pt x="203395" y="26587"/>
                  <a:pt x="205895" y="26587"/>
                </a:cubicBezTo>
                <a:cubicBezTo>
                  <a:pt x="208396" y="26587"/>
                  <a:pt x="208396" y="28123"/>
                  <a:pt x="210896" y="28123"/>
                </a:cubicBezTo>
                <a:cubicBezTo>
                  <a:pt x="213396" y="28123"/>
                  <a:pt x="213396" y="26587"/>
                  <a:pt x="215897" y="26587"/>
                </a:cubicBezTo>
                <a:cubicBezTo>
                  <a:pt x="218397" y="26587"/>
                  <a:pt x="218397" y="28123"/>
                  <a:pt x="220897" y="28123"/>
                </a:cubicBezTo>
                <a:cubicBezTo>
                  <a:pt x="223398" y="28123"/>
                  <a:pt x="223398" y="26587"/>
                  <a:pt x="225898" y="26587"/>
                </a:cubicBezTo>
                <a:cubicBezTo>
                  <a:pt x="228398" y="26587"/>
                  <a:pt x="228398" y="28123"/>
                  <a:pt x="230898" y="28123"/>
                </a:cubicBezTo>
                <a:cubicBezTo>
                  <a:pt x="233399" y="28123"/>
                  <a:pt x="233399" y="26587"/>
                  <a:pt x="235899" y="26587"/>
                </a:cubicBezTo>
                <a:cubicBezTo>
                  <a:pt x="238399" y="26587"/>
                  <a:pt x="238399" y="28123"/>
                  <a:pt x="240900" y="28123"/>
                </a:cubicBezTo>
                <a:cubicBezTo>
                  <a:pt x="243400" y="28123"/>
                  <a:pt x="243400" y="26587"/>
                  <a:pt x="245900" y="26587"/>
                </a:cubicBezTo>
                <a:cubicBezTo>
                  <a:pt x="248401" y="26587"/>
                  <a:pt x="248401" y="28123"/>
                  <a:pt x="250901" y="28123"/>
                </a:cubicBezTo>
                <a:cubicBezTo>
                  <a:pt x="253401" y="28123"/>
                  <a:pt x="253401" y="26587"/>
                  <a:pt x="255902" y="26587"/>
                </a:cubicBezTo>
                <a:cubicBezTo>
                  <a:pt x="258402" y="26587"/>
                  <a:pt x="258402" y="28123"/>
                  <a:pt x="260902" y="28123"/>
                </a:cubicBezTo>
                <a:cubicBezTo>
                  <a:pt x="263403" y="28123"/>
                  <a:pt x="263403" y="26587"/>
                  <a:pt x="265903" y="26587"/>
                </a:cubicBezTo>
                <a:cubicBezTo>
                  <a:pt x="268403" y="26587"/>
                  <a:pt x="268403" y="28123"/>
                  <a:pt x="270903" y="28123"/>
                </a:cubicBezTo>
                <a:cubicBezTo>
                  <a:pt x="273404" y="28123"/>
                  <a:pt x="273404" y="26587"/>
                  <a:pt x="275904" y="26587"/>
                </a:cubicBezTo>
                <a:cubicBezTo>
                  <a:pt x="278404" y="26587"/>
                  <a:pt x="278404" y="28123"/>
                  <a:pt x="280905" y="28123"/>
                </a:cubicBezTo>
                <a:cubicBezTo>
                  <a:pt x="283405" y="28123"/>
                  <a:pt x="283405" y="26587"/>
                  <a:pt x="285905" y="26587"/>
                </a:cubicBezTo>
                <a:cubicBezTo>
                  <a:pt x="288406" y="26587"/>
                  <a:pt x="288406" y="28123"/>
                  <a:pt x="290906" y="28123"/>
                </a:cubicBezTo>
                <a:cubicBezTo>
                  <a:pt x="293406" y="28123"/>
                  <a:pt x="293406" y="26587"/>
                  <a:pt x="295907" y="26587"/>
                </a:cubicBezTo>
                <a:cubicBezTo>
                  <a:pt x="298074" y="26587"/>
                  <a:pt x="298586" y="28215"/>
                  <a:pt x="300258" y="28215"/>
                </a:cubicBezTo>
                <a:cubicBezTo>
                  <a:pt x="300515" y="28215"/>
                  <a:pt x="300799" y="28176"/>
                  <a:pt x="301122" y="28087"/>
                </a:cubicBezTo>
                <a:cubicBezTo>
                  <a:pt x="301788" y="27909"/>
                  <a:pt x="300467" y="27266"/>
                  <a:pt x="300169" y="26147"/>
                </a:cubicBezTo>
                <a:cubicBezTo>
                  <a:pt x="299990" y="25480"/>
                  <a:pt x="301669" y="25254"/>
                  <a:pt x="301669" y="24575"/>
                </a:cubicBezTo>
                <a:cubicBezTo>
                  <a:pt x="301669" y="23885"/>
                  <a:pt x="300133" y="23885"/>
                  <a:pt x="300133" y="23194"/>
                </a:cubicBezTo>
                <a:cubicBezTo>
                  <a:pt x="300133" y="22503"/>
                  <a:pt x="301669" y="22503"/>
                  <a:pt x="301669" y="21801"/>
                </a:cubicBezTo>
                <a:cubicBezTo>
                  <a:pt x="301669" y="21110"/>
                  <a:pt x="300133" y="21122"/>
                  <a:pt x="300133" y="20420"/>
                </a:cubicBezTo>
                <a:cubicBezTo>
                  <a:pt x="300133" y="19741"/>
                  <a:pt x="301669" y="19741"/>
                  <a:pt x="301669" y="19039"/>
                </a:cubicBezTo>
                <a:cubicBezTo>
                  <a:pt x="301669" y="18360"/>
                  <a:pt x="300133" y="18360"/>
                  <a:pt x="300133" y="17658"/>
                </a:cubicBezTo>
                <a:cubicBezTo>
                  <a:pt x="300133" y="16967"/>
                  <a:pt x="301669" y="16967"/>
                  <a:pt x="301669" y="16276"/>
                </a:cubicBezTo>
                <a:cubicBezTo>
                  <a:pt x="301669" y="15586"/>
                  <a:pt x="300133" y="15586"/>
                  <a:pt x="300133" y="14883"/>
                </a:cubicBezTo>
                <a:cubicBezTo>
                  <a:pt x="300133" y="14205"/>
                  <a:pt x="301669" y="14205"/>
                  <a:pt x="301669" y="13502"/>
                </a:cubicBezTo>
                <a:cubicBezTo>
                  <a:pt x="301669" y="12824"/>
                  <a:pt x="300133" y="12824"/>
                  <a:pt x="300133" y="12121"/>
                </a:cubicBezTo>
                <a:cubicBezTo>
                  <a:pt x="300133" y="11431"/>
                  <a:pt x="301669" y="11431"/>
                  <a:pt x="301669" y="10740"/>
                </a:cubicBezTo>
                <a:cubicBezTo>
                  <a:pt x="301669" y="10049"/>
                  <a:pt x="300133" y="10049"/>
                  <a:pt x="300133" y="9347"/>
                </a:cubicBezTo>
                <a:cubicBezTo>
                  <a:pt x="300133" y="8668"/>
                  <a:pt x="301669" y="8668"/>
                  <a:pt x="301669" y="7966"/>
                </a:cubicBezTo>
                <a:cubicBezTo>
                  <a:pt x="301669" y="7287"/>
                  <a:pt x="300133" y="7287"/>
                  <a:pt x="300133" y="6585"/>
                </a:cubicBezTo>
                <a:cubicBezTo>
                  <a:pt x="300133" y="5894"/>
                  <a:pt x="301669" y="5894"/>
                  <a:pt x="301669" y="5204"/>
                </a:cubicBezTo>
                <a:cubicBezTo>
                  <a:pt x="301669" y="4513"/>
                  <a:pt x="300133" y="4513"/>
                  <a:pt x="300133" y="3811"/>
                </a:cubicBezTo>
                <a:cubicBezTo>
                  <a:pt x="300550" y="3096"/>
                  <a:pt x="302086" y="3096"/>
                  <a:pt x="302086" y="2418"/>
                </a:cubicBezTo>
                <a:cubicBezTo>
                  <a:pt x="302086" y="1727"/>
                  <a:pt x="300550" y="1727"/>
                  <a:pt x="300550" y="1025"/>
                </a:cubicBezTo>
                <a:cubicBezTo>
                  <a:pt x="300550" y="477"/>
                  <a:pt x="301526" y="358"/>
                  <a:pt x="3019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76200" y="-529825"/>
            <a:ext cx="9377505" cy="890606"/>
          </a:xfrm>
          <a:custGeom>
            <a:avLst/>
            <a:gdLst/>
            <a:ahLst/>
            <a:cxnLst/>
            <a:rect l="l" t="t" r="r" b="b"/>
            <a:pathLst>
              <a:path w="302086" h="28215" extrusionOk="0">
                <a:moveTo>
                  <a:pt x="262" y="1"/>
                </a:moveTo>
                <a:cubicBezTo>
                  <a:pt x="667" y="370"/>
                  <a:pt x="1632" y="489"/>
                  <a:pt x="1632" y="1048"/>
                </a:cubicBezTo>
                <a:cubicBezTo>
                  <a:pt x="1632" y="1727"/>
                  <a:pt x="96" y="1727"/>
                  <a:pt x="96" y="2430"/>
                </a:cubicBezTo>
                <a:cubicBezTo>
                  <a:pt x="96" y="3132"/>
                  <a:pt x="1632" y="3108"/>
                  <a:pt x="1632" y="3811"/>
                </a:cubicBezTo>
                <a:cubicBezTo>
                  <a:pt x="1632" y="4501"/>
                  <a:pt x="96" y="4501"/>
                  <a:pt x="96" y="5204"/>
                </a:cubicBezTo>
                <a:cubicBezTo>
                  <a:pt x="96" y="5882"/>
                  <a:pt x="1632" y="5882"/>
                  <a:pt x="1632" y="6585"/>
                </a:cubicBezTo>
                <a:cubicBezTo>
                  <a:pt x="1632" y="7263"/>
                  <a:pt x="96" y="7263"/>
                  <a:pt x="96" y="7966"/>
                </a:cubicBezTo>
                <a:cubicBezTo>
                  <a:pt x="96" y="8656"/>
                  <a:pt x="1632" y="8656"/>
                  <a:pt x="1632" y="9347"/>
                </a:cubicBezTo>
                <a:cubicBezTo>
                  <a:pt x="1632" y="10038"/>
                  <a:pt x="96" y="10038"/>
                  <a:pt x="96" y="10740"/>
                </a:cubicBezTo>
                <a:cubicBezTo>
                  <a:pt x="96" y="11419"/>
                  <a:pt x="1632" y="11419"/>
                  <a:pt x="1632" y="12121"/>
                </a:cubicBezTo>
                <a:cubicBezTo>
                  <a:pt x="1632" y="12800"/>
                  <a:pt x="96" y="12800"/>
                  <a:pt x="96" y="13502"/>
                </a:cubicBezTo>
                <a:cubicBezTo>
                  <a:pt x="96" y="14193"/>
                  <a:pt x="1632" y="14193"/>
                  <a:pt x="1632" y="14883"/>
                </a:cubicBezTo>
                <a:cubicBezTo>
                  <a:pt x="1632" y="15574"/>
                  <a:pt x="96" y="15574"/>
                  <a:pt x="96" y="16276"/>
                </a:cubicBezTo>
                <a:cubicBezTo>
                  <a:pt x="96" y="16955"/>
                  <a:pt x="1632" y="16955"/>
                  <a:pt x="1632" y="17658"/>
                </a:cubicBezTo>
                <a:cubicBezTo>
                  <a:pt x="1632" y="18336"/>
                  <a:pt x="96" y="18336"/>
                  <a:pt x="96" y="19039"/>
                </a:cubicBezTo>
                <a:cubicBezTo>
                  <a:pt x="96" y="19717"/>
                  <a:pt x="1632" y="19717"/>
                  <a:pt x="1632" y="20420"/>
                </a:cubicBezTo>
                <a:cubicBezTo>
                  <a:pt x="1632" y="21110"/>
                  <a:pt x="96" y="21110"/>
                  <a:pt x="96" y="21801"/>
                </a:cubicBezTo>
                <a:cubicBezTo>
                  <a:pt x="96" y="22492"/>
                  <a:pt x="1632" y="22492"/>
                  <a:pt x="1632" y="23194"/>
                </a:cubicBezTo>
                <a:cubicBezTo>
                  <a:pt x="1632" y="23873"/>
                  <a:pt x="96" y="23873"/>
                  <a:pt x="96" y="24575"/>
                </a:cubicBezTo>
                <a:cubicBezTo>
                  <a:pt x="96" y="25278"/>
                  <a:pt x="1632" y="25254"/>
                  <a:pt x="1632" y="25956"/>
                </a:cubicBezTo>
                <a:cubicBezTo>
                  <a:pt x="1632" y="26647"/>
                  <a:pt x="1" y="27897"/>
                  <a:pt x="667" y="28087"/>
                </a:cubicBezTo>
                <a:cubicBezTo>
                  <a:pt x="988" y="28176"/>
                  <a:pt x="1271" y="28215"/>
                  <a:pt x="1527" y="28215"/>
                </a:cubicBezTo>
                <a:cubicBezTo>
                  <a:pt x="3191" y="28215"/>
                  <a:pt x="3703" y="26587"/>
                  <a:pt x="5870" y="26587"/>
                </a:cubicBezTo>
                <a:cubicBezTo>
                  <a:pt x="8371" y="26587"/>
                  <a:pt x="8371" y="28123"/>
                  <a:pt x="10871" y="28123"/>
                </a:cubicBezTo>
                <a:cubicBezTo>
                  <a:pt x="13371" y="28123"/>
                  <a:pt x="13371" y="26587"/>
                  <a:pt x="15872" y="26587"/>
                </a:cubicBezTo>
                <a:cubicBezTo>
                  <a:pt x="18372" y="26587"/>
                  <a:pt x="18372" y="28123"/>
                  <a:pt x="20872" y="28123"/>
                </a:cubicBezTo>
                <a:cubicBezTo>
                  <a:pt x="23373" y="28123"/>
                  <a:pt x="23373" y="26587"/>
                  <a:pt x="25873" y="26587"/>
                </a:cubicBezTo>
                <a:cubicBezTo>
                  <a:pt x="28373" y="26587"/>
                  <a:pt x="28373" y="28123"/>
                  <a:pt x="30873" y="28123"/>
                </a:cubicBezTo>
                <a:cubicBezTo>
                  <a:pt x="33374" y="28123"/>
                  <a:pt x="33374" y="26587"/>
                  <a:pt x="35874" y="26587"/>
                </a:cubicBezTo>
                <a:cubicBezTo>
                  <a:pt x="38374" y="26587"/>
                  <a:pt x="38374" y="28123"/>
                  <a:pt x="40875" y="28123"/>
                </a:cubicBezTo>
                <a:cubicBezTo>
                  <a:pt x="43375" y="28123"/>
                  <a:pt x="43375" y="26587"/>
                  <a:pt x="45875" y="26587"/>
                </a:cubicBezTo>
                <a:cubicBezTo>
                  <a:pt x="48376" y="26587"/>
                  <a:pt x="48376" y="28123"/>
                  <a:pt x="50876" y="28123"/>
                </a:cubicBezTo>
                <a:cubicBezTo>
                  <a:pt x="53376" y="28123"/>
                  <a:pt x="53376" y="26587"/>
                  <a:pt x="55877" y="26587"/>
                </a:cubicBezTo>
                <a:cubicBezTo>
                  <a:pt x="58377" y="26587"/>
                  <a:pt x="58377" y="28123"/>
                  <a:pt x="60877" y="28123"/>
                </a:cubicBezTo>
                <a:cubicBezTo>
                  <a:pt x="63378" y="28123"/>
                  <a:pt x="63378" y="26587"/>
                  <a:pt x="65878" y="26587"/>
                </a:cubicBezTo>
                <a:cubicBezTo>
                  <a:pt x="68378" y="26587"/>
                  <a:pt x="68378" y="28123"/>
                  <a:pt x="70878" y="28123"/>
                </a:cubicBezTo>
                <a:cubicBezTo>
                  <a:pt x="73379" y="28123"/>
                  <a:pt x="73379" y="26587"/>
                  <a:pt x="75879" y="26587"/>
                </a:cubicBezTo>
                <a:cubicBezTo>
                  <a:pt x="78379" y="26587"/>
                  <a:pt x="78379" y="28123"/>
                  <a:pt x="80880" y="28123"/>
                </a:cubicBezTo>
                <a:cubicBezTo>
                  <a:pt x="83380" y="28123"/>
                  <a:pt x="83380" y="26587"/>
                  <a:pt x="85880" y="26587"/>
                </a:cubicBezTo>
                <a:cubicBezTo>
                  <a:pt x="88381" y="26587"/>
                  <a:pt x="88381" y="28123"/>
                  <a:pt x="90881" y="28123"/>
                </a:cubicBezTo>
                <a:cubicBezTo>
                  <a:pt x="93381" y="28123"/>
                  <a:pt x="93381" y="26587"/>
                  <a:pt x="95882" y="26587"/>
                </a:cubicBezTo>
                <a:cubicBezTo>
                  <a:pt x="98382" y="26587"/>
                  <a:pt x="98382" y="28123"/>
                  <a:pt x="100882" y="28123"/>
                </a:cubicBezTo>
                <a:cubicBezTo>
                  <a:pt x="103383" y="28123"/>
                  <a:pt x="103383" y="26587"/>
                  <a:pt x="105883" y="26587"/>
                </a:cubicBezTo>
                <a:cubicBezTo>
                  <a:pt x="108383" y="26587"/>
                  <a:pt x="108383" y="28123"/>
                  <a:pt x="110883" y="28123"/>
                </a:cubicBezTo>
                <a:cubicBezTo>
                  <a:pt x="113384" y="28123"/>
                  <a:pt x="113384" y="26587"/>
                  <a:pt x="115884" y="26587"/>
                </a:cubicBezTo>
                <a:cubicBezTo>
                  <a:pt x="118384" y="26587"/>
                  <a:pt x="118384" y="28123"/>
                  <a:pt x="120885" y="28123"/>
                </a:cubicBezTo>
                <a:cubicBezTo>
                  <a:pt x="123385" y="28123"/>
                  <a:pt x="123385" y="26587"/>
                  <a:pt x="125885" y="26587"/>
                </a:cubicBezTo>
                <a:cubicBezTo>
                  <a:pt x="128386" y="26587"/>
                  <a:pt x="128386" y="28123"/>
                  <a:pt x="130886" y="28123"/>
                </a:cubicBezTo>
                <a:cubicBezTo>
                  <a:pt x="133386" y="28123"/>
                  <a:pt x="133386" y="26587"/>
                  <a:pt x="135887" y="26587"/>
                </a:cubicBezTo>
                <a:cubicBezTo>
                  <a:pt x="138387" y="26587"/>
                  <a:pt x="138387" y="28123"/>
                  <a:pt x="140887" y="28123"/>
                </a:cubicBezTo>
                <a:cubicBezTo>
                  <a:pt x="143388" y="28123"/>
                  <a:pt x="143388" y="26587"/>
                  <a:pt x="145888" y="26587"/>
                </a:cubicBezTo>
                <a:cubicBezTo>
                  <a:pt x="148388" y="26587"/>
                  <a:pt x="148388" y="28123"/>
                  <a:pt x="150888" y="28123"/>
                </a:cubicBezTo>
                <a:cubicBezTo>
                  <a:pt x="153389" y="28123"/>
                  <a:pt x="153389" y="26587"/>
                  <a:pt x="155889" y="26587"/>
                </a:cubicBezTo>
                <a:cubicBezTo>
                  <a:pt x="158389" y="26587"/>
                  <a:pt x="158389" y="28123"/>
                  <a:pt x="160890" y="28123"/>
                </a:cubicBezTo>
                <a:cubicBezTo>
                  <a:pt x="163390" y="28123"/>
                  <a:pt x="163390" y="26587"/>
                  <a:pt x="165890" y="26587"/>
                </a:cubicBezTo>
                <a:cubicBezTo>
                  <a:pt x="168391" y="26587"/>
                  <a:pt x="168391" y="28123"/>
                  <a:pt x="170891" y="28123"/>
                </a:cubicBezTo>
                <a:cubicBezTo>
                  <a:pt x="173391" y="28123"/>
                  <a:pt x="173391" y="26587"/>
                  <a:pt x="175892" y="26587"/>
                </a:cubicBezTo>
                <a:cubicBezTo>
                  <a:pt x="178392" y="26587"/>
                  <a:pt x="178392" y="28123"/>
                  <a:pt x="180892" y="28123"/>
                </a:cubicBezTo>
                <a:cubicBezTo>
                  <a:pt x="183393" y="28123"/>
                  <a:pt x="183393" y="26587"/>
                  <a:pt x="185893" y="26587"/>
                </a:cubicBezTo>
                <a:cubicBezTo>
                  <a:pt x="188393" y="26587"/>
                  <a:pt x="188393" y="28123"/>
                  <a:pt x="190893" y="28123"/>
                </a:cubicBezTo>
                <a:cubicBezTo>
                  <a:pt x="193394" y="28123"/>
                  <a:pt x="193394" y="26587"/>
                  <a:pt x="195894" y="26587"/>
                </a:cubicBezTo>
                <a:cubicBezTo>
                  <a:pt x="198394" y="26587"/>
                  <a:pt x="198394" y="28123"/>
                  <a:pt x="200895" y="28123"/>
                </a:cubicBezTo>
                <a:cubicBezTo>
                  <a:pt x="203395" y="28123"/>
                  <a:pt x="203395" y="26587"/>
                  <a:pt x="205895" y="26587"/>
                </a:cubicBezTo>
                <a:cubicBezTo>
                  <a:pt x="208396" y="26587"/>
                  <a:pt x="208396" y="28123"/>
                  <a:pt x="210896" y="28123"/>
                </a:cubicBezTo>
                <a:cubicBezTo>
                  <a:pt x="213396" y="28123"/>
                  <a:pt x="213396" y="26587"/>
                  <a:pt x="215897" y="26587"/>
                </a:cubicBezTo>
                <a:cubicBezTo>
                  <a:pt x="218397" y="26587"/>
                  <a:pt x="218397" y="28123"/>
                  <a:pt x="220897" y="28123"/>
                </a:cubicBezTo>
                <a:cubicBezTo>
                  <a:pt x="223398" y="28123"/>
                  <a:pt x="223398" y="26587"/>
                  <a:pt x="225898" y="26587"/>
                </a:cubicBezTo>
                <a:cubicBezTo>
                  <a:pt x="228398" y="26587"/>
                  <a:pt x="228398" y="28123"/>
                  <a:pt x="230898" y="28123"/>
                </a:cubicBezTo>
                <a:cubicBezTo>
                  <a:pt x="233399" y="28123"/>
                  <a:pt x="233399" y="26587"/>
                  <a:pt x="235899" y="26587"/>
                </a:cubicBezTo>
                <a:cubicBezTo>
                  <a:pt x="238399" y="26587"/>
                  <a:pt x="238399" y="28123"/>
                  <a:pt x="240900" y="28123"/>
                </a:cubicBezTo>
                <a:cubicBezTo>
                  <a:pt x="243400" y="28123"/>
                  <a:pt x="243400" y="26587"/>
                  <a:pt x="245900" y="26587"/>
                </a:cubicBezTo>
                <a:cubicBezTo>
                  <a:pt x="248401" y="26587"/>
                  <a:pt x="248401" y="28123"/>
                  <a:pt x="250901" y="28123"/>
                </a:cubicBezTo>
                <a:cubicBezTo>
                  <a:pt x="253401" y="28123"/>
                  <a:pt x="253401" y="26587"/>
                  <a:pt x="255902" y="26587"/>
                </a:cubicBezTo>
                <a:cubicBezTo>
                  <a:pt x="258402" y="26587"/>
                  <a:pt x="258402" y="28123"/>
                  <a:pt x="260902" y="28123"/>
                </a:cubicBezTo>
                <a:cubicBezTo>
                  <a:pt x="263403" y="28123"/>
                  <a:pt x="263403" y="26587"/>
                  <a:pt x="265903" y="26587"/>
                </a:cubicBezTo>
                <a:cubicBezTo>
                  <a:pt x="268403" y="26587"/>
                  <a:pt x="268403" y="28123"/>
                  <a:pt x="270903" y="28123"/>
                </a:cubicBezTo>
                <a:cubicBezTo>
                  <a:pt x="273404" y="28123"/>
                  <a:pt x="273404" y="26587"/>
                  <a:pt x="275904" y="26587"/>
                </a:cubicBezTo>
                <a:cubicBezTo>
                  <a:pt x="278404" y="26587"/>
                  <a:pt x="278404" y="28123"/>
                  <a:pt x="280905" y="28123"/>
                </a:cubicBezTo>
                <a:cubicBezTo>
                  <a:pt x="283405" y="28123"/>
                  <a:pt x="283405" y="26587"/>
                  <a:pt x="285905" y="26587"/>
                </a:cubicBezTo>
                <a:cubicBezTo>
                  <a:pt x="288406" y="26587"/>
                  <a:pt x="288406" y="28123"/>
                  <a:pt x="290906" y="28123"/>
                </a:cubicBezTo>
                <a:cubicBezTo>
                  <a:pt x="293406" y="28123"/>
                  <a:pt x="293406" y="26587"/>
                  <a:pt x="295907" y="26587"/>
                </a:cubicBezTo>
                <a:cubicBezTo>
                  <a:pt x="298074" y="26587"/>
                  <a:pt x="298586" y="28215"/>
                  <a:pt x="300258" y="28215"/>
                </a:cubicBezTo>
                <a:cubicBezTo>
                  <a:pt x="300515" y="28215"/>
                  <a:pt x="300799" y="28176"/>
                  <a:pt x="301122" y="28087"/>
                </a:cubicBezTo>
                <a:cubicBezTo>
                  <a:pt x="301788" y="27909"/>
                  <a:pt x="300467" y="27266"/>
                  <a:pt x="300169" y="26147"/>
                </a:cubicBezTo>
                <a:cubicBezTo>
                  <a:pt x="299990" y="25480"/>
                  <a:pt x="301669" y="25254"/>
                  <a:pt x="301669" y="24575"/>
                </a:cubicBezTo>
                <a:cubicBezTo>
                  <a:pt x="301669" y="23885"/>
                  <a:pt x="300133" y="23885"/>
                  <a:pt x="300133" y="23194"/>
                </a:cubicBezTo>
                <a:cubicBezTo>
                  <a:pt x="300133" y="22503"/>
                  <a:pt x="301669" y="22503"/>
                  <a:pt x="301669" y="21801"/>
                </a:cubicBezTo>
                <a:cubicBezTo>
                  <a:pt x="301669" y="21110"/>
                  <a:pt x="300133" y="21122"/>
                  <a:pt x="300133" y="20420"/>
                </a:cubicBezTo>
                <a:cubicBezTo>
                  <a:pt x="300133" y="19741"/>
                  <a:pt x="301669" y="19741"/>
                  <a:pt x="301669" y="19039"/>
                </a:cubicBezTo>
                <a:cubicBezTo>
                  <a:pt x="301669" y="18360"/>
                  <a:pt x="300133" y="18360"/>
                  <a:pt x="300133" y="17658"/>
                </a:cubicBezTo>
                <a:cubicBezTo>
                  <a:pt x="300133" y="16967"/>
                  <a:pt x="301669" y="16967"/>
                  <a:pt x="301669" y="16276"/>
                </a:cubicBezTo>
                <a:cubicBezTo>
                  <a:pt x="301669" y="15586"/>
                  <a:pt x="300133" y="15586"/>
                  <a:pt x="300133" y="14883"/>
                </a:cubicBezTo>
                <a:cubicBezTo>
                  <a:pt x="300133" y="14205"/>
                  <a:pt x="301669" y="14205"/>
                  <a:pt x="301669" y="13502"/>
                </a:cubicBezTo>
                <a:cubicBezTo>
                  <a:pt x="301669" y="12824"/>
                  <a:pt x="300133" y="12824"/>
                  <a:pt x="300133" y="12121"/>
                </a:cubicBezTo>
                <a:cubicBezTo>
                  <a:pt x="300133" y="11431"/>
                  <a:pt x="301669" y="11431"/>
                  <a:pt x="301669" y="10740"/>
                </a:cubicBezTo>
                <a:cubicBezTo>
                  <a:pt x="301669" y="10049"/>
                  <a:pt x="300133" y="10049"/>
                  <a:pt x="300133" y="9347"/>
                </a:cubicBezTo>
                <a:cubicBezTo>
                  <a:pt x="300133" y="8668"/>
                  <a:pt x="301669" y="8668"/>
                  <a:pt x="301669" y="7966"/>
                </a:cubicBezTo>
                <a:cubicBezTo>
                  <a:pt x="301669" y="7287"/>
                  <a:pt x="300133" y="7287"/>
                  <a:pt x="300133" y="6585"/>
                </a:cubicBezTo>
                <a:cubicBezTo>
                  <a:pt x="300133" y="5894"/>
                  <a:pt x="301669" y="5894"/>
                  <a:pt x="301669" y="5204"/>
                </a:cubicBezTo>
                <a:cubicBezTo>
                  <a:pt x="301669" y="4513"/>
                  <a:pt x="300133" y="4513"/>
                  <a:pt x="300133" y="3811"/>
                </a:cubicBezTo>
                <a:cubicBezTo>
                  <a:pt x="300550" y="3096"/>
                  <a:pt x="302086" y="3096"/>
                  <a:pt x="302086" y="2418"/>
                </a:cubicBezTo>
                <a:cubicBezTo>
                  <a:pt x="302086" y="1727"/>
                  <a:pt x="300550" y="1727"/>
                  <a:pt x="300550" y="1025"/>
                </a:cubicBezTo>
                <a:cubicBezTo>
                  <a:pt x="300550" y="477"/>
                  <a:pt x="301526" y="358"/>
                  <a:pt x="3019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2938" y="-560425"/>
            <a:ext cx="9377500" cy="634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009975" y="1241950"/>
            <a:ext cx="7124100" cy="181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381400" y="3105100"/>
            <a:ext cx="4381500" cy="475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36928" y="1418453"/>
            <a:ext cx="212841" cy="281492"/>
          </a:xfrm>
          <a:custGeom>
            <a:avLst/>
            <a:gdLst/>
            <a:ahLst/>
            <a:cxnLst/>
            <a:rect l="l" t="t" r="r" b="b"/>
            <a:pathLst>
              <a:path w="12919" h="17086" extrusionOk="0">
                <a:moveTo>
                  <a:pt x="6465" y="0"/>
                </a:moveTo>
                <a:cubicBezTo>
                  <a:pt x="6013" y="0"/>
                  <a:pt x="5656" y="358"/>
                  <a:pt x="5656" y="798"/>
                </a:cubicBezTo>
                <a:lnTo>
                  <a:pt x="5656" y="6906"/>
                </a:lnTo>
                <a:lnTo>
                  <a:pt x="1405" y="3596"/>
                </a:lnTo>
                <a:cubicBezTo>
                  <a:pt x="1257" y="3488"/>
                  <a:pt x="1083" y="3434"/>
                  <a:pt x="911" y="3434"/>
                </a:cubicBezTo>
                <a:cubicBezTo>
                  <a:pt x="667" y="3434"/>
                  <a:pt x="427" y="3541"/>
                  <a:pt x="274" y="3751"/>
                </a:cubicBezTo>
                <a:cubicBezTo>
                  <a:pt x="0" y="4108"/>
                  <a:pt x="60" y="4608"/>
                  <a:pt x="417" y="4882"/>
                </a:cubicBezTo>
                <a:lnTo>
                  <a:pt x="5155" y="8549"/>
                </a:lnTo>
                <a:lnTo>
                  <a:pt x="417" y="12204"/>
                </a:lnTo>
                <a:cubicBezTo>
                  <a:pt x="60" y="12478"/>
                  <a:pt x="0" y="12990"/>
                  <a:pt x="274" y="13335"/>
                </a:cubicBezTo>
                <a:cubicBezTo>
                  <a:pt x="429" y="13550"/>
                  <a:pt x="667" y="13645"/>
                  <a:pt x="905" y="13645"/>
                </a:cubicBezTo>
                <a:cubicBezTo>
                  <a:pt x="1084" y="13645"/>
                  <a:pt x="1250" y="13585"/>
                  <a:pt x="1405" y="13490"/>
                </a:cubicBezTo>
                <a:lnTo>
                  <a:pt x="5656" y="10180"/>
                </a:lnTo>
                <a:lnTo>
                  <a:pt x="5656" y="16288"/>
                </a:lnTo>
                <a:cubicBezTo>
                  <a:pt x="5656" y="16729"/>
                  <a:pt x="6013" y="17086"/>
                  <a:pt x="6465" y="17086"/>
                </a:cubicBezTo>
                <a:cubicBezTo>
                  <a:pt x="6906" y="17086"/>
                  <a:pt x="7263" y="16729"/>
                  <a:pt x="7263" y="16288"/>
                </a:cubicBezTo>
                <a:lnTo>
                  <a:pt x="7263" y="10180"/>
                </a:lnTo>
                <a:lnTo>
                  <a:pt x="11525" y="13490"/>
                </a:lnTo>
                <a:cubicBezTo>
                  <a:pt x="11668" y="13609"/>
                  <a:pt x="11847" y="13645"/>
                  <a:pt x="12013" y="13645"/>
                </a:cubicBezTo>
                <a:cubicBezTo>
                  <a:pt x="12252" y="13645"/>
                  <a:pt x="12490" y="13550"/>
                  <a:pt x="12656" y="13335"/>
                </a:cubicBezTo>
                <a:cubicBezTo>
                  <a:pt x="12918" y="12978"/>
                  <a:pt x="12847" y="12478"/>
                  <a:pt x="12502" y="12204"/>
                </a:cubicBezTo>
                <a:lnTo>
                  <a:pt x="7775" y="8549"/>
                </a:lnTo>
                <a:lnTo>
                  <a:pt x="12502" y="4882"/>
                </a:lnTo>
                <a:cubicBezTo>
                  <a:pt x="12859" y="4608"/>
                  <a:pt x="12918" y="4096"/>
                  <a:pt x="12656" y="3751"/>
                </a:cubicBezTo>
                <a:cubicBezTo>
                  <a:pt x="12496" y="3541"/>
                  <a:pt x="12249" y="3434"/>
                  <a:pt x="12006" y="3434"/>
                </a:cubicBezTo>
                <a:cubicBezTo>
                  <a:pt x="11834" y="3434"/>
                  <a:pt x="11663" y="3488"/>
                  <a:pt x="11525" y="3596"/>
                </a:cubicBezTo>
                <a:lnTo>
                  <a:pt x="7263" y="6906"/>
                </a:lnTo>
                <a:lnTo>
                  <a:pt x="7263" y="798"/>
                </a:lnTo>
                <a:cubicBezTo>
                  <a:pt x="7263" y="358"/>
                  <a:pt x="6906" y="0"/>
                  <a:pt x="6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 rot="858034">
            <a:off x="-432398" y="1986262"/>
            <a:ext cx="1015306" cy="1810634"/>
            <a:chOff x="2843450" y="-1737000"/>
            <a:chExt cx="553375" cy="986750"/>
          </a:xfrm>
        </p:grpSpPr>
        <p:sp>
          <p:nvSpPr>
            <p:cNvPr id="16" name="Google Shape;16;p2"/>
            <p:cNvSpPr/>
            <p:nvPr/>
          </p:nvSpPr>
          <p:spPr>
            <a:xfrm>
              <a:off x="2843450" y="-1737000"/>
              <a:ext cx="553375" cy="986750"/>
            </a:xfrm>
            <a:custGeom>
              <a:avLst/>
              <a:gdLst/>
              <a:ahLst/>
              <a:cxnLst/>
              <a:rect l="l" t="t" r="r" b="b"/>
              <a:pathLst>
                <a:path w="22135" h="39470" extrusionOk="0">
                  <a:moveTo>
                    <a:pt x="10776" y="1"/>
                  </a:moveTo>
                  <a:cubicBezTo>
                    <a:pt x="10323" y="1"/>
                    <a:pt x="9871" y="167"/>
                    <a:pt x="9513" y="477"/>
                  </a:cubicBezTo>
                  <a:cubicBezTo>
                    <a:pt x="9132" y="810"/>
                    <a:pt x="8894" y="1298"/>
                    <a:pt x="8847" y="1810"/>
                  </a:cubicBezTo>
                  <a:lnTo>
                    <a:pt x="8454" y="7168"/>
                  </a:lnTo>
                  <a:cubicBezTo>
                    <a:pt x="6585" y="7192"/>
                    <a:pt x="4918" y="7406"/>
                    <a:pt x="3608" y="7775"/>
                  </a:cubicBezTo>
                  <a:cubicBezTo>
                    <a:pt x="2763" y="8013"/>
                    <a:pt x="2084" y="8299"/>
                    <a:pt x="1548" y="8668"/>
                  </a:cubicBezTo>
                  <a:cubicBezTo>
                    <a:pt x="477" y="9406"/>
                    <a:pt x="203" y="10299"/>
                    <a:pt x="155" y="10930"/>
                  </a:cubicBezTo>
                  <a:lnTo>
                    <a:pt x="48" y="12371"/>
                  </a:lnTo>
                  <a:cubicBezTo>
                    <a:pt x="0" y="12978"/>
                    <a:pt x="143" y="13800"/>
                    <a:pt x="881" y="14609"/>
                  </a:cubicBezTo>
                  <a:lnTo>
                    <a:pt x="2584" y="35838"/>
                  </a:lnTo>
                  <a:cubicBezTo>
                    <a:pt x="2620" y="36374"/>
                    <a:pt x="2882" y="36874"/>
                    <a:pt x="3298" y="37196"/>
                  </a:cubicBezTo>
                  <a:cubicBezTo>
                    <a:pt x="3370" y="37255"/>
                    <a:pt x="4096" y="37827"/>
                    <a:pt x="5287" y="38374"/>
                  </a:cubicBezTo>
                  <a:cubicBezTo>
                    <a:pt x="6846" y="39101"/>
                    <a:pt x="8597" y="39470"/>
                    <a:pt x="10299" y="39470"/>
                  </a:cubicBezTo>
                  <a:cubicBezTo>
                    <a:pt x="12347" y="39470"/>
                    <a:pt x="14371" y="38970"/>
                    <a:pt x="16348" y="37958"/>
                  </a:cubicBezTo>
                  <a:cubicBezTo>
                    <a:pt x="16895" y="37672"/>
                    <a:pt x="17264" y="37148"/>
                    <a:pt x="17372" y="36541"/>
                  </a:cubicBezTo>
                  <a:lnTo>
                    <a:pt x="20801" y="16086"/>
                  </a:lnTo>
                  <a:cubicBezTo>
                    <a:pt x="21670" y="15407"/>
                    <a:pt x="21932" y="14598"/>
                    <a:pt x="21967" y="13990"/>
                  </a:cubicBezTo>
                  <a:lnTo>
                    <a:pt x="22075" y="12550"/>
                  </a:lnTo>
                  <a:cubicBezTo>
                    <a:pt x="22134" y="11859"/>
                    <a:pt x="21944" y="10847"/>
                    <a:pt x="20801" y="9895"/>
                  </a:cubicBezTo>
                  <a:cubicBezTo>
                    <a:pt x="20229" y="9442"/>
                    <a:pt x="19467" y="9025"/>
                    <a:pt x="18538" y="8668"/>
                  </a:cubicBezTo>
                  <a:cubicBezTo>
                    <a:pt x="17300" y="8192"/>
                    <a:pt x="15740" y="7799"/>
                    <a:pt x="14026" y="7537"/>
                  </a:cubicBezTo>
                  <a:lnTo>
                    <a:pt x="14407" y="2203"/>
                  </a:lnTo>
                  <a:cubicBezTo>
                    <a:pt x="14490" y="1132"/>
                    <a:pt x="13681" y="191"/>
                    <a:pt x="12609" y="120"/>
                  </a:cubicBezTo>
                  <a:lnTo>
                    <a:pt x="109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11300" y="-1408975"/>
              <a:ext cx="410500" cy="610250"/>
            </a:xfrm>
            <a:custGeom>
              <a:avLst/>
              <a:gdLst/>
              <a:ahLst/>
              <a:cxnLst/>
              <a:rect l="l" t="t" r="r" b="b"/>
              <a:pathLst>
                <a:path w="16420" h="24410" extrusionOk="0">
                  <a:moveTo>
                    <a:pt x="1" y="0"/>
                  </a:moveTo>
                  <a:lnTo>
                    <a:pt x="1799" y="22574"/>
                  </a:lnTo>
                  <a:cubicBezTo>
                    <a:pt x="1799" y="22574"/>
                    <a:pt x="4063" y="24409"/>
                    <a:pt x="7575" y="24409"/>
                  </a:cubicBezTo>
                  <a:cubicBezTo>
                    <a:pt x="9091" y="24409"/>
                    <a:pt x="10841" y="24067"/>
                    <a:pt x="12741" y="23086"/>
                  </a:cubicBezTo>
                  <a:lnTo>
                    <a:pt x="16420" y="9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>
              <a:off x="2911300" y="-1408675"/>
              <a:ext cx="406325" cy="610250"/>
              <a:chOff x="2911300" y="-1408675"/>
              <a:chExt cx="406325" cy="61025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2954175" y="-875575"/>
                <a:ext cx="275950" cy="77150"/>
              </a:xfrm>
              <a:custGeom>
                <a:avLst/>
                <a:gdLst/>
                <a:ahLst/>
                <a:cxnLst/>
                <a:rect l="l" t="t" r="r" b="b"/>
                <a:pathLst>
                  <a:path w="11038" h="3086" extrusionOk="0">
                    <a:moveTo>
                      <a:pt x="0" y="0"/>
                    </a:moveTo>
                    <a:lnTo>
                      <a:pt x="96" y="1250"/>
                    </a:lnTo>
                    <a:cubicBezTo>
                      <a:pt x="96" y="1250"/>
                      <a:pt x="1274" y="2203"/>
                      <a:pt x="3251" y="2739"/>
                    </a:cubicBezTo>
                    <a:cubicBezTo>
                      <a:pt x="3168" y="2751"/>
                      <a:pt x="4703" y="3072"/>
                      <a:pt x="5537" y="3084"/>
                    </a:cubicBezTo>
                    <a:cubicBezTo>
                      <a:pt x="5608" y="3085"/>
                      <a:pt x="5680" y="3085"/>
                      <a:pt x="5751" y="3085"/>
                    </a:cubicBezTo>
                    <a:cubicBezTo>
                      <a:pt x="7508" y="3085"/>
                      <a:pt x="9069" y="2793"/>
                      <a:pt x="11026" y="1786"/>
                    </a:cubicBezTo>
                    <a:lnTo>
                      <a:pt x="11038" y="16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945250" y="-984525"/>
                <a:ext cx="302725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12109" h="4013" extrusionOk="0">
                    <a:moveTo>
                      <a:pt x="0" y="0"/>
                    </a:moveTo>
                    <a:lnTo>
                      <a:pt x="179" y="2275"/>
                    </a:lnTo>
                    <a:lnTo>
                      <a:pt x="11740" y="4013"/>
                    </a:lnTo>
                    <a:lnTo>
                      <a:pt x="12109" y="18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936625" y="-1093475"/>
                <a:ext cx="328925" cy="104500"/>
              </a:xfrm>
              <a:custGeom>
                <a:avLst/>
                <a:gdLst/>
                <a:ahLst/>
                <a:cxnLst/>
                <a:rect l="l" t="t" r="r" b="b"/>
                <a:pathLst>
                  <a:path w="13157" h="4180" extrusionOk="0">
                    <a:moveTo>
                      <a:pt x="0" y="1"/>
                    </a:moveTo>
                    <a:lnTo>
                      <a:pt x="179" y="2275"/>
                    </a:lnTo>
                    <a:lnTo>
                      <a:pt x="12787" y="4180"/>
                    </a:lnTo>
                    <a:lnTo>
                      <a:pt x="13156" y="19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911300" y="-1408675"/>
                <a:ext cx="406325" cy="104200"/>
              </a:xfrm>
              <a:custGeom>
                <a:avLst/>
                <a:gdLst/>
                <a:ahLst/>
                <a:cxnLst/>
                <a:rect l="l" t="t" r="r" b="b"/>
                <a:pathLst>
                  <a:path w="16253" h="4168" extrusionOk="0">
                    <a:moveTo>
                      <a:pt x="1" y="0"/>
                    </a:moveTo>
                    <a:lnTo>
                      <a:pt x="144" y="1798"/>
                    </a:lnTo>
                    <a:lnTo>
                      <a:pt x="15896" y="4167"/>
                    </a:lnTo>
                    <a:lnTo>
                      <a:pt x="16253" y="1965"/>
                    </a:lnTo>
                    <a:lnTo>
                      <a:pt x="5180" y="2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927675" y="-1202700"/>
                <a:ext cx="354850" cy="108375"/>
              </a:xfrm>
              <a:custGeom>
                <a:avLst/>
                <a:gdLst/>
                <a:ahLst/>
                <a:cxnLst/>
                <a:rect l="l" t="t" r="r" b="b"/>
                <a:pathLst>
                  <a:path w="14194" h="4335" extrusionOk="0">
                    <a:moveTo>
                      <a:pt x="1" y="0"/>
                    </a:moveTo>
                    <a:lnTo>
                      <a:pt x="191" y="2286"/>
                    </a:lnTo>
                    <a:lnTo>
                      <a:pt x="13836" y="4334"/>
                    </a:lnTo>
                    <a:lnTo>
                      <a:pt x="14193" y="21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919050" y="-1311650"/>
                <a:ext cx="381025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4502" extrusionOk="0">
                    <a:moveTo>
                      <a:pt x="1" y="1"/>
                    </a:moveTo>
                    <a:lnTo>
                      <a:pt x="179" y="2275"/>
                    </a:lnTo>
                    <a:lnTo>
                      <a:pt x="14883" y="4501"/>
                    </a:lnTo>
                    <a:lnTo>
                      <a:pt x="15241" y="22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Google Shape;25;p2"/>
            <p:cNvSpPr/>
            <p:nvPr/>
          </p:nvSpPr>
          <p:spPr>
            <a:xfrm>
              <a:off x="2890775" y="-1473225"/>
              <a:ext cx="455425" cy="132100"/>
            </a:xfrm>
            <a:custGeom>
              <a:avLst/>
              <a:gdLst/>
              <a:ahLst/>
              <a:cxnLst/>
              <a:rect l="l" t="t" r="r" b="b"/>
              <a:pathLst>
                <a:path w="18217" h="5284" extrusionOk="0">
                  <a:moveTo>
                    <a:pt x="7066" y="0"/>
                  </a:moveTo>
                  <a:cubicBezTo>
                    <a:pt x="3155" y="0"/>
                    <a:pt x="198" y="789"/>
                    <a:pt x="108" y="1987"/>
                  </a:cubicBezTo>
                  <a:cubicBezTo>
                    <a:pt x="0" y="3392"/>
                    <a:pt x="3941" y="4844"/>
                    <a:pt x="8930" y="5201"/>
                  </a:cubicBezTo>
                  <a:cubicBezTo>
                    <a:pt x="9701" y="5257"/>
                    <a:pt x="10450" y="5283"/>
                    <a:pt x="11168" y="5283"/>
                  </a:cubicBezTo>
                  <a:cubicBezTo>
                    <a:pt x="15086" y="5283"/>
                    <a:pt x="18043" y="4494"/>
                    <a:pt x="18134" y="3296"/>
                  </a:cubicBezTo>
                  <a:cubicBezTo>
                    <a:pt x="18217" y="1880"/>
                    <a:pt x="14276" y="439"/>
                    <a:pt x="9299" y="82"/>
                  </a:cubicBezTo>
                  <a:cubicBezTo>
                    <a:pt x="8531" y="27"/>
                    <a:pt x="7782" y="0"/>
                    <a:pt x="7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892850" y="-1459875"/>
              <a:ext cx="453650" cy="69375"/>
            </a:xfrm>
            <a:custGeom>
              <a:avLst/>
              <a:gdLst/>
              <a:ahLst/>
              <a:cxnLst/>
              <a:rect l="l" t="t" r="r" b="b"/>
              <a:pathLst>
                <a:path w="18146" h="2775" extrusionOk="0">
                  <a:moveTo>
                    <a:pt x="108" y="0"/>
                  </a:moveTo>
                  <a:lnTo>
                    <a:pt x="1" y="1453"/>
                  </a:lnTo>
                  <a:lnTo>
                    <a:pt x="18039" y="2774"/>
                  </a:lnTo>
                  <a:lnTo>
                    <a:pt x="18146" y="132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893450" y="-1509350"/>
              <a:ext cx="455750" cy="132175"/>
            </a:xfrm>
            <a:custGeom>
              <a:avLst/>
              <a:gdLst/>
              <a:ahLst/>
              <a:cxnLst/>
              <a:rect l="l" t="t" r="r" b="b"/>
              <a:pathLst>
                <a:path w="18230" h="5287" extrusionOk="0">
                  <a:moveTo>
                    <a:pt x="7032" y="0"/>
                  </a:moveTo>
                  <a:cubicBezTo>
                    <a:pt x="3135" y="0"/>
                    <a:pt x="188" y="797"/>
                    <a:pt x="108" y="1991"/>
                  </a:cubicBezTo>
                  <a:cubicBezTo>
                    <a:pt x="1" y="3396"/>
                    <a:pt x="3942" y="4849"/>
                    <a:pt x="8930" y="5206"/>
                  </a:cubicBezTo>
                  <a:cubicBezTo>
                    <a:pt x="9693" y="5261"/>
                    <a:pt x="10435" y="5287"/>
                    <a:pt x="11147" y="5287"/>
                  </a:cubicBezTo>
                  <a:cubicBezTo>
                    <a:pt x="15069" y="5287"/>
                    <a:pt x="18041" y="4490"/>
                    <a:pt x="18122" y="3301"/>
                  </a:cubicBezTo>
                  <a:cubicBezTo>
                    <a:pt x="18229" y="1884"/>
                    <a:pt x="14276" y="443"/>
                    <a:pt x="9299" y="86"/>
                  </a:cubicBezTo>
                  <a:cubicBezTo>
                    <a:pt x="8519" y="28"/>
                    <a:pt x="7759" y="0"/>
                    <a:pt x="70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094975" y="-1688175"/>
              <a:ext cx="59550" cy="244700"/>
            </a:xfrm>
            <a:custGeom>
              <a:avLst/>
              <a:gdLst/>
              <a:ahLst/>
              <a:cxnLst/>
              <a:rect l="l" t="t" r="r" b="b"/>
              <a:pathLst>
                <a:path w="2382" h="9788" extrusionOk="0">
                  <a:moveTo>
                    <a:pt x="715" y="0"/>
                  </a:moveTo>
                  <a:lnTo>
                    <a:pt x="0" y="9668"/>
                  </a:lnTo>
                  <a:lnTo>
                    <a:pt x="1679" y="9787"/>
                  </a:lnTo>
                  <a:lnTo>
                    <a:pt x="2381" y="119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29;p2"/>
            <p:cNvGrpSpPr/>
            <p:nvPr/>
          </p:nvGrpSpPr>
          <p:grpSpPr>
            <a:xfrm>
              <a:off x="3095550" y="-1688475"/>
              <a:ext cx="59575" cy="244700"/>
              <a:chOff x="3095550" y="-1688475"/>
              <a:chExt cx="59575" cy="244700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3095550" y="-1514050"/>
                <a:ext cx="42600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2811" extrusionOk="0">
                    <a:moveTo>
                      <a:pt x="191" y="0"/>
                    </a:moveTo>
                    <a:lnTo>
                      <a:pt x="1" y="2691"/>
                    </a:lnTo>
                    <a:lnTo>
                      <a:pt x="1680" y="2810"/>
                    </a:lnTo>
                    <a:lnTo>
                      <a:pt x="1704" y="2441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3112225" y="-1688475"/>
                <a:ext cx="42900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2846" extrusionOk="0">
                    <a:moveTo>
                      <a:pt x="25" y="0"/>
                    </a:moveTo>
                    <a:lnTo>
                      <a:pt x="1" y="405"/>
                    </a:lnTo>
                    <a:lnTo>
                      <a:pt x="1513" y="2846"/>
                    </a:lnTo>
                    <a:lnTo>
                      <a:pt x="1715" y="119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103600" y="-1633425"/>
                <a:ext cx="43175" cy="1330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5323" extrusionOk="0">
                    <a:moveTo>
                      <a:pt x="215" y="1"/>
                    </a:moveTo>
                    <a:lnTo>
                      <a:pt x="0" y="2882"/>
                    </a:lnTo>
                    <a:lnTo>
                      <a:pt x="1524" y="5323"/>
                    </a:lnTo>
                    <a:lnTo>
                      <a:pt x="1727" y="2442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5"/>
          <p:cNvSpPr/>
          <p:nvPr/>
        </p:nvSpPr>
        <p:spPr>
          <a:xfrm>
            <a:off x="-125525" y="-38187"/>
            <a:ext cx="354525" cy="5219877"/>
          </a:xfrm>
          <a:custGeom>
            <a:avLst/>
            <a:gdLst/>
            <a:ahLst/>
            <a:cxnLst/>
            <a:rect l="l" t="t" r="r" b="b"/>
            <a:pathLst>
              <a:path w="14181" h="163402" extrusionOk="0">
                <a:moveTo>
                  <a:pt x="1" y="1"/>
                </a:moveTo>
                <a:lnTo>
                  <a:pt x="1" y="163223"/>
                </a:lnTo>
                <a:lnTo>
                  <a:pt x="1" y="163402"/>
                </a:lnTo>
                <a:lnTo>
                  <a:pt x="13931" y="163402"/>
                </a:lnTo>
                <a:cubicBezTo>
                  <a:pt x="13538" y="162461"/>
                  <a:pt x="12847" y="162033"/>
                  <a:pt x="12847" y="160449"/>
                </a:cubicBezTo>
                <a:cubicBezTo>
                  <a:pt x="12847" y="158258"/>
                  <a:pt x="14181" y="158258"/>
                  <a:pt x="14181" y="156091"/>
                </a:cubicBezTo>
                <a:cubicBezTo>
                  <a:pt x="14181" y="153901"/>
                  <a:pt x="12847" y="153901"/>
                  <a:pt x="12847" y="151734"/>
                </a:cubicBezTo>
                <a:cubicBezTo>
                  <a:pt x="12847" y="149543"/>
                  <a:pt x="14181" y="149555"/>
                  <a:pt x="14181" y="147364"/>
                </a:cubicBezTo>
                <a:cubicBezTo>
                  <a:pt x="14181" y="145185"/>
                  <a:pt x="12847" y="145185"/>
                  <a:pt x="12847" y="143006"/>
                </a:cubicBezTo>
                <a:cubicBezTo>
                  <a:pt x="12847" y="140816"/>
                  <a:pt x="14181" y="140816"/>
                  <a:pt x="14181" y="138649"/>
                </a:cubicBezTo>
                <a:cubicBezTo>
                  <a:pt x="14181" y="136458"/>
                  <a:pt x="12847" y="136458"/>
                  <a:pt x="12847" y="134291"/>
                </a:cubicBezTo>
                <a:cubicBezTo>
                  <a:pt x="12847" y="132100"/>
                  <a:pt x="14181" y="132100"/>
                  <a:pt x="14181" y="129922"/>
                </a:cubicBezTo>
                <a:cubicBezTo>
                  <a:pt x="14181" y="127743"/>
                  <a:pt x="12847" y="127743"/>
                  <a:pt x="12847" y="125564"/>
                </a:cubicBezTo>
                <a:cubicBezTo>
                  <a:pt x="12847" y="123373"/>
                  <a:pt x="14181" y="123373"/>
                  <a:pt x="14181" y="121206"/>
                </a:cubicBezTo>
                <a:cubicBezTo>
                  <a:pt x="14181" y="119015"/>
                  <a:pt x="12847" y="119027"/>
                  <a:pt x="12847" y="116848"/>
                </a:cubicBezTo>
                <a:cubicBezTo>
                  <a:pt x="12847" y="114658"/>
                  <a:pt x="14181" y="114658"/>
                  <a:pt x="14181" y="112479"/>
                </a:cubicBezTo>
                <a:cubicBezTo>
                  <a:pt x="14181" y="110300"/>
                  <a:pt x="12847" y="110312"/>
                  <a:pt x="12847" y="108121"/>
                </a:cubicBezTo>
                <a:cubicBezTo>
                  <a:pt x="12847" y="105930"/>
                  <a:pt x="14181" y="105930"/>
                  <a:pt x="14181" y="103764"/>
                </a:cubicBezTo>
                <a:cubicBezTo>
                  <a:pt x="14181" y="101573"/>
                  <a:pt x="12847" y="101573"/>
                  <a:pt x="12847" y="99406"/>
                </a:cubicBezTo>
                <a:cubicBezTo>
                  <a:pt x="12847" y="97215"/>
                  <a:pt x="14181" y="97227"/>
                  <a:pt x="14181" y="95048"/>
                </a:cubicBezTo>
                <a:cubicBezTo>
                  <a:pt x="14181" y="92857"/>
                  <a:pt x="12847" y="92857"/>
                  <a:pt x="12847" y="90679"/>
                </a:cubicBezTo>
                <a:cubicBezTo>
                  <a:pt x="12847" y="88500"/>
                  <a:pt x="14181" y="88500"/>
                  <a:pt x="14181" y="86321"/>
                </a:cubicBezTo>
                <a:cubicBezTo>
                  <a:pt x="14181" y="84130"/>
                  <a:pt x="12847" y="84130"/>
                  <a:pt x="12847" y="81963"/>
                </a:cubicBezTo>
                <a:cubicBezTo>
                  <a:pt x="12847" y="79772"/>
                  <a:pt x="14181" y="79784"/>
                  <a:pt x="14181" y="77606"/>
                </a:cubicBezTo>
                <a:cubicBezTo>
                  <a:pt x="14181" y="75415"/>
                  <a:pt x="12847" y="75415"/>
                  <a:pt x="12847" y="73236"/>
                </a:cubicBezTo>
                <a:cubicBezTo>
                  <a:pt x="12847" y="71057"/>
                  <a:pt x="14181" y="71057"/>
                  <a:pt x="14181" y="68878"/>
                </a:cubicBezTo>
                <a:cubicBezTo>
                  <a:pt x="14181" y="66688"/>
                  <a:pt x="12847" y="66688"/>
                  <a:pt x="12847" y="64521"/>
                </a:cubicBezTo>
                <a:cubicBezTo>
                  <a:pt x="12847" y="62330"/>
                  <a:pt x="14181" y="62330"/>
                  <a:pt x="14181" y="60163"/>
                </a:cubicBezTo>
                <a:cubicBezTo>
                  <a:pt x="14181" y="57972"/>
                  <a:pt x="12847" y="57972"/>
                  <a:pt x="12847" y="55793"/>
                </a:cubicBezTo>
                <a:cubicBezTo>
                  <a:pt x="12847" y="53615"/>
                  <a:pt x="14181" y="53615"/>
                  <a:pt x="14181" y="51436"/>
                </a:cubicBezTo>
                <a:cubicBezTo>
                  <a:pt x="14181" y="49245"/>
                  <a:pt x="12847" y="49269"/>
                  <a:pt x="12847" y="47078"/>
                </a:cubicBezTo>
                <a:cubicBezTo>
                  <a:pt x="12847" y="44887"/>
                  <a:pt x="14181" y="44887"/>
                  <a:pt x="14181" y="42720"/>
                </a:cubicBezTo>
                <a:cubicBezTo>
                  <a:pt x="14181" y="40530"/>
                  <a:pt x="12847" y="40530"/>
                  <a:pt x="12847" y="38351"/>
                </a:cubicBezTo>
                <a:cubicBezTo>
                  <a:pt x="12847" y="36172"/>
                  <a:pt x="14181" y="36172"/>
                  <a:pt x="14181" y="33993"/>
                </a:cubicBezTo>
                <a:cubicBezTo>
                  <a:pt x="14181" y="31802"/>
                  <a:pt x="12847" y="31802"/>
                  <a:pt x="12847" y="29635"/>
                </a:cubicBezTo>
                <a:cubicBezTo>
                  <a:pt x="12847" y="27445"/>
                  <a:pt x="14181" y="27457"/>
                  <a:pt x="14181" y="25278"/>
                </a:cubicBezTo>
                <a:cubicBezTo>
                  <a:pt x="14181" y="23087"/>
                  <a:pt x="12847" y="23099"/>
                  <a:pt x="12847" y="20908"/>
                </a:cubicBezTo>
                <a:cubicBezTo>
                  <a:pt x="12847" y="18729"/>
                  <a:pt x="14181" y="18729"/>
                  <a:pt x="14181" y="16550"/>
                </a:cubicBezTo>
                <a:cubicBezTo>
                  <a:pt x="14181" y="14360"/>
                  <a:pt x="12847" y="14360"/>
                  <a:pt x="12847" y="12193"/>
                </a:cubicBezTo>
                <a:cubicBezTo>
                  <a:pt x="12847" y="10002"/>
                  <a:pt x="14181" y="10002"/>
                  <a:pt x="14181" y="7847"/>
                </a:cubicBezTo>
                <a:cubicBezTo>
                  <a:pt x="14181" y="5656"/>
                  <a:pt x="12847" y="5656"/>
                  <a:pt x="12847" y="3489"/>
                </a:cubicBezTo>
                <a:cubicBezTo>
                  <a:pt x="12847" y="1644"/>
                  <a:pt x="13800" y="1358"/>
                  <a:pt x="140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5"/>
          <p:cNvSpPr/>
          <p:nvPr/>
        </p:nvSpPr>
        <p:spPr>
          <a:xfrm flipH="1">
            <a:off x="8915000" y="-38187"/>
            <a:ext cx="354525" cy="5219877"/>
          </a:xfrm>
          <a:custGeom>
            <a:avLst/>
            <a:gdLst/>
            <a:ahLst/>
            <a:cxnLst/>
            <a:rect l="l" t="t" r="r" b="b"/>
            <a:pathLst>
              <a:path w="14181" h="163402" extrusionOk="0">
                <a:moveTo>
                  <a:pt x="1" y="1"/>
                </a:moveTo>
                <a:lnTo>
                  <a:pt x="1" y="163223"/>
                </a:lnTo>
                <a:lnTo>
                  <a:pt x="1" y="163402"/>
                </a:lnTo>
                <a:lnTo>
                  <a:pt x="13931" y="163402"/>
                </a:lnTo>
                <a:cubicBezTo>
                  <a:pt x="13538" y="162461"/>
                  <a:pt x="12847" y="162033"/>
                  <a:pt x="12847" y="160449"/>
                </a:cubicBezTo>
                <a:cubicBezTo>
                  <a:pt x="12847" y="158258"/>
                  <a:pt x="14181" y="158258"/>
                  <a:pt x="14181" y="156091"/>
                </a:cubicBezTo>
                <a:cubicBezTo>
                  <a:pt x="14181" y="153901"/>
                  <a:pt x="12847" y="153901"/>
                  <a:pt x="12847" y="151734"/>
                </a:cubicBezTo>
                <a:cubicBezTo>
                  <a:pt x="12847" y="149543"/>
                  <a:pt x="14181" y="149555"/>
                  <a:pt x="14181" y="147364"/>
                </a:cubicBezTo>
                <a:cubicBezTo>
                  <a:pt x="14181" y="145185"/>
                  <a:pt x="12847" y="145185"/>
                  <a:pt x="12847" y="143006"/>
                </a:cubicBezTo>
                <a:cubicBezTo>
                  <a:pt x="12847" y="140816"/>
                  <a:pt x="14181" y="140816"/>
                  <a:pt x="14181" y="138649"/>
                </a:cubicBezTo>
                <a:cubicBezTo>
                  <a:pt x="14181" y="136458"/>
                  <a:pt x="12847" y="136458"/>
                  <a:pt x="12847" y="134291"/>
                </a:cubicBezTo>
                <a:cubicBezTo>
                  <a:pt x="12847" y="132100"/>
                  <a:pt x="14181" y="132100"/>
                  <a:pt x="14181" y="129922"/>
                </a:cubicBezTo>
                <a:cubicBezTo>
                  <a:pt x="14181" y="127743"/>
                  <a:pt x="12847" y="127743"/>
                  <a:pt x="12847" y="125564"/>
                </a:cubicBezTo>
                <a:cubicBezTo>
                  <a:pt x="12847" y="123373"/>
                  <a:pt x="14181" y="123373"/>
                  <a:pt x="14181" y="121206"/>
                </a:cubicBezTo>
                <a:cubicBezTo>
                  <a:pt x="14181" y="119015"/>
                  <a:pt x="12847" y="119027"/>
                  <a:pt x="12847" y="116848"/>
                </a:cubicBezTo>
                <a:cubicBezTo>
                  <a:pt x="12847" y="114658"/>
                  <a:pt x="14181" y="114658"/>
                  <a:pt x="14181" y="112479"/>
                </a:cubicBezTo>
                <a:cubicBezTo>
                  <a:pt x="14181" y="110300"/>
                  <a:pt x="12847" y="110312"/>
                  <a:pt x="12847" y="108121"/>
                </a:cubicBezTo>
                <a:cubicBezTo>
                  <a:pt x="12847" y="105930"/>
                  <a:pt x="14181" y="105930"/>
                  <a:pt x="14181" y="103764"/>
                </a:cubicBezTo>
                <a:cubicBezTo>
                  <a:pt x="14181" y="101573"/>
                  <a:pt x="12847" y="101573"/>
                  <a:pt x="12847" y="99406"/>
                </a:cubicBezTo>
                <a:cubicBezTo>
                  <a:pt x="12847" y="97215"/>
                  <a:pt x="14181" y="97227"/>
                  <a:pt x="14181" y="95048"/>
                </a:cubicBezTo>
                <a:cubicBezTo>
                  <a:pt x="14181" y="92857"/>
                  <a:pt x="12847" y="92857"/>
                  <a:pt x="12847" y="90679"/>
                </a:cubicBezTo>
                <a:cubicBezTo>
                  <a:pt x="12847" y="88500"/>
                  <a:pt x="14181" y="88500"/>
                  <a:pt x="14181" y="86321"/>
                </a:cubicBezTo>
                <a:cubicBezTo>
                  <a:pt x="14181" y="84130"/>
                  <a:pt x="12847" y="84130"/>
                  <a:pt x="12847" y="81963"/>
                </a:cubicBezTo>
                <a:cubicBezTo>
                  <a:pt x="12847" y="79772"/>
                  <a:pt x="14181" y="79784"/>
                  <a:pt x="14181" y="77606"/>
                </a:cubicBezTo>
                <a:cubicBezTo>
                  <a:pt x="14181" y="75415"/>
                  <a:pt x="12847" y="75415"/>
                  <a:pt x="12847" y="73236"/>
                </a:cubicBezTo>
                <a:cubicBezTo>
                  <a:pt x="12847" y="71057"/>
                  <a:pt x="14181" y="71057"/>
                  <a:pt x="14181" y="68878"/>
                </a:cubicBezTo>
                <a:cubicBezTo>
                  <a:pt x="14181" y="66688"/>
                  <a:pt x="12847" y="66688"/>
                  <a:pt x="12847" y="64521"/>
                </a:cubicBezTo>
                <a:cubicBezTo>
                  <a:pt x="12847" y="62330"/>
                  <a:pt x="14181" y="62330"/>
                  <a:pt x="14181" y="60163"/>
                </a:cubicBezTo>
                <a:cubicBezTo>
                  <a:pt x="14181" y="57972"/>
                  <a:pt x="12847" y="57972"/>
                  <a:pt x="12847" y="55793"/>
                </a:cubicBezTo>
                <a:cubicBezTo>
                  <a:pt x="12847" y="53615"/>
                  <a:pt x="14181" y="53615"/>
                  <a:pt x="14181" y="51436"/>
                </a:cubicBezTo>
                <a:cubicBezTo>
                  <a:pt x="14181" y="49245"/>
                  <a:pt x="12847" y="49269"/>
                  <a:pt x="12847" y="47078"/>
                </a:cubicBezTo>
                <a:cubicBezTo>
                  <a:pt x="12847" y="44887"/>
                  <a:pt x="14181" y="44887"/>
                  <a:pt x="14181" y="42720"/>
                </a:cubicBezTo>
                <a:cubicBezTo>
                  <a:pt x="14181" y="40530"/>
                  <a:pt x="12847" y="40530"/>
                  <a:pt x="12847" y="38351"/>
                </a:cubicBezTo>
                <a:cubicBezTo>
                  <a:pt x="12847" y="36172"/>
                  <a:pt x="14181" y="36172"/>
                  <a:pt x="14181" y="33993"/>
                </a:cubicBezTo>
                <a:cubicBezTo>
                  <a:pt x="14181" y="31802"/>
                  <a:pt x="12847" y="31802"/>
                  <a:pt x="12847" y="29635"/>
                </a:cubicBezTo>
                <a:cubicBezTo>
                  <a:pt x="12847" y="27445"/>
                  <a:pt x="14181" y="27457"/>
                  <a:pt x="14181" y="25278"/>
                </a:cubicBezTo>
                <a:cubicBezTo>
                  <a:pt x="14181" y="23087"/>
                  <a:pt x="12847" y="23099"/>
                  <a:pt x="12847" y="20908"/>
                </a:cubicBezTo>
                <a:cubicBezTo>
                  <a:pt x="12847" y="18729"/>
                  <a:pt x="14181" y="18729"/>
                  <a:pt x="14181" y="16550"/>
                </a:cubicBezTo>
                <a:cubicBezTo>
                  <a:pt x="14181" y="14360"/>
                  <a:pt x="12847" y="14360"/>
                  <a:pt x="12847" y="12193"/>
                </a:cubicBezTo>
                <a:cubicBezTo>
                  <a:pt x="12847" y="10002"/>
                  <a:pt x="14181" y="10002"/>
                  <a:pt x="14181" y="7847"/>
                </a:cubicBezTo>
                <a:cubicBezTo>
                  <a:pt x="14181" y="5656"/>
                  <a:pt x="12847" y="5656"/>
                  <a:pt x="12847" y="3489"/>
                </a:cubicBezTo>
                <a:cubicBezTo>
                  <a:pt x="12847" y="1644"/>
                  <a:pt x="13800" y="1358"/>
                  <a:pt x="140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8" name="Google Shape;318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2950" y="-110125"/>
            <a:ext cx="9377525" cy="544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20" name="Google Shape;320;p15"/>
          <p:cNvGrpSpPr/>
          <p:nvPr/>
        </p:nvGrpSpPr>
        <p:grpSpPr>
          <a:xfrm>
            <a:off x="354298" y="4164397"/>
            <a:ext cx="776774" cy="865396"/>
            <a:chOff x="354298" y="4164397"/>
            <a:chExt cx="776774" cy="865396"/>
          </a:xfrm>
        </p:grpSpPr>
        <p:sp>
          <p:nvSpPr>
            <p:cNvPr id="321" name="Google Shape;321;p15"/>
            <p:cNvSpPr/>
            <p:nvPr/>
          </p:nvSpPr>
          <p:spPr>
            <a:xfrm>
              <a:off x="964546" y="4743398"/>
              <a:ext cx="166526" cy="220239"/>
            </a:xfrm>
            <a:custGeom>
              <a:avLst/>
              <a:gdLst/>
              <a:ahLst/>
              <a:cxnLst/>
              <a:rect l="l" t="t" r="r" b="b"/>
              <a:pathLst>
                <a:path w="12919" h="17086" extrusionOk="0">
                  <a:moveTo>
                    <a:pt x="6465" y="0"/>
                  </a:moveTo>
                  <a:cubicBezTo>
                    <a:pt x="6013" y="0"/>
                    <a:pt x="5656" y="358"/>
                    <a:pt x="5656" y="798"/>
                  </a:cubicBezTo>
                  <a:lnTo>
                    <a:pt x="5656" y="6906"/>
                  </a:lnTo>
                  <a:lnTo>
                    <a:pt x="1405" y="3596"/>
                  </a:lnTo>
                  <a:cubicBezTo>
                    <a:pt x="1257" y="3488"/>
                    <a:pt x="1083" y="3434"/>
                    <a:pt x="911" y="3434"/>
                  </a:cubicBezTo>
                  <a:cubicBezTo>
                    <a:pt x="667" y="3434"/>
                    <a:pt x="427" y="3541"/>
                    <a:pt x="274" y="3751"/>
                  </a:cubicBezTo>
                  <a:cubicBezTo>
                    <a:pt x="0" y="4108"/>
                    <a:pt x="60" y="4608"/>
                    <a:pt x="417" y="4882"/>
                  </a:cubicBezTo>
                  <a:lnTo>
                    <a:pt x="5155" y="8549"/>
                  </a:lnTo>
                  <a:lnTo>
                    <a:pt x="417" y="12204"/>
                  </a:lnTo>
                  <a:cubicBezTo>
                    <a:pt x="60" y="12478"/>
                    <a:pt x="0" y="12990"/>
                    <a:pt x="274" y="13335"/>
                  </a:cubicBezTo>
                  <a:cubicBezTo>
                    <a:pt x="429" y="13550"/>
                    <a:pt x="667" y="13645"/>
                    <a:pt x="905" y="13645"/>
                  </a:cubicBezTo>
                  <a:cubicBezTo>
                    <a:pt x="1084" y="13645"/>
                    <a:pt x="1250" y="13585"/>
                    <a:pt x="1405" y="13490"/>
                  </a:cubicBezTo>
                  <a:lnTo>
                    <a:pt x="5656" y="10180"/>
                  </a:lnTo>
                  <a:lnTo>
                    <a:pt x="5656" y="16288"/>
                  </a:lnTo>
                  <a:cubicBezTo>
                    <a:pt x="5656" y="16729"/>
                    <a:pt x="6013" y="17086"/>
                    <a:pt x="6465" y="17086"/>
                  </a:cubicBezTo>
                  <a:cubicBezTo>
                    <a:pt x="6906" y="17086"/>
                    <a:pt x="7263" y="16729"/>
                    <a:pt x="7263" y="16288"/>
                  </a:cubicBezTo>
                  <a:lnTo>
                    <a:pt x="7263" y="10180"/>
                  </a:lnTo>
                  <a:lnTo>
                    <a:pt x="11525" y="13490"/>
                  </a:lnTo>
                  <a:cubicBezTo>
                    <a:pt x="11668" y="13609"/>
                    <a:pt x="11847" y="13645"/>
                    <a:pt x="12013" y="13645"/>
                  </a:cubicBezTo>
                  <a:cubicBezTo>
                    <a:pt x="12252" y="13645"/>
                    <a:pt x="12490" y="13550"/>
                    <a:pt x="12656" y="13335"/>
                  </a:cubicBezTo>
                  <a:cubicBezTo>
                    <a:pt x="12918" y="12978"/>
                    <a:pt x="12847" y="12478"/>
                    <a:pt x="12502" y="12204"/>
                  </a:cubicBezTo>
                  <a:lnTo>
                    <a:pt x="7775" y="8549"/>
                  </a:lnTo>
                  <a:lnTo>
                    <a:pt x="12502" y="4882"/>
                  </a:lnTo>
                  <a:cubicBezTo>
                    <a:pt x="12859" y="4608"/>
                    <a:pt x="12918" y="4096"/>
                    <a:pt x="12656" y="3751"/>
                  </a:cubicBezTo>
                  <a:cubicBezTo>
                    <a:pt x="12496" y="3541"/>
                    <a:pt x="12249" y="3434"/>
                    <a:pt x="12006" y="3434"/>
                  </a:cubicBezTo>
                  <a:cubicBezTo>
                    <a:pt x="11834" y="3434"/>
                    <a:pt x="11663" y="3488"/>
                    <a:pt x="11525" y="3596"/>
                  </a:cubicBezTo>
                  <a:lnTo>
                    <a:pt x="7263" y="6906"/>
                  </a:lnTo>
                  <a:lnTo>
                    <a:pt x="7263" y="798"/>
                  </a:lnTo>
                  <a:cubicBezTo>
                    <a:pt x="7263" y="358"/>
                    <a:pt x="6906" y="0"/>
                    <a:pt x="6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354298" y="4164397"/>
              <a:ext cx="166534" cy="166749"/>
            </a:xfrm>
            <a:custGeom>
              <a:avLst/>
              <a:gdLst/>
              <a:ahLst/>
              <a:cxnLst/>
              <a:rect l="l" t="t" r="r" b="b"/>
              <a:pathLst>
                <a:path w="8514" h="8525" extrusionOk="0">
                  <a:moveTo>
                    <a:pt x="4251" y="1631"/>
                  </a:moveTo>
                  <a:cubicBezTo>
                    <a:pt x="5704" y="1631"/>
                    <a:pt x="6894" y="2810"/>
                    <a:pt x="6894" y="4263"/>
                  </a:cubicBezTo>
                  <a:cubicBezTo>
                    <a:pt x="6894" y="5703"/>
                    <a:pt x="5704" y="6894"/>
                    <a:pt x="4251" y="6894"/>
                  </a:cubicBezTo>
                  <a:cubicBezTo>
                    <a:pt x="2810" y="6894"/>
                    <a:pt x="1620" y="5727"/>
                    <a:pt x="1620" y="4263"/>
                  </a:cubicBezTo>
                  <a:cubicBezTo>
                    <a:pt x="1620" y="2822"/>
                    <a:pt x="2799" y="1631"/>
                    <a:pt x="4251" y="1631"/>
                  </a:cubicBezTo>
                  <a:close/>
                  <a:moveTo>
                    <a:pt x="4251" y="0"/>
                  </a:moveTo>
                  <a:cubicBezTo>
                    <a:pt x="1906" y="0"/>
                    <a:pt x="1" y="1917"/>
                    <a:pt x="1" y="4263"/>
                  </a:cubicBezTo>
                  <a:cubicBezTo>
                    <a:pt x="1" y="6620"/>
                    <a:pt x="1906" y="8525"/>
                    <a:pt x="4251" y="8525"/>
                  </a:cubicBezTo>
                  <a:cubicBezTo>
                    <a:pt x="6597" y="8525"/>
                    <a:pt x="8514" y="6620"/>
                    <a:pt x="8514" y="4263"/>
                  </a:cubicBezTo>
                  <a:cubicBezTo>
                    <a:pt x="8514" y="1917"/>
                    <a:pt x="6609" y="0"/>
                    <a:pt x="4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479656" y="4809555"/>
              <a:ext cx="166526" cy="220239"/>
            </a:xfrm>
            <a:custGeom>
              <a:avLst/>
              <a:gdLst/>
              <a:ahLst/>
              <a:cxnLst/>
              <a:rect l="l" t="t" r="r" b="b"/>
              <a:pathLst>
                <a:path w="12919" h="17086" extrusionOk="0">
                  <a:moveTo>
                    <a:pt x="6465" y="0"/>
                  </a:moveTo>
                  <a:cubicBezTo>
                    <a:pt x="6013" y="0"/>
                    <a:pt x="5656" y="358"/>
                    <a:pt x="5656" y="798"/>
                  </a:cubicBezTo>
                  <a:lnTo>
                    <a:pt x="5656" y="6906"/>
                  </a:lnTo>
                  <a:lnTo>
                    <a:pt x="1405" y="3596"/>
                  </a:lnTo>
                  <a:cubicBezTo>
                    <a:pt x="1257" y="3488"/>
                    <a:pt x="1083" y="3434"/>
                    <a:pt x="911" y="3434"/>
                  </a:cubicBezTo>
                  <a:cubicBezTo>
                    <a:pt x="667" y="3434"/>
                    <a:pt x="427" y="3541"/>
                    <a:pt x="274" y="3751"/>
                  </a:cubicBezTo>
                  <a:cubicBezTo>
                    <a:pt x="0" y="4108"/>
                    <a:pt x="60" y="4608"/>
                    <a:pt x="417" y="4882"/>
                  </a:cubicBezTo>
                  <a:lnTo>
                    <a:pt x="5155" y="8549"/>
                  </a:lnTo>
                  <a:lnTo>
                    <a:pt x="417" y="12204"/>
                  </a:lnTo>
                  <a:cubicBezTo>
                    <a:pt x="60" y="12478"/>
                    <a:pt x="0" y="12990"/>
                    <a:pt x="274" y="13335"/>
                  </a:cubicBezTo>
                  <a:cubicBezTo>
                    <a:pt x="429" y="13550"/>
                    <a:pt x="667" y="13645"/>
                    <a:pt x="905" y="13645"/>
                  </a:cubicBezTo>
                  <a:cubicBezTo>
                    <a:pt x="1084" y="13645"/>
                    <a:pt x="1250" y="13585"/>
                    <a:pt x="1405" y="13490"/>
                  </a:cubicBezTo>
                  <a:lnTo>
                    <a:pt x="5656" y="10180"/>
                  </a:lnTo>
                  <a:lnTo>
                    <a:pt x="5656" y="16288"/>
                  </a:lnTo>
                  <a:cubicBezTo>
                    <a:pt x="5656" y="16729"/>
                    <a:pt x="6013" y="17086"/>
                    <a:pt x="6465" y="17086"/>
                  </a:cubicBezTo>
                  <a:cubicBezTo>
                    <a:pt x="6906" y="17086"/>
                    <a:pt x="7263" y="16729"/>
                    <a:pt x="7263" y="16288"/>
                  </a:cubicBezTo>
                  <a:lnTo>
                    <a:pt x="7263" y="10180"/>
                  </a:lnTo>
                  <a:lnTo>
                    <a:pt x="11525" y="13490"/>
                  </a:lnTo>
                  <a:cubicBezTo>
                    <a:pt x="11668" y="13609"/>
                    <a:pt x="11847" y="13645"/>
                    <a:pt x="12013" y="13645"/>
                  </a:cubicBezTo>
                  <a:cubicBezTo>
                    <a:pt x="12252" y="13645"/>
                    <a:pt x="12490" y="13550"/>
                    <a:pt x="12656" y="13335"/>
                  </a:cubicBezTo>
                  <a:cubicBezTo>
                    <a:pt x="12918" y="12978"/>
                    <a:pt x="12847" y="12478"/>
                    <a:pt x="12502" y="12204"/>
                  </a:cubicBezTo>
                  <a:lnTo>
                    <a:pt x="7775" y="8549"/>
                  </a:lnTo>
                  <a:lnTo>
                    <a:pt x="12502" y="4882"/>
                  </a:lnTo>
                  <a:cubicBezTo>
                    <a:pt x="12859" y="4608"/>
                    <a:pt x="12918" y="4096"/>
                    <a:pt x="12656" y="3751"/>
                  </a:cubicBezTo>
                  <a:cubicBezTo>
                    <a:pt x="12496" y="3541"/>
                    <a:pt x="12249" y="3434"/>
                    <a:pt x="12006" y="3434"/>
                  </a:cubicBezTo>
                  <a:cubicBezTo>
                    <a:pt x="11834" y="3434"/>
                    <a:pt x="11663" y="3488"/>
                    <a:pt x="11525" y="3596"/>
                  </a:cubicBezTo>
                  <a:lnTo>
                    <a:pt x="7263" y="6906"/>
                  </a:lnTo>
                  <a:lnTo>
                    <a:pt x="7263" y="798"/>
                  </a:lnTo>
                  <a:cubicBezTo>
                    <a:pt x="7263" y="358"/>
                    <a:pt x="6906" y="0"/>
                    <a:pt x="6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15"/>
          <p:cNvGrpSpPr/>
          <p:nvPr/>
        </p:nvGrpSpPr>
        <p:grpSpPr>
          <a:xfrm>
            <a:off x="8113806" y="4211323"/>
            <a:ext cx="665016" cy="818470"/>
            <a:chOff x="8113806" y="4211323"/>
            <a:chExt cx="665016" cy="818470"/>
          </a:xfrm>
        </p:grpSpPr>
        <p:sp>
          <p:nvSpPr>
            <p:cNvPr id="325" name="Google Shape;325;p15"/>
            <p:cNvSpPr/>
            <p:nvPr/>
          </p:nvSpPr>
          <p:spPr>
            <a:xfrm>
              <a:off x="8612296" y="4211323"/>
              <a:ext cx="166526" cy="220239"/>
            </a:xfrm>
            <a:custGeom>
              <a:avLst/>
              <a:gdLst/>
              <a:ahLst/>
              <a:cxnLst/>
              <a:rect l="l" t="t" r="r" b="b"/>
              <a:pathLst>
                <a:path w="12919" h="17086" extrusionOk="0">
                  <a:moveTo>
                    <a:pt x="6465" y="0"/>
                  </a:moveTo>
                  <a:cubicBezTo>
                    <a:pt x="6013" y="0"/>
                    <a:pt x="5656" y="358"/>
                    <a:pt x="5656" y="798"/>
                  </a:cubicBezTo>
                  <a:lnTo>
                    <a:pt x="5656" y="6906"/>
                  </a:lnTo>
                  <a:lnTo>
                    <a:pt x="1405" y="3596"/>
                  </a:lnTo>
                  <a:cubicBezTo>
                    <a:pt x="1257" y="3488"/>
                    <a:pt x="1083" y="3434"/>
                    <a:pt x="911" y="3434"/>
                  </a:cubicBezTo>
                  <a:cubicBezTo>
                    <a:pt x="667" y="3434"/>
                    <a:pt x="427" y="3541"/>
                    <a:pt x="274" y="3751"/>
                  </a:cubicBezTo>
                  <a:cubicBezTo>
                    <a:pt x="0" y="4108"/>
                    <a:pt x="60" y="4608"/>
                    <a:pt x="417" y="4882"/>
                  </a:cubicBezTo>
                  <a:lnTo>
                    <a:pt x="5155" y="8549"/>
                  </a:lnTo>
                  <a:lnTo>
                    <a:pt x="417" y="12204"/>
                  </a:lnTo>
                  <a:cubicBezTo>
                    <a:pt x="60" y="12478"/>
                    <a:pt x="0" y="12990"/>
                    <a:pt x="274" y="13335"/>
                  </a:cubicBezTo>
                  <a:cubicBezTo>
                    <a:pt x="429" y="13550"/>
                    <a:pt x="667" y="13645"/>
                    <a:pt x="905" y="13645"/>
                  </a:cubicBezTo>
                  <a:cubicBezTo>
                    <a:pt x="1084" y="13645"/>
                    <a:pt x="1250" y="13585"/>
                    <a:pt x="1405" y="13490"/>
                  </a:cubicBezTo>
                  <a:lnTo>
                    <a:pt x="5656" y="10180"/>
                  </a:lnTo>
                  <a:lnTo>
                    <a:pt x="5656" y="16288"/>
                  </a:lnTo>
                  <a:cubicBezTo>
                    <a:pt x="5656" y="16729"/>
                    <a:pt x="6013" y="17086"/>
                    <a:pt x="6465" y="17086"/>
                  </a:cubicBezTo>
                  <a:cubicBezTo>
                    <a:pt x="6906" y="17086"/>
                    <a:pt x="7263" y="16729"/>
                    <a:pt x="7263" y="16288"/>
                  </a:cubicBezTo>
                  <a:lnTo>
                    <a:pt x="7263" y="10180"/>
                  </a:lnTo>
                  <a:lnTo>
                    <a:pt x="11525" y="13490"/>
                  </a:lnTo>
                  <a:cubicBezTo>
                    <a:pt x="11668" y="13609"/>
                    <a:pt x="11847" y="13645"/>
                    <a:pt x="12013" y="13645"/>
                  </a:cubicBezTo>
                  <a:cubicBezTo>
                    <a:pt x="12252" y="13645"/>
                    <a:pt x="12490" y="13550"/>
                    <a:pt x="12656" y="13335"/>
                  </a:cubicBezTo>
                  <a:cubicBezTo>
                    <a:pt x="12918" y="12978"/>
                    <a:pt x="12847" y="12478"/>
                    <a:pt x="12502" y="12204"/>
                  </a:cubicBezTo>
                  <a:lnTo>
                    <a:pt x="7775" y="8549"/>
                  </a:lnTo>
                  <a:lnTo>
                    <a:pt x="12502" y="4882"/>
                  </a:lnTo>
                  <a:cubicBezTo>
                    <a:pt x="12859" y="4608"/>
                    <a:pt x="12918" y="4096"/>
                    <a:pt x="12656" y="3751"/>
                  </a:cubicBezTo>
                  <a:cubicBezTo>
                    <a:pt x="12496" y="3541"/>
                    <a:pt x="12249" y="3434"/>
                    <a:pt x="12006" y="3434"/>
                  </a:cubicBezTo>
                  <a:cubicBezTo>
                    <a:pt x="11834" y="3434"/>
                    <a:pt x="11663" y="3488"/>
                    <a:pt x="11525" y="3596"/>
                  </a:cubicBezTo>
                  <a:lnTo>
                    <a:pt x="7263" y="6906"/>
                  </a:lnTo>
                  <a:lnTo>
                    <a:pt x="7263" y="798"/>
                  </a:lnTo>
                  <a:cubicBezTo>
                    <a:pt x="7263" y="358"/>
                    <a:pt x="6906" y="0"/>
                    <a:pt x="6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8568710" y="4770147"/>
              <a:ext cx="166534" cy="166749"/>
            </a:xfrm>
            <a:custGeom>
              <a:avLst/>
              <a:gdLst/>
              <a:ahLst/>
              <a:cxnLst/>
              <a:rect l="l" t="t" r="r" b="b"/>
              <a:pathLst>
                <a:path w="8514" h="8525" extrusionOk="0">
                  <a:moveTo>
                    <a:pt x="4251" y="1631"/>
                  </a:moveTo>
                  <a:cubicBezTo>
                    <a:pt x="5704" y="1631"/>
                    <a:pt x="6894" y="2810"/>
                    <a:pt x="6894" y="4263"/>
                  </a:cubicBezTo>
                  <a:cubicBezTo>
                    <a:pt x="6894" y="5703"/>
                    <a:pt x="5704" y="6894"/>
                    <a:pt x="4251" y="6894"/>
                  </a:cubicBezTo>
                  <a:cubicBezTo>
                    <a:pt x="2810" y="6894"/>
                    <a:pt x="1620" y="5727"/>
                    <a:pt x="1620" y="4263"/>
                  </a:cubicBezTo>
                  <a:cubicBezTo>
                    <a:pt x="1620" y="2822"/>
                    <a:pt x="2799" y="1631"/>
                    <a:pt x="4251" y="1631"/>
                  </a:cubicBezTo>
                  <a:close/>
                  <a:moveTo>
                    <a:pt x="4251" y="0"/>
                  </a:moveTo>
                  <a:cubicBezTo>
                    <a:pt x="1906" y="0"/>
                    <a:pt x="1" y="1917"/>
                    <a:pt x="1" y="4263"/>
                  </a:cubicBezTo>
                  <a:cubicBezTo>
                    <a:pt x="1" y="6620"/>
                    <a:pt x="1906" y="8525"/>
                    <a:pt x="4251" y="8525"/>
                  </a:cubicBezTo>
                  <a:cubicBezTo>
                    <a:pt x="6597" y="8525"/>
                    <a:pt x="8514" y="6620"/>
                    <a:pt x="8514" y="4263"/>
                  </a:cubicBezTo>
                  <a:cubicBezTo>
                    <a:pt x="8514" y="1917"/>
                    <a:pt x="6609" y="0"/>
                    <a:pt x="4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8113806" y="4809555"/>
              <a:ext cx="166526" cy="220239"/>
            </a:xfrm>
            <a:custGeom>
              <a:avLst/>
              <a:gdLst/>
              <a:ahLst/>
              <a:cxnLst/>
              <a:rect l="l" t="t" r="r" b="b"/>
              <a:pathLst>
                <a:path w="12919" h="17086" extrusionOk="0">
                  <a:moveTo>
                    <a:pt x="6465" y="0"/>
                  </a:moveTo>
                  <a:cubicBezTo>
                    <a:pt x="6013" y="0"/>
                    <a:pt x="5656" y="358"/>
                    <a:pt x="5656" y="798"/>
                  </a:cubicBezTo>
                  <a:lnTo>
                    <a:pt x="5656" y="6906"/>
                  </a:lnTo>
                  <a:lnTo>
                    <a:pt x="1405" y="3596"/>
                  </a:lnTo>
                  <a:cubicBezTo>
                    <a:pt x="1257" y="3488"/>
                    <a:pt x="1083" y="3434"/>
                    <a:pt x="911" y="3434"/>
                  </a:cubicBezTo>
                  <a:cubicBezTo>
                    <a:pt x="667" y="3434"/>
                    <a:pt x="427" y="3541"/>
                    <a:pt x="274" y="3751"/>
                  </a:cubicBezTo>
                  <a:cubicBezTo>
                    <a:pt x="0" y="4108"/>
                    <a:pt x="60" y="4608"/>
                    <a:pt x="417" y="4882"/>
                  </a:cubicBezTo>
                  <a:lnTo>
                    <a:pt x="5155" y="8549"/>
                  </a:lnTo>
                  <a:lnTo>
                    <a:pt x="417" y="12204"/>
                  </a:lnTo>
                  <a:cubicBezTo>
                    <a:pt x="60" y="12478"/>
                    <a:pt x="0" y="12990"/>
                    <a:pt x="274" y="13335"/>
                  </a:cubicBezTo>
                  <a:cubicBezTo>
                    <a:pt x="429" y="13550"/>
                    <a:pt x="667" y="13645"/>
                    <a:pt x="905" y="13645"/>
                  </a:cubicBezTo>
                  <a:cubicBezTo>
                    <a:pt x="1084" y="13645"/>
                    <a:pt x="1250" y="13585"/>
                    <a:pt x="1405" y="13490"/>
                  </a:cubicBezTo>
                  <a:lnTo>
                    <a:pt x="5656" y="10180"/>
                  </a:lnTo>
                  <a:lnTo>
                    <a:pt x="5656" y="16288"/>
                  </a:lnTo>
                  <a:cubicBezTo>
                    <a:pt x="5656" y="16729"/>
                    <a:pt x="6013" y="17086"/>
                    <a:pt x="6465" y="17086"/>
                  </a:cubicBezTo>
                  <a:cubicBezTo>
                    <a:pt x="6906" y="17086"/>
                    <a:pt x="7263" y="16729"/>
                    <a:pt x="7263" y="16288"/>
                  </a:cubicBezTo>
                  <a:lnTo>
                    <a:pt x="7263" y="10180"/>
                  </a:lnTo>
                  <a:lnTo>
                    <a:pt x="11525" y="13490"/>
                  </a:lnTo>
                  <a:cubicBezTo>
                    <a:pt x="11668" y="13609"/>
                    <a:pt x="11847" y="13645"/>
                    <a:pt x="12013" y="13645"/>
                  </a:cubicBezTo>
                  <a:cubicBezTo>
                    <a:pt x="12252" y="13645"/>
                    <a:pt x="12490" y="13550"/>
                    <a:pt x="12656" y="13335"/>
                  </a:cubicBezTo>
                  <a:cubicBezTo>
                    <a:pt x="12918" y="12978"/>
                    <a:pt x="12847" y="12478"/>
                    <a:pt x="12502" y="12204"/>
                  </a:cubicBezTo>
                  <a:lnTo>
                    <a:pt x="7775" y="8549"/>
                  </a:lnTo>
                  <a:lnTo>
                    <a:pt x="12502" y="4882"/>
                  </a:lnTo>
                  <a:cubicBezTo>
                    <a:pt x="12859" y="4608"/>
                    <a:pt x="12918" y="4096"/>
                    <a:pt x="12656" y="3751"/>
                  </a:cubicBezTo>
                  <a:cubicBezTo>
                    <a:pt x="12496" y="3541"/>
                    <a:pt x="12249" y="3434"/>
                    <a:pt x="12006" y="3434"/>
                  </a:cubicBezTo>
                  <a:cubicBezTo>
                    <a:pt x="11834" y="3434"/>
                    <a:pt x="11663" y="3488"/>
                    <a:pt x="11525" y="3596"/>
                  </a:cubicBezTo>
                  <a:lnTo>
                    <a:pt x="7263" y="6906"/>
                  </a:lnTo>
                  <a:lnTo>
                    <a:pt x="7263" y="798"/>
                  </a:lnTo>
                  <a:cubicBezTo>
                    <a:pt x="7263" y="358"/>
                    <a:pt x="6906" y="0"/>
                    <a:pt x="6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7"/>
          <p:cNvSpPr/>
          <p:nvPr/>
        </p:nvSpPr>
        <p:spPr>
          <a:xfrm>
            <a:off x="-125525" y="-38187"/>
            <a:ext cx="354525" cy="5219877"/>
          </a:xfrm>
          <a:custGeom>
            <a:avLst/>
            <a:gdLst/>
            <a:ahLst/>
            <a:cxnLst/>
            <a:rect l="l" t="t" r="r" b="b"/>
            <a:pathLst>
              <a:path w="14181" h="163402" extrusionOk="0">
                <a:moveTo>
                  <a:pt x="1" y="1"/>
                </a:moveTo>
                <a:lnTo>
                  <a:pt x="1" y="163223"/>
                </a:lnTo>
                <a:lnTo>
                  <a:pt x="1" y="163402"/>
                </a:lnTo>
                <a:lnTo>
                  <a:pt x="13931" y="163402"/>
                </a:lnTo>
                <a:cubicBezTo>
                  <a:pt x="13538" y="162461"/>
                  <a:pt x="12847" y="162033"/>
                  <a:pt x="12847" y="160449"/>
                </a:cubicBezTo>
                <a:cubicBezTo>
                  <a:pt x="12847" y="158258"/>
                  <a:pt x="14181" y="158258"/>
                  <a:pt x="14181" y="156091"/>
                </a:cubicBezTo>
                <a:cubicBezTo>
                  <a:pt x="14181" y="153901"/>
                  <a:pt x="12847" y="153901"/>
                  <a:pt x="12847" y="151734"/>
                </a:cubicBezTo>
                <a:cubicBezTo>
                  <a:pt x="12847" y="149543"/>
                  <a:pt x="14181" y="149555"/>
                  <a:pt x="14181" y="147364"/>
                </a:cubicBezTo>
                <a:cubicBezTo>
                  <a:pt x="14181" y="145185"/>
                  <a:pt x="12847" y="145185"/>
                  <a:pt x="12847" y="143006"/>
                </a:cubicBezTo>
                <a:cubicBezTo>
                  <a:pt x="12847" y="140816"/>
                  <a:pt x="14181" y="140816"/>
                  <a:pt x="14181" y="138649"/>
                </a:cubicBezTo>
                <a:cubicBezTo>
                  <a:pt x="14181" y="136458"/>
                  <a:pt x="12847" y="136458"/>
                  <a:pt x="12847" y="134291"/>
                </a:cubicBezTo>
                <a:cubicBezTo>
                  <a:pt x="12847" y="132100"/>
                  <a:pt x="14181" y="132100"/>
                  <a:pt x="14181" y="129922"/>
                </a:cubicBezTo>
                <a:cubicBezTo>
                  <a:pt x="14181" y="127743"/>
                  <a:pt x="12847" y="127743"/>
                  <a:pt x="12847" y="125564"/>
                </a:cubicBezTo>
                <a:cubicBezTo>
                  <a:pt x="12847" y="123373"/>
                  <a:pt x="14181" y="123373"/>
                  <a:pt x="14181" y="121206"/>
                </a:cubicBezTo>
                <a:cubicBezTo>
                  <a:pt x="14181" y="119015"/>
                  <a:pt x="12847" y="119027"/>
                  <a:pt x="12847" y="116848"/>
                </a:cubicBezTo>
                <a:cubicBezTo>
                  <a:pt x="12847" y="114658"/>
                  <a:pt x="14181" y="114658"/>
                  <a:pt x="14181" y="112479"/>
                </a:cubicBezTo>
                <a:cubicBezTo>
                  <a:pt x="14181" y="110300"/>
                  <a:pt x="12847" y="110312"/>
                  <a:pt x="12847" y="108121"/>
                </a:cubicBezTo>
                <a:cubicBezTo>
                  <a:pt x="12847" y="105930"/>
                  <a:pt x="14181" y="105930"/>
                  <a:pt x="14181" y="103764"/>
                </a:cubicBezTo>
                <a:cubicBezTo>
                  <a:pt x="14181" y="101573"/>
                  <a:pt x="12847" y="101573"/>
                  <a:pt x="12847" y="99406"/>
                </a:cubicBezTo>
                <a:cubicBezTo>
                  <a:pt x="12847" y="97215"/>
                  <a:pt x="14181" y="97227"/>
                  <a:pt x="14181" y="95048"/>
                </a:cubicBezTo>
                <a:cubicBezTo>
                  <a:pt x="14181" y="92857"/>
                  <a:pt x="12847" y="92857"/>
                  <a:pt x="12847" y="90679"/>
                </a:cubicBezTo>
                <a:cubicBezTo>
                  <a:pt x="12847" y="88500"/>
                  <a:pt x="14181" y="88500"/>
                  <a:pt x="14181" y="86321"/>
                </a:cubicBezTo>
                <a:cubicBezTo>
                  <a:pt x="14181" y="84130"/>
                  <a:pt x="12847" y="84130"/>
                  <a:pt x="12847" y="81963"/>
                </a:cubicBezTo>
                <a:cubicBezTo>
                  <a:pt x="12847" y="79772"/>
                  <a:pt x="14181" y="79784"/>
                  <a:pt x="14181" y="77606"/>
                </a:cubicBezTo>
                <a:cubicBezTo>
                  <a:pt x="14181" y="75415"/>
                  <a:pt x="12847" y="75415"/>
                  <a:pt x="12847" y="73236"/>
                </a:cubicBezTo>
                <a:cubicBezTo>
                  <a:pt x="12847" y="71057"/>
                  <a:pt x="14181" y="71057"/>
                  <a:pt x="14181" y="68878"/>
                </a:cubicBezTo>
                <a:cubicBezTo>
                  <a:pt x="14181" y="66688"/>
                  <a:pt x="12847" y="66688"/>
                  <a:pt x="12847" y="64521"/>
                </a:cubicBezTo>
                <a:cubicBezTo>
                  <a:pt x="12847" y="62330"/>
                  <a:pt x="14181" y="62330"/>
                  <a:pt x="14181" y="60163"/>
                </a:cubicBezTo>
                <a:cubicBezTo>
                  <a:pt x="14181" y="57972"/>
                  <a:pt x="12847" y="57972"/>
                  <a:pt x="12847" y="55793"/>
                </a:cubicBezTo>
                <a:cubicBezTo>
                  <a:pt x="12847" y="53615"/>
                  <a:pt x="14181" y="53615"/>
                  <a:pt x="14181" y="51436"/>
                </a:cubicBezTo>
                <a:cubicBezTo>
                  <a:pt x="14181" y="49245"/>
                  <a:pt x="12847" y="49269"/>
                  <a:pt x="12847" y="47078"/>
                </a:cubicBezTo>
                <a:cubicBezTo>
                  <a:pt x="12847" y="44887"/>
                  <a:pt x="14181" y="44887"/>
                  <a:pt x="14181" y="42720"/>
                </a:cubicBezTo>
                <a:cubicBezTo>
                  <a:pt x="14181" y="40530"/>
                  <a:pt x="12847" y="40530"/>
                  <a:pt x="12847" y="38351"/>
                </a:cubicBezTo>
                <a:cubicBezTo>
                  <a:pt x="12847" y="36172"/>
                  <a:pt x="14181" y="36172"/>
                  <a:pt x="14181" y="33993"/>
                </a:cubicBezTo>
                <a:cubicBezTo>
                  <a:pt x="14181" y="31802"/>
                  <a:pt x="12847" y="31802"/>
                  <a:pt x="12847" y="29635"/>
                </a:cubicBezTo>
                <a:cubicBezTo>
                  <a:pt x="12847" y="27445"/>
                  <a:pt x="14181" y="27457"/>
                  <a:pt x="14181" y="25278"/>
                </a:cubicBezTo>
                <a:cubicBezTo>
                  <a:pt x="14181" y="23087"/>
                  <a:pt x="12847" y="23099"/>
                  <a:pt x="12847" y="20908"/>
                </a:cubicBezTo>
                <a:cubicBezTo>
                  <a:pt x="12847" y="18729"/>
                  <a:pt x="14181" y="18729"/>
                  <a:pt x="14181" y="16550"/>
                </a:cubicBezTo>
                <a:cubicBezTo>
                  <a:pt x="14181" y="14360"/>
                  <a:pt x="12847" y="14360"/>
                  <a:pt x="12847" y="12193"/>
                </a:cubicBezTo>
                <a:cubicBezTo>
                  <a:pt x="12847" y="10002"/>
                  <a:pt x="14181" y="10002"/>
                  <a:pt x="14181" y="7847"/>
                </a:cubicBezTo>
                <a:cubicBezTo>
                  <a:pt x="14181" y="5656"/>
                  <a:pt x="12847" y="5656"/>
                  <a:pt x="12847" y="3489"/>
                </a:cubicBezTo>
                <a:cubicBezTo>
                  <a:pt x="12847" y="1644"/>
                  <a:pt x="13800" y="1358"/>
                  <a:pt x="140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 flipH="1">
            <a:off x="8915000" y="-38187"/>
            <a:ext cx="354525" cy="5219877"/>
          </a:xfrm>
          <a:custGeom>
            <a:avLst/>
            <a:gdLst/>
            <a:ahLst/>
            <a:cxnLst/>
            <a:rect l="l" t="t" r="r" b="b"/>
            <a:pathLst>
              <a:path w="14181" h="163402" extrusionOk="0">
                <a:moveTo>
                  <a:pt x="1" y="1"/>
                </a:moveTo>
                <a:lnTo>
                  <a:pt x="1" y="163223"/>
                </a:lnTo>
                <a:lnTo>
                  <a:pt x="1" y="163402"/>
                </a:lnTo>
                <a:lnTo>
                  <a:pt x="13931" y="163402"/>
                </a:lnTo>
                <a:cubicBezTo>
                  <a:pt x="13538" y="162461"/>
                  <a:pt x="12847" y="162033"/>
                  <a:pt x="12847" y="160449"/>
                </a:cubicBezTo>
                <a:cubicBezTo>
                  <a:pt x="12847" y="158258"/>
                  <a:pt x="14181" y="158258"/>
                  <a:pt x="14181" y="156091"/>
                </a:cubicBezTo>
                <a:cubicBezTo>
                  <a:pt x="14181" y="153901"/>
                  <a:pt x="12847" y="153901"/>
                  <a:pt x="12847" y="151734"/>
                </a:cubicBezTo>
                <a:cubicBezTo>
                  <a:pt x="12847" y="149543"/>
                  <a:pt x="14181" y="149555"/>
                  <a:pt x="14181" y="147364"/>
                </a:cubicBezTo>
                <a:cubicBezTo>
                  <a:pt x="14181" y="145185"/>
                  <a:pt x="12847" y="145185"/>
                  <a:pt x="12847" y="143006"/>
                </a:cubicBezTo>
                <a:cubicBezTo>
                  <a:pt x="12847" y="140816"/>
                  <a:pt x="14181" y="140816"/>
                  <a:pt x="14181" y="138649"/>
                </a:cubicBezTo>
                <a:cubicBezTo>
                  <a:pt x="14181" y="136458"/>
                  <a:pt x="12847" y="136458"/>
                  <a:pt x="12847" y="134291"/>
                </a:cubicBezTo>
                <a:cubicBezTo>
                  <a:pt x="12847" y="132100"/>
                  <a:pt x="14181" y="132100"/>
                  <a:pt x="14181" y="129922"/>
                </a:cubicBezTo>
                <a:cubicBezTo>
                  <a:pt x="14181" y="127743"/>
                  <a:pt x="12847" y="127743"/>
                  <a:pt x="12847" y="125564"/>
                </a:cubicBezTo>
                <a:cubicBezTo>
                  <a:pt x="12847" y="123373"/>
                  <a:pt x="14181" y="123373"/>
                  <a:pt x="14181" y="121206"/>
                </a:cubicBezTo>
                <a:cubicBezTo>
                  <a:pt x="14181" y="119015"/>
                  <a:pt x="12847" y="119027"/>
                  <a:pt x="12847" y="116848"/>
                </a:cubicBezTo>
                <a:cubicBezTo>
                  <a:pt x="12847" y="114658"/>
                  <a:pt x="14181" y="114658"/>
                  <a:pt x="14181" y="112479"/>
                </a:cubicBezTo>
                <a:cubicBezTo>
                  <a:pt x="14181" y="110300"/>
                  <a:pt x="12847" y="110312"/>
                  <a:pt x="12847" y="108121"/>
                </a:cubicBezTo>
                <a:cubicBezTo>
                  <a:pt x="12847" y="105930"/>
                  <a:pt x="14181" y="105930"/>
                  <a:pt x="14181" y="103764"/>
                </a:cubicBezTo>
                <a:cubicBezTo>
                  <a:pt x="14181" y="101573"/>
                  <a:pt x="12847" y="101573"/>
                  <a:pt x="12847" y="99406"/>
                </a:cubicBezTo>
                <a:cubicBezTo>
                  <a:pt x="12847" y="97215"/>
                  <a:pt x="14181" y="97227"/>
                  <a:pt x="14181" y="95048"/>
                </a:cubicBezTo>
                <a:cubicBezTo>
                  <a:pt x="14181" y="92857"/>
                  <a:pt x="12847" y="92857"/>
                  <a:pt x="12847" y="90679"/>
                </a:cubicBezTo>
                <a:cubicBezTo>
                  <a:pt x="12847" y="88500"/>
                  <a:pt x="14181" y="88500"/>
                  <a:pt x="14181" y="86321"/>
                </a:cubicBezTo>
                <a:cubicBezTo>
                  <a:pt x="14181" y="84130"/>
                  <a:pt x="12847" y="84130"/>
                  <a:pt x="12847" y="81963"/>
                </a:cubicBezTo>
                <a:cubicBezTo>
                  <a:pt x="12847" y="79772"/>
                  <a:pt x="14181" y="79784"/>
                  <a:pt x="14181" y="77606"/>
                </a:cubicBezTo>
                <a:cubicBezTo>
                  <a:pt x="14181" y="75415"/>
                  <a:pt x="12847" y="75415"/>
                  <a:pt x="12847" y="73236"/>
                </a:cubicBezTo>
                <a:cubicBezTo>
                  <a:pt x="12847" y="71057"/>
                  <a:pt x="14181" y="71057"/>
                  <a:pt x="14181" y="68878"/>
                </a:cubicBezTo>
                <a:cubicBezTo>
                  <a:pt x="14181" y="66688"/>
                  <a:pt x="12847" y="66688"/>
                  <a:pt x="12847" y="64521"/>
                </a:cubicBezTo>
                <a:cubicBezTo>
                  <a:pt x="12847" y="62330"/>
                  <a:pt x="14181" y="62330"/>
                  <a:pt x="14181" y="60163"/>
                </a:cubicBezTo>
                <a:cubicBezTo>
                  <a:pt x="14181" y="57972"/>
                  <a:pt x="12847" y="57972"/>
                  <a:pt x="12847" y="55793"/>
                </a:cubicBezTo>
                <a:cubicBezTo>
                  <a:pt x="12847" y="53615"/>
                  <a:pt x="14181" y="53615"/>
                  <a:pt x="14181" y="51436"/>
                </a:cubicBezTo>
                <a:cubicBezTo>
                  <a:pt x="14181" y="49245"/>
                  <a:pt x="12847" y="49269"/>
                  <a:pt x="12847" y="47078"/>
                </a:cubicBezTo>
                <a:cubicBezTo>
                  <a:pt x="12847" y="44887"/>
                  <a:pt x="14181" y="44887"/>
                  <a:pt x="14181" y="42720"/>
                </a:cubicBezTo>
                <a:cubicBezTo>
                  <a:pt x="14181" y="40530"/>
                  <a:pt x="12847" y="40530"/>
                  <a:pt x="12847" y="38351"/>
                </a:cubicBezTo>
                <a:cubicBezTo>
                  <a:pt x="12847" y="36172"/>
                  <a:pt x="14181" y="36172"/>
                  <a:pt x="14181" y="33993"/>
                </a:cubicBezTo>
                <a:cubicBezTo>
                  <a:pt x="14181" y="31802"/>
                  <a:pt x="12847" y="31802"/>
                  <a:pt x="12847" y="29635"/>
                </a:cubicBezTo>
                <a:cubicBezTo>
                  <a:pt x="12847" y="27445"/>
                  <a:pt x="14181" y="27457"/>
                  <a:pt x="14181" y="25278"/>
                </a:cubicBezTo>
                <a:cubicBezTo>
                  <a:pt x="14181" y="23087"/>
                  <a:pt x="12847" y="23099"/>
                  <a:pt x="12847" y="20908"/>
                </a:cubicBezTo>
                <a:cubicBezTo>
                  <a:pt x="12847" y="18729"/>
                  <a:pt x="14181" y="18729"/>
                  <a:pt x="14181" y="16550"/>
                </a:cubicBezTo>
                <a:cubicBezTo>
                  <a:pt x="14181" y="14360"/>
                  <a:pt x="12847" y="14360"/>
                  <a:pt x="12847" y="12193"/>
                </a:cubicBezTo>
                <a:cubicBezTo>
                  <a:pt x="12847" y="10002"/>
                  <a:pt x="14181" y="10002"/>
                  <a:pt x="14181" y="7847"/>
                </a:cubicBezTo>
                <a:cubicBezTo>
                  <a:pt x="14181" y="5656"/>
                  <a:pt x="12847" y="5656"/>
                  <a:pt x="12847" y="3489"/>
                </a:cubicBezTo>
                <a:cubicBezTo>
                  <a:pt x="12847" y="1644"/>
                  <a:pt x="13800" y="1358"/>
                  <a:pt x="140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6" name="Google Shape;346;p1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2950" y="-110125"/>
            <a:ext cx="9377525" cy="544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48" name="Google Shape;348;p17"/>
          <p:cNvGrpSpPr/>
          <p:nvPr/>
        </p:nvGrpSpPr>
        <p:grpSpPr>
          <a:xfrm rot="-938347">
            <a:off x="8489357" y="4098291"/>
            <a:ext cx="1015290" cy="1810630"/>
            <a:chOff x="2843450" y="-1737000"/>
            <a:chExt cx="553375" cy="986750"/>
          </a:xfrm>
        </p:grpSpPr>
        <p:sp>
          <p:nvSpPr>
            <p:cNvPr id="349" name="Google Shape;349;p17"/>
            <p:cNvSpPr/>
            <p:nvPr/>
          </p:nvSpPr>
          <p:spPr>
            <a:xfrm>
              <a:off x="2843450" y="-1737000"/>
              <a:ext cx="553375" cy="986750"/>
            </a:xfrm>
            <a:custGeom>
              <a:avLst/>
              <a:gdLst/>
              <a:ahLst/>
              <a:cxnLst/>
              <a:rect l="l" t="t" r="r" b="b"/>
              <a:pathLst>
                <a:path w="22135" h="39470" extrusionOk="0">
                  <a:moveTo>
                    <a:pt x="10776" y="1"/>
                  </a:moveTo>
                  <a:cubicBezTo>
                    <a:pt x="10323" y="1"/>
                    <a:pt x="9871" y="167"/>
                    <a:pt x="9513" y="477"/>
                  </a:cubicBezTo>
                  <a:cubicBezTo>
                    <a:pt x="9132" y="810"/>
                    <a:pt x="8894" y="1298"/>
                    <a:pt x="8847" y="1810"/>
                  </a:cubicBezTo>
                  <a:lnTo>
                    <a:pt x="8454" y="7168"/>
                  </a:lnTo>
                  <a:cubicBezTo>
                    <a:pt x="6585" y="7192"/>
                    <a:pt x="4918" y="7406"/>
                    <a:pt x="3608" y="7775"/>
                  </a:cubicBezTo>
                  <a:cubicBezTo>
                    <a:pt x="2763" y="8013"/>
                    <a:pt x="2084" y="8299"/>
                    <a:pt x="1548" y="8668"/>
                  </a:cubicBezTo>
                  <a:cubicBezTo>
                    <a:pt x="477" y="9406"/>
                    <a:pt x="203" y="10299"/>
                    <a:pt x="155" y="10930"/>
                  </a:cubicBezTo>
                  <a:lnTo>
                    <a:pt x="48" y="12371"/>
                  </a:lnTo>
                  <a:cubicBezTo>
                    <a:pt x="0" y="12978"/>
                    <a:pt x="143" y="13800"/>
                    <a:pt x="881" y="14609"/>
                  </a:cubicBezTo>
                  <a:lnTo>
                    <a:pt x="2584" y="35838"/>
                  </a:lnTo>
                  <a:cubicBezTo>
                    <a:pt x="2620" y="36374"/>
                    <a:pt x="2882" y="36874"/>
                    <a:pt x="3298" y="37196"/>
                  </a:cubicBezTo>
                  <a:cubicBezTo>
                    <a:pt x="3370" y="37255"/>
                    <a:pt x="4096" y="37827"/>
                    <a:pt x="5287" y="38374"/>
                  </a:cubicBezTo>
                  <a:cubicBezTo>
                    <a:pt x="6846" y="39101"/>
                    <a:pt x="8597" y="39470"/>
                    <a:pt x="10299" y="39470"/>
                  </a:cubicBezTo>
                  <a:cubicBezTo>
                    <a:pt x="12347" y="39470"/>
                    <a:pt x="14371" y="38970"/>
                    <a:pt x="16348" y="37958"/>
                  </a:cubicBezTo>
                  <a:cubicBezTo>
                    <a:pt x="16895" y="37672"/>
                    <a:pt x="17264" y="37148"/>
                    <a:pt x="17372" y="36541"/>
                  </a:cubicBezTo>
                  <a:lnTo>
                    <a:pt x="20801" y="16086"/>
                  </a:lnTo>
                  <a:cubicBezTo>
                    <a:pt x="21670" y="15407"/>
                    <a:pt x="21932" y="14598"/>
                    <a:pt x="21967" y="13990"/>
                  </a:cubicBezTo>
                  <a:lnTo>
                    <a:pt x="22075" y="12550"/>
                  </a:lnTo>
                  <a:cubicBezTo>
                    <a:pt x="22134" y="11859"/>
                    <a:pt x="21944" y="10847"/>
                    <a:pt x="20801" y="9895"/>
                  </a:cubicBezTo>
                  <a:cubicBezTo>
                    <a:pt x="20229" y="9442"/>
                    <a:pt x="19467" y="9025"/>
                    <a:pt x="18538" y="8668"/>
                  </a:cubicBezTo>
                  <a:cubicBezTo>
                    <a:pt x="17300" y="8192"/>
                    <a:pt x="15740" y="7799"/>
                    <a:pt x="14026" y="7537"/>
                  </a:cubicBezTo>
                  <a:lnTo>
                    <a:pt x="14407" y="2203"/>
                  </a:lnTo>
                  <a:cubicBezTo>
                    <a:pt x="14490" y="1132"/>
                    <a:pt x="13681" y="191"/>
                    <a:pt x="12609" y="120"/>
                  </a:cubicBezTo>
                  <a:lnTo>
                    <a:pt x="109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2911300" y="-1408975"/>
              <a:ext cx="410500" cy="610250"/>
            </a:xfrm>
            <a:custGeom>
              <a:avLst/>
              <a:gdLst/>
              <a:ahLst/>
              <a:cxnLst/>
              <a:rect l="l" t="t" r="r" b="b"/>
              <a:pathLst>
                <a:path w="16420" h="24410" extrusionOk="0">
                  <a:moveTo>
                    <a:pt x="1" y="0"/>
                  </a:moveTo>
                  <a:lnTo>
                    <a:pt x="1799" y="22574"/>
                  </a:lnTo>
                  <a:cubicBezTo>
                    <a:pt x="1799" y="22574"/>
                    <a:pt x="4063" y="24409"/>
                    <a:pt x="7575" y="24409"/>
                  </a:cubicBezTo>
                  <a:cubicBezTo>
                    <a:pt x="9091" y="24409"/>
                    <a:pt x="10841" y="24067"/>
                    <a:pt x="12741" y="23086"/>
                  </a:cubicBezTo>
                  <a:lnTo>
                    <a:pt x="16420" y="9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1" name="Google Shape;351;p17"/>
            <p:cNvGrpSpPr/>
            <p:nvPr/>
          </p:nvGrpSpPr>
          <p:grpSpPr>
            <a:xfrm>
              <a:off x="2911300" y="-1408675"/>
              <a:ext cx="406325" cy="610250"/>
              <a:chOff x="2911300" y="-1408675"/>
              <a:chExt cx="406325" cy="610250"/>
            </a:xfrm>
          </p:grpSpPr>
          <p:sp>
            <p:nvSpPr>
              <p:cNvPr id="352" name="Google Shape;352;p17"/>
              <p:cNvSpPr/>
              <p:nvPr/>
            </p:nvSpPr>
            <p:spPr>
              <a:xfrm>
                <a:off x="2954175" y="-875575"/>
                <a:ext cx="275950" cy="77150"/>
              </a:xfrm>
              <a:custGeom>
                <a:avLst/>
                <a:gdLst/>
                <a:ahLst/>
                <a:cxnLst/>
                <a:rect l="l" t="t" r="r" b="b"/>
                <a:pathLst>
                  <a:path w="11038" h="3086" extrusionOk="0">
                    <a:moveTo>
                      <a:pt x="0" y="0"/>
                    </a:moveTo>
                    <a:lnTo>
                      <a:pt x="96" y="1250"/>
                    </a:lnTo>
                    <a:cubicBezTo>
                      <a:pt x="96" y="1250"/>
                      <a:pt x="1274" y="2203"/>
                      <a:pt x="3251" y="2739"/>
                    </a:cubicBezTo>
                    <a:cubicBezTo>
                      <a:pt x="3168" y="2751"/>
                      <a:pt x="4703" y="3072"/>
                      <a:pt x="5537" y="3084"/>
                    </a:cubicBezTo>
                    <a:cubicBezTo>
                      <a:pt x="5608" y="3085"/>
                      <a:pt x="5680" y="3085"/>
                      <a:pt x="5751" y="3085"/>
                    </a:cubicBezTo>
                    <a:cubicBezTo>
                      <a:pt x="7508" y="3085"/>
                      <a:pt x="9069" y="2793"/>
                      <a:pt x="11026" y="1786"/>
                    </a:cubicBezTo>
                    <a:lnTo>
                      <a:pt x="11038" y="16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7"/>
              <p:cNvSpPr/>
              <p:nvPr/>
            </p:nvSpPr>
            <p:spPr>
              <a:xfrm>
                <a:off x="2945250" y="-984525"/>
                <a:ext cx="302725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12109" h="4013" extrusionOk="0">
                    <a:moveTo>
                      <a:pt x="0" y="0"/>
                    </a:moveTo>
                    <a:lnTo>
                      <a:pt x="179" y="2275"/>
                    </a:lnTo>
                    <a:lnTo>
                      <a:pt x="11740" y="4013"/>
                    </a:lnTo>
                    <a:lnTo>
                      <a:pt x="12109" y="18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7"/>
              <p:cNvSpPr/>
              <p:nvPr/>
            </p:nvSpPr>
            <p:spPr>
              <a:xfrm>
                <a:off x="2936625" y="-1093475"/>
                <a:ext cx="328925" cy="104500"/>
              </a:xfrm>
              <a:custGeom>
                <a:avLst/>
                <a:gdLst/>
                <a:ahLst/>
                <a:cxnLst/>
                <a:rect l="l" t="t" r="r" b="b"/>
                <a:pathLst>
                  <a:path w="13157" h="4180" extrusionOk="0">
                    <a:moveTo>
                      <a:pt x="0" y="1"/>
                    </a:moveTo>
                    <a:lnTo>
                      <a:pt x="179" y="2275"/>
                    </a:lnTo>
                    <a:lnTo>
                      <a:pt x="12787" y="4180"/>
                    </a:lnTo>
                    <a:lnTo>
                      <a:pt x="13156" y="19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7"/>
              <p:cNvSpPr/>
              <p:nvPr/>
            </p:nvSpPr>
            <p:spPr>
              <a:xfrm>
                <a:off x="2911300" y="-1408675"/>
                <a:ext cx="406325" cy="104200"/>
              </a:xfrm>
              <a:custGeom>
                <a:avLst/>
                <a:gdLst/>
                <a:ahLst/>
                <a:cxnLst/>
                <a:rect l="l" t="t" r="r" b="b"/>
                <a:pathLst>
                  <a:path w="16253" h="4168" extrusionOk="0">
                    <a:moveTo>
                      <a:pt x="1" y="0"/>
                    </a:moveTo>
                    <a:lnTo>
                      <a:pt x="144" y="1798"/>
                    </a:lnTo>
                    <a:lnTo>
                      <a:pt x="15896" y="4167"/>
                    </a:lnTo>
                    <a:lnTo>
                      <a:pt x="16253" y="1965"/>
                    </a:lnTo>
                    <a:lnTo>
                      <a:pt x="5180" y="2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7"/>
              <p:cNvSpPr/>
              <p:nvPr/>
            </p:nvSpPr>
            <p:spPr>
              <a:xfrm>
                <a:off x="2927675" y="-1202700"/>
                <a:ext cx="354850" cy="108375"/>
              </a:xfrm>
              <a:custGeom>
                <a:avLst/>
                <a:gdLst/>
                <a:ahLst/>
                <a:cxnLst/>
                <a:rect l="l" t="t" r="r" b="b"/>
                <a:pathLst>
                  <a:path w="14194" h="4335" extrusionOk="0">
                    <a:moveTo>
                      <a:pt x="1" y="0"/>
                    </a:moveTo>
                    <a:lnTo>
                      <a:pt x="191" y="2286"/>
                    </a:lnTo>
                    <a:lnTo>
                      <a:pt x="13836" y="4334"/>
                    </a:lnTo>
                    <a:lnTo>
                      <a:pt x="14193" y="21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7"/>
              <p:cNvSpPr/>
              <p:nvPr/>
            </p:nvSpPr>
            <p:spPr>
              <a:xfrm>
                <a:off x="2919050" y="-1311650"/>
                <a:ext cx="381025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4502" extrusionOk="0">
                    <a:moveTo>
                      <a:pt x="1" y="1"/>
                    </a:moveTo>
                    <a:lnTo>
                      <a:pt x="179" y="2275"/>
                    </a:lnTo>
                    <a:lnTo>
                      <a:pt x="14883" y="4501"/>
                    </a:lnTo>
                    <a:lnTo>
                      <a:pt x="15241" y="22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8" name="Google Shape;358;p17"/>
            <p:cNvSpPr/>
            <p:nvPr/>
          </p:nvSpPr>
          <p:spPr>
            <a:xfrm>
              <a:off x="2890775" y="-1473225"/>
              <a:ext cx="455425" cy="132100"/>
            </a:xfrm>
            <a:custGeom>
              <a:avLst/>
              <a:gdLst/>
              <a:ahLst/>
              <a:cxnLst/>
              <a:rect l="l" t="t" r="r" b="b"/>
              <a:pathLst>
                <a:path w="18217" h="5284" extrusionOk="0">
                  <a:moveTo>
                    <a:pt x="7066" y="0"/>
                  </a:moveTo>
                  <a:cubicBezTo>
                    <a:pt x="3155" y="0"/>
                    <a:pt x="198" y="789"/>
                    <a:pt x="108" y="1987"/>
                  </a:cubicBezTo>
                  <a:cubicBezTo>
                    <a:pt x="0" y="3392"/>
                    <a:pt x="3941" y="4844"/>
                    <a:pt x="8930" y="5201"/>
                  </a:cubicBezTo>
                  <a:cubicBezTo>
                    <a:pt x="9701" y="5257"/>
                    <a:pt x="10450" y="5283"/>
                    <a:pt x="11168" y="5283"/>
                  </a:cubicBezTo>
                  <a:cubicBezTo>
                    <a:pt x="15086" y="5283"/>
                    <a:pt x="18043" y="4494"/>
                    <a:pt x="18134" y="3296"/>
                  </a:cubicBezTo>
                  <a:cubicBezTo>
                    <a:pt x="18217" y="1880"/>
                    <a:pt x="14276" y="439"/>
                    <a:pt x="9299" y="82"/>
                  </a:cubicBezTo>
                  <a:cubicBezTo>
                    <a:pt x="8531" y="27"/>
                    <a:pt x="7782" y="0"/>
                    <a:pt x="7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2892850" y="-1459875"/>
              <a:ext cx="453650" cy="69375"/>
            </a:xfrm>
            <a:custGeom>
              <a:avLst/>
              <a:gdLst/>
              <a:ahLst/>
              <a:cxnLst/>
              <a:rect l="l" t="t" r="r" b="b"/>
              <a:pathLst>
                <a:path w="18146" h="2775" extrusionOk="0">
                  <a:moveTo>
                    <a:pt x="108" y="0"/>
                  </a:moveTo>
                  <a:lnTo>
                    <a:pt x="1" y="1453"/>
                  </a:lnTo>
                  <a:lnTo>
                    <a:pt x="18039" y="2774"/>
                  </a:lnTo>
                  <a:lnTo>
                    <a:pt x="18146" y="132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2893450" y="-1509350"/>
              <a:ext cx="455750" cy="132175"/>
            </a:xfrm>
            <a:custGeom>
              <a:avLst/>
              <a:gdLst/>
              <a:ahLst/>
              <a:cxnLst/>
              <a:rect l="l" t="t" r="r" b="b"/>
              <a:pathLst>
                <a:path w="18230" h="5287" extrusionOk="0">
                  <a:moveTo>
                    <a:pt x="7032" y="0"/>
                  </a:moveTo>
                  <a:cubicBezTo>
                    <a:pt x="3135" y="0"/>
                    <a:pt x="188" y="797"/>
                    <a:pt x="108" y="1991"/>
                  </a:cubicBezTo>
                  <a:cubicBezTo>
                    <a:pt x="1" y="3396"/>
                    <a:pt x="3942" y="4849"/>
                    <a:pt x="8930" y="5206"/>
                  </a:cubicBezTo>
                  <a:cubicBezTo>
                    <a:pt x="9693" y="5261"/>
                    <a:pt x="10435" y="5287"/>
                    <a:pt x="11147" y="5287"/>
                  </a:cubicBezTo>
                  <a:cubicBezTo>
                    <a:pt x="15069" y="5287"/>
                    <a:pt x="18041" y="4490"/>
                    <a:pt x="18122" y="3301"/>
                  </a:cubicBezTo>
                  <a:cubicBezTo>
                    <a:pt x="18229" y="1884"/>
                    <a:pt x="14276" y="443"/>
                    <a:pt x="9299" y="86"/>
                  </a:cubicBezTo>
                  <a:cubicBezTo>
                    <a:pt x="8519" y="28"/>
                    <a:pt x="7759" y="0"/>
                    <a:pt x="70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3094975" y="-1688175"/>
              <a:ext cx="59550" cy="244700"/>
            </a:xfrm>
            <a:custGeom>
              <a:avLst/>
              <a:gdLst/>
              <a:ahLst/>
              <a:cxnLst/>
              <a:rect l="l" t="t" r="r" b="b"/>
              <a:pathLst>
                <a:path w="2382" h="9788" extrusionOk="0">
                  <a:moveTo>
                    <a:pt x="715" y="0"/>
                  </a:moveTo>
                  <a:lnTo>
                    <a:pt x="0" y="9668"/>
                  </a:lnTo>
                  <a:lnTo>
                    <a:pt x="1679" y="9787"/>
                  </a:lnTo>
                  <a:lnTo>
                    <a:pt x="2381" y="119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2" name="Google Shape;362;p17"/>
            <p:cNvGrpSpPr/>
            <p:nvPr/>
          </p:nvGrpSpPr>
          <p:grpSpPr>
            <a:xfrm>
              <a:off x="3095550" y="-1688475"/>
              <a:ext cx="59575" cy="244700"/>
              <a:chOff x="3095550" y="-1688475"/>
              <a:chExt cx="59575" cy="244700"/>
            </a:xfrm>
          </p:grpSpPr>
          <p:sp>
            <p:nvSpPr>
              <p:cNvPr id="363" name="Google Shape;363;p17"/>
              <p:cNvSpPr/>
              <p:nvPr/>
            </p:nvSpPr>
            <p:spPr>
              <a:xfrm>
                <a:off x="3095550" y="-1514050"/>
                <a:ext cx="42600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2811" extrusionOk="0">
                    <a:moveTo>
                      <a:pt x="191" y="0"/>
                    </a:moveTo>
                    <a:lnTo>
                      <a:pt x="1" y="2691"/>
                    </a:lnTo>
                    <a:lnTo>
                      <a:pt x="1680" y="2810"/>
                    </a:lnTo>
                    <a:lnTo>
                      <a:pt x="1704" y="2441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7"/>
              <p:cNvSpPr/>
              <p:nvPr/>
            </p:nvSpPr>
            <p:spPr>
              <a:xfrm>
                <a:off x="3112225" y="-1688475"/>
                <a:ext cx="42900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2846" extrusionOk="0">
                    <a:moveTo>
                      <a:pt x="25" y="0"/>
                    </a:moveTo>
                    <a:lnTo>
                      <a:pt x="1" y="405"/>
                    </a:lnTo>
                    <a:lnTo>
                      <a:pt x="1513" y="2846"/>
                    </a:lnTo>
                    <a:lnTo>
                      <a:pt x="1715" y="119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7"/>
              <p:cNvSpPr/>
              <p:nvPr/>
            </p:nvSpPr>
            <p:spPr>
              <a:xfrm>
                <a:off x="3103600" y="-1633425"/>
                <a:ext cx="43175" cy="1330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5323" extrusionOk="0">
                    <a:moveTo>
                      <a:pt x="215" y="1"/>
                    </a:moveTo>
                    <a:lnTo>
                      <a:pt x="0" y="2882"/>
                    </a:lnTo>
                    <a:lnTo>
                      <a:pt x="1524" y="5323"/>
                    </a:lnTo>
                    <a:lnTo>
                      <a:pt x="1727" y="2442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6" name="Google Shape;366;p17"/>
          <p:cNvSpPr/>
          <p:nvPr/>
        </p:nvSpPr>
        <p:spPr>
          <a:xfrm>
            <a:off x="8792185" y="3599097"/>
            <a:ext cx="166534" cy="166749"/>
          </a:xfrm>
          <a:custGeom>
            <a:avLst/>
            <a:gdLst/>
            <a:ahLst/>
            <a:cxnLst/>
            <a:rect l="l" t="t" r="r" b="b"/>
            <a:pathLst>
              <a:path w="8514" h="8525" extrusionOk="0">
                <a:moveTo>
                  <a:pt x="4251" y="1631"/>
                </a:moveTo>
                <a:cubicBezTo>
                  <a:pt x="5704" y="1631"/>
                  <a:pt x="6894" y="2810"/>
                  <a:pt x="6894" y="4263"/>
                </a:cubicBezTo>
                <a:cubicBezTo>
                  <a:pt x="6894" y="5703"/>
                  <a:pt x="5704" y="6894"/>
                  <a:pt x="4251" y="6894"/>
                </a:cubicBezTo>
                <a:cubicBezTo>
                  <a:pt x="2810" y="6894"/>
                  <a:pt x="1620" y="5727"/>
                  <a:pt x="1620" y="4263"/>
                </a:cubicBezTo>
                <a:cubicBezTo>
                  <a:pt x="1620" y="2822"/>
                  <a:pt x="2799" y="1631"/>
                  <a:pt x="4251" y="1631"/>
                </a:cubicBezTo>
                <a:close/>
                <a:moveTo>
                  <a:pt x="4251" y="0"/>
                </a:moveTo>
                <a:cubicBezTo>
                  <a:pt x="1906" y="0"/>
                  <a:pt x="1" y="1917"/>
                  <a:pt x="1" y="4263"/>
                </a:cubicBezTo>
                <a:cubicBezTo>
                  <a:pt x="1" y="6620"/>
                  <a:pt x="1906" y="8525"/>
                  <a:pt x="4251" y="8525"/>
                </a:cubicBezTo>
                <a:cubicBezTo>
                  <a:pt x="6597" y="8525"/>
                  <a:pt x="8514" y="6620"/>
                  <a:pt x="8514" y="4263"/>
                </a:cubicBezTo>
                <a:cubicBezTo>
                  <a:pt x="8514" y="1917"/>
                  <a:pt x="6609" y="0"/>
                  <a:pt x="42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7"/>
          <p:cNvSpPr/>
          <p:nvPr/>
        </p:nvSpPr>
        <p:spPr>
          <a:xfrm>
            <a:off x="7996271" y="4720373"/>
            <a:ext cx="166526" cy="220239"/>
          </a:xfrm>
          <a:custGeom>
            <a:avLst/>
            <a:gdLst/>
            <a:ahLst/>
            <a:cxnLst/>
            <a:rect l="l" t="t" r="r" b="b"/>
            <a:pathLst>
              <a:path w="12919" h="17086" extrusionOk="0">
                <a:moveTo>
                  <a:pt x="6465" y="0"/>
                </a:moveTo>
                <a:cubicBezTo>
                  <a:pt x="6013" y="0"/>
                  <a:pt x="5656" y="358"/>
                  <a:pt x="5656" y="798"/>
                </a:cubicBezTo>
                <a:lnTo>
                  <a:pt x="5656" y="6906"/>
                </a:lnTo>
                <a:lnTo>
                  <a:pt x="1405" y="3596"/>
                </a:lnTo>
                <a:cubicBezTo>
                  <a:pt x="1257" y="3488"/>
                  <a:pt x="1083" y="3434"/>
                  <a:pt x="911" y="3434"/>
                </a:cubicBezTo>
                <a:cubicBezTo>
                  <a:pt x="667" y="3434"/>
                  <a:pt x="427" y="3541"/>
                  <a:pt x="274" y="3751"/>
                </a:cubicBezTo>
                <a:cubicBezTo>
                  <a:pt x="0" y="4108"/>
                  <a:pt x="60" y="4608"/>
                  <a:pt x="417" y="4882"/>
                </a:cubicBezTo>
                <a:lnTo>
                  <a:pt x="5155" y="8549"/>
                </a:lnTo>
                <a:lnTo>
                  <a:pt x="417" y="12204"/>
                </a:lnTo>
                <a:cubicBezTo>
                  <a:pt x="60" y="12478"/>
                  <a:pt x="0" y="12990"/>
                  <a:pt x="274" y="13335"/>
                </a:cubicBezTo>
                <a:cubicBezTo>
                  <a:pt x="429" y="13550"/>
                  <a:pt x="667" y="13645"/>
                  <a:pt x="905" y="13645"/>
                </a:cubicBezTo>
                <a:cubicBezTo>
                  <a:pt x="1084" y="13645"/>
                  <a:pt x="1250" y="13585"/>
                  <a:pt x="1405" y="13490"/>
                </a:cubicBezTo>
                <a:lnTo>
                  <a:pt x="5656" y="10180"/>
                </a:lnTo>
                <a:lnTo>
                  <a:pt x="5656" y="16288"/>
                </a:lnTo>
                <a:cubicBezTo>
                  <a:pt x="5656" y="16729"/>
                  <a:pt x="6013" y="17086"/>
                  <a:pt x="6465" y="17086"/>
                </a:cubicBezTo>
                <a:cubicBezTo>
                  <a:pt x="6906" y="17086"/>
                  <a:pt x="7263" y="16729"/>
                  <a:pt x="7263" y="16288"/>
                </a:cubicBezTo>
                <a:lnTo>
                  <a:pt x="7263" y="10180"/>
                </a:lnTo>
                <a:lnTo>
                  <a:pt x="11525" y="13490"/>
                </a:lnTo>
                <a:cubicBezTo>
                  <a:pt x="11668" y="13609"/>
                  <a:pt x="11847" y="13645"/>
                  <a:pt x="12013" y="13645"/>
                </a:cubicBezTo>
                <a:cubicBezTo>
                  <a:pt x="12252" y="13645"/>
                  <a:pt x="12490" y="13550"/>
                  <a:pt x="12656" y="13335"/>
                </a:cubicBezTo>
                <a:cubicBezTo>
                  <a:pt x="12918" y="12978"/>
                  <a:pt x="12847" y="12478"/>
                  <a:pt x="12502" y="12204"/>
                </a:cubicBezTo>
                <a:lnTo>
                  <a:pt x="7775" y="8549"/>
                </a:lnTo>
                <a:lnTo>
                  <a:pt x="12502" y="4882"/>
                </a:lnTo>
                <a:cubicBezTo>
                  <a:pt x="12859" y="4608"/>
                  <a:pt x="12918" y="4096"/>
                  <a:pt x="12656" y="3751"/>
                </a:cubicBezTo>
                <a:cubicBezTo>
                  <a:pt x="12496" y="3541"/>
                  <a:pt x="12249" y="3434"/>
                  <a:pt x="12006" y="3434"/>
                </a:cubicBezTo>
                <a:cubicBezTo>
                  <a:pt x="11834" y="3434"/>
                  <a:pt x="11663" y="3488"/>
                  <a:pt x="11525" y="3596"/>
                </a:cubicBezTo>
                <a:lnTo>
                  <a:pt x="7263" y="6906"/>
                </a:lnTo>
                <a:lnTo>
                  <a:pt x="7263" y="798"/>
                </a:lnTo>
                <a:cubicBezTo>
                  <a:pt x="7263" y="358"/>
                  <a:pt x="6906" y="0"/>
                  <a:pt x="6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7"/>
          <p:cNvSpPr/>
          <p:nvPr/>
        </p:nvSpPr>
        <p:spPr>
          <a:xfrm>
            <a:off x="8625635" y="2921035"/>
            <a:ext cx="166534" cy="166749"/>
          </a:xfrm>
          <a:custGeom>
            <a:avLst/>
            <a:gdLst/>
            <a:ahLst/>
            <a:cxnLst/>
            <a:rect l="l" t="t" r="r" b="b"/>
            <a:pathLst>
              <a:path w="8514" h="8525" extrusionOk="0">
                <a:moveTo>
                  <a:pt x="4251" y="1631"/>
                </a:moveTo>
                <a:cubicBezTo>
                  <a:pt x="5704" y="1631"/>
                  <a:pt x="6894" y="2810"/>
                  <a:pt x="6894" y="4263"/>
                </a:cubicBezTo>
                <a:cubicBezTo>
                  <a:pt x="6894" y="5703"/>
                  <a:pt x="5704" y="6894"/>
                  <a:pt x="4251" y="6894"/>
                </a:cubicBezTo>
                <a:cubicBezTo>
                  <a:pt x="2810" y="6894"/>
                  <a:pt x="1620" y="5727"/>
                  <a:pt x="1620" y="4263"/>
                </a:cubicBezTo>
                <a:cubicBezTo>
                  <a:pt x="1620" y="2822"/>
                  <a:pt x="2799" y="1631"/>
                  <a:pt x="4251" y="1631"/>
                </a:cubicBezTo>
                <a:close/>
                <a:moveTo>
                  <a:pt x="4251" y="0"/>
                </a:moveTo>
                <a:cubicBezTo>
                  <a:pt x="1906" y="0"/>
                  <a:pt x="1" y="1917"/>
                  <a:pt x="1" y="4263"/>
                </a:cubicBezTo>
                <a:cubicBezTo>
                  <a:pt x="1" y="6620"/>
                  <a:pt x="1906" y="8525"/>
                  <a:pt x="4251" y="8525"/>
                </a:cubicBezTo>
                <a:cubicBezTo>
                  <a:pt x="6597" y="8525"/>
                  <a:pt x="8514" y="6620"/>
                  <a:pt x="8514" y="4263"/>
                </a:cubicBezTo>
                <a:cubicBezTo>
                  <a:pt x="8514" y="1917"/>
                  <a:pt x="6609" y="0"/>
                  <a:pt x="425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9" name="Google Shape;369;p17"/>
          <p:cNvGrpSpPr/>
          <p:nvPr/>
        </p:nvGrpSpPr>
        <p:grpSpPr>
          <a:xfrm>
            <a:off x="412798" y="4264647"/>
            <a:ext cx="626349" cy="698971"/>
            <a:chOff x="412798" y="4264647"/>
            <a:chExt cx="626349" cy="698971"/>
          </a:xfrm>
        </p:grpSpPr>
        <p:sp>
          <p:nvSpPr>
            <p:cNvPr id="370" name="Google Shape;370;p17"/>
            <p:cNvSpPr/>
            <p:nvPr/>
          </p:nvSpPr>
          <p:spPr>
            <a:xfrm>
              <a:off x="872621" y="4624136"/>
              <a:ext cx="166526" cy="220239"/>
            </a:xfrm>
            <a:custGeom>
              <a:avLst/>
              <a:gdLst/>
              <a:ahLst/>
              <a:cxnLst/>
              <a:rect l="l" t="t" r="r" b="b"/>
              <a:pathLst>
                <a:path w="12919" h="17086" extrusionOk="0">
                  <a:moveTo>
                    <a:pt x="6465" y="0"/>
                  </a:moveTo>
                  <a:cubicBezTo>
                    <a:pt x="6013" y="0"/>
                    <a:pt x="5656" y="358"/>
                    <a:pt x="5656" y="798"/>
                  </a:cubicBezTo>
                  <a:lnTo>
                    <a:pt x="5656" y="6906"/>
                  </a:lnTo>
                  <a:lnTo>
                    <a:pt x="1405" y="3596"/>
                  </a:lnTo>
                  <a:cubicBezTo>
                    <a:pt x="1257" y="3488"/>
                    <a:pt x="1083" y="3434"/>
                    <a:pt x="911" y="3434"/>
                  </a:cubicBezTo>
                  <a:cubicBezTo>
                    <a:pt x="667" y="3434"/>
                    <a:pt x="427" y="3541"/>
                    <a:pt x="274" y="3751"/>
                  </a:cubicBezTo>
                  <a:cubicBezTo>
                    <a:pt x="0" y="4108"/>
                    <a:pt x="60" y="4608"/>
                    <a:pt x="417" y="4882"/>
                  </a:cubicBezTo>
                  <a:lnTo>
                    <a:pt x="5155" y="8549"/>
                  </a:lnTo>
                  <a:lnTo>
                    <a:pt x="417" y="12204"/>
                  </a:lnTo>
                  <a:cubicBezTo>
                    <a:pt x="60" y="12478"/>
                    <a:pt x="0" y="12990"/>
                    <a:pt x="274" y="13335"/>
                  </a:cubicBezTo>
                  <a:cubicBezTo>
                    <a:pt x="429" y="13550"/>
                    <a:pt x="667" y="13645"/>
                    <a:pt x="905" y="13645"/>
                  </a:cubicBezTo>
                  <a:cubicBezTo>
                    <a:pt x="1084" y="13645"/>
                    <a:pt x="1250" y="13585"/>
                    <a:pt x="1405" y="13490"/>
                  </a:cubicBezTo>
                  <a:lnTo>
                    <a:pt x="5656" y="10180"/>
                  </a:lnTo>
                  <a:lnTo>
                    <a:pt x="5656" y="16288"/>
                  </a:lnTo>
                  <a:cubicBezTo>
                    <a:pt x="5656" y="16729"/>
                    <a:pt x="6013" y="17086"/>
                    <a:pt x="6465" y="17086"/>
                  </a:cubicBezTo>
                  <a:cubicBezTo>
                    <a:pt x="6906" y="17086"/>
                    <a:pt x="7263" y="16729"/>
                    <a:pt x="7263" y="16288"/>
                  </a:cubicBezTo>
                  <a:lnTo>
                    <a:pt x="7263" y="10180"/>
                  </a:lnTo>
                  <a:lnTo>
                    <a:pt x="11525" y="13490"/>
                  </a:lnTo>
                  <a:cubicBezTo>
                    <a:pt x="11668" y="13609"/>
                    <a:pt x="11847" y="13645"/>
                    <a:pt x="12013" y="13645"/>
                  </a:cubicBezTo>
                  <a:cubicBezTo>
                    <a:pt x="12252" y="13645"/>
                    <a:pt x="12490" y="13550"/>
                    <a:pt x="12656" y="13335"/>
                  </a:cubicBezTo>
                  <a:cubicBezTo>
                    <a:pt x="12918" y="12978"/>
                    <a:pt x="12847" y="12478"/>
                    <a:pt x="12502" y="12204"/>
                  </a:cubicBezTo>
                  <a:lnTo>
                    <a:pt x="7775" y="8549"/>
                  </a:lnTo>
                  <a:lnTo>
                    <a:pt x="12502" y="4882"/>
                  </a:lnTo>
                  <a:cubicBezTo>
                    <a:pt x="12859" y="4608"/>
                    <a:pt x="12918" y="4096"/>
                    <a:pt x="12656" y="3751"/>
                  </a:cubicBezTo>
                  <a:cubicBezTo>
                    <a:pt x="12496" y="3541"/>
                    <a:pt x="12249" y="3434"/>
                    <a:pt x="12006" y="3434"/>
                  </a:cubicBezTo>
                  <a:cubicBezTo>
                    <a:pt x="11834" y="3434"/>
                    <a:pt x="11663" y="3488"/>
                    <a:pt x="11525" y="3596"/>
                  </a:cubicBezTo>
                  <a:lnTo>
                    <a:pt x="7263" y="6906"/>
                  </a:lnTo>
                  <a:lnTo>
                    <a:pt x="7263" y="798"/>
                  </a:lnTo>
                  <a:cubicBezTo>
                    <a:pt x="7263" y="358"/>
                    <a:pt x="6906" y="0"/>
                    <a:pt x="6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412798" y="4264647"/>
              <a:ext cx="166534" cy="166749"/>
            </a:xfrm>
            <a:custGeom>
              <a:avLst/>
              <a:gdLst/>
              <a:ahLst/>
              <a:cxnLst/>
              <a:rect l="l" t="t" r="r" b="b"/>
              <a:pathLst>
                <a:path w="8514" h="8525" extrusionOk="0">
                  <a:moveTo>
                    <a:pt x="4251" y="1631"/>
                  </a:moveTo>
                  <a:cubicBezTo>
                    <a:pt x="5704" y="1631"/>
                    <a:pt x="6894" y="2810"/>
                    <a:pt x="6894" y="4263"/>
                  </a:cubicBezTo>
                  <a:cubicBezTo>
                    <a:pt x="6894" y="5703"/>
                    <a:pt x="5704" y="6894"/>
                    <a:pt x="4251" y="6894"/>
                  </a:cubicBezTo>
                  <a:cubicBezTo>
                    <a:pt x="2810" y="6894"/>
                    <a:pt x="1620" y="5727"/>
                    <a:pt x="1620" y="4263"/>
                  </a:cubicBezTo>
                  <a:cubicBezTo>
                    <a:pt x="1620" y="2822"/>
                    <a:pt x="2799" y="1631"/>
                    <a:pt x="4251" y="1631"/>
                  </a:cubicBezTo>
                  <a:close/>
                  <a:moveTo>
                    <a:pt x="4251" y="0"/>
                  </a:moveTo>
                  <a:cubicBezTo>
                    <a:pt x="1906" y="0"/>
                    <a:pt x="1" y="1917"/>
                    <a:pt x="1" y="4263"/>
                  </a:cubicBezTo>
                  <a:cubicBezTo>
                    <a:pt x="1" y="6620"/>
                    <a:pt x="1906" y="8525"/>
                    <a:pt x="4251" y="8525"/>
                  </a:cubicBezTo>
                  <a:cubicBezTo>
                    <a:pt x="6597" y="8525"/>
                    <a:pt x="8514" y="6620"/>
                    <a:pt x="8514" y="4263"/>
                  </a:cubicBezTo>
                  <a:cubicBezTo>
                    <a:pt x="8514" y="1917"/>
                    <a:pt x="6609" y="0"/>
                    <a:pt x="4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412806" y="4743380"/>
              <a:ext cx="166526" cy="220239"/>
            </a:xfrm>
            <a:custGeom>
              <a:avLst/>
              <a:gdLst/>
              <a:ahLst/>
              <a:cxnLst/>
              <a:rect l="l" t="t" r="r" b="b"/>
              <a:pathLst>
                <a:path w="12919" h="17086" extrusionOk="0">
                  <a:moveTo>
                    <a:pt x="6465" y="0"/>
                  </a:moveTo>
                  <a:cubicBezTo>
                    <a:pt x="6013" y="0"/>
                    <a:pt x="5656" y="358"/>
                    <a:pt x="5656" y="798"/>
                  </a:cubicBezTo>
                  <a:lnTo>
                    <a:pt x="5656" y="6906"/>
                  </a:lnTo>
                  <a:lnTo>
                    <a:pt x="1405" y="3596"/>
                  </a:lnTo>
                  <a:cubicBezTo>
                    <a:pt x="1257" y="3488"/>
                    <a:pt x="1083" y="3434"/>
                    <a:pt x="911" y="3434"/>
                  </a:cubicBezTo>
                  <a:cubicBezTo>
                    <a:pt x="667" y="3434"/>
                    <a:pt x="427" y="3541"/>
                    <a:pt x="274" y="3751"/>
                  </a:cubicBezTo>
                  <a:cubicBezTo>
                    <a:pt x="0" y="4108"/>
                    <a:pt x="60" y="4608"/>
                    <a:pt x="417" y="4882"/>
                  </a:cubicBezTo>
                  <a:lnTo>
                    <a:pt x="5155" y="8549"/>
                  </a:lnTo>
                  <a:lnTo>
                    <a:pt x="417" y="12204"/>
                  </a:lnTo>
                  <a:cubicBezTo>
                    <a:pt x="60" y="12478"/>
                    <a:pt x="0" y="12990"/>
                    <a:pt x="274" y="13335"/>
                  </a:cubicBezTo>
                  <a:cubicBezTo>
                    <a:pt x="429" y="13550"/>
                    <a:pt x="667" y="13645"/>
                    <a:pt x="905" y="13645"/>
                  </a:cubicBezTo>
                  <a:cubicBezTo>
                    <a:pt x="1084" y="13645"/>
                    <a:pt x="1250" y="13585"/>
                    <a:pt x="1405" y="13490"/>
                  </a:cubicBezTo>
                  <a:lnTo>
                    <a:pt x="5656" y="10180"/>
                  </a:lnTo>
                  <a:lnTo>
                    <a:pt x="5656" y="16288"/>
                  </a:lnTo>
                  <a:cubicBezTo>
                    <a:pt x="5656" y="16729"/>
                    <a:pt x="6013" y="17086"/>
                    <a:pt x="6465" y="17086"/>
                  </a:cubicBezTo>
                  <a:cubicBezTo>
                    <a:pt x="6906" y="17086"/>
                    <a:pt x="7263" y="16729"/>
                    <a:pt x="7263" y="16288"/>
                  </a:cubicBezTo>
                  <a:lnTo>
                    <a:pt x="7263" y="10180"/>
                  </a:lnTo>
                  <a:lnTo>
                    <a:pt x="11525" y="13490"/>
                  </a:lnTo>
                  <a:cubicBezTo>
                    <a:pt x="11668" y="13609"/>
                    <a:pt x="11847" y="13645"/>
                    <a:pt x="12013" y="13645"/>
                  </a:cubicBezTo>
                  <a:cubicBezTo>
                    <a:pt x="12252" y="13645"/>
                    <a:pt x="12490" y="13550"/>
                    <a:pt x="12656" y="13335"/>
                  </a:cubicBezTo>
                  <a:cubicBezTo>
                    <a:pt x="12918" y="12978"/>
                    <a:pt x="12847" y="12478"/>
                    <a:pt x="12502" y="12204"/>
                  </a:cubicBezTo>
                  <a:lnTo>
                    <a:pt x="7775" y="8549"/>
                  </a:lnTo>
                  <a:lnTo>
                    <a:pt x="12502" y="4882"/>
                  </a:lnTo>
                  <a:cubicBezTo>
                    <a:pt x="12859" y="4608"/>
                    <a:pt x="12918" y="4096"/>
                    <a:pt x="12656" y="3751"/>
                  </a:cubicBezTo>
                  <a:cubicBezTo>
                    <a:pt x="12496" y="3541"/>
                    <a:pt x="12249" y="3434"/>
                    <a:pt x="12006" y="3434"/>
                  </a:cubicBezTo>
                  <a:cubicBezTo>
                    <a:pt x="11834" y="3434"/>
                    <a:pt x="11663" y="3488"/>
                    <a:pt x="11525" y="3596"/>
                  </a:cubicBezTo>
                  <a:lnTo>
                    <a:pt x="7263" y="6906"/>
                  </a:lnTo>
                  <a:lnTo>
                    <a:pt x="7263" y="798"/>
                  </a:lnTo>
                  <a:cubicBezTo>
                    <a:pt x="7263" y="358"/>
                    <a:pt x="6906" y="0"/>
                    <a:pt x="6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8"/>
          <p:cNvSpPr/>
          <p:nvPr/>
        </p:nvSpPr>
        <p:spPr>
          <a:xfrm>
            <a:off x="-125525" y="-38187"/>
            <a:ext cx="354525" cy="5219877"/>
          </a:xfrm>
          <a:custGeom>
            <a:avLst/>
            <a:gdLst/>
            <a:ahLst/>
            <a:cxnLst/>
            <a:rect l="l" t="t" r="r" b="b"/>
            <a:pathLst>
              <a:path w="14181" h="163402" extrusionOk="0">
                <a:moveTo>
                  <a:pt x="1" y="1"/>
                </a:moveTo>
                <a:lnTo>
                  <a:pt x="1" y="163223"/>
                </a:lnTo>
                <a:lnTo>
                  <a:pt x="1" y="163402"/>
                </a:lnTo>
                <a:lnTo>
                  <a:pt x="13931" y="163402"/>
                </a:lnTo>
                <a:cubicBezTo>
                  <a:pt x="13538" y="162461"/>
                  <a:pt x="12847" y="162033"/>
                  <a:pt x="12847" y="160449"/>
                </a:cubicBezTo>
                <a:cubicBezTo>
                  <a:pt x="12847" y="158258"/>
                  <a:pt x="14181" y="158258"/>
                  <a:pt x="14181" y="156091"/>
                </a:cubicBezTo>
                <a:cubicBezTo>
                  <a:pt x="14181" y="153901"/>
                  <a:pt x="12847" y="153901"/>
                  <a:pt x="12847" y="151734"/>
                </a:cubicBezTo>
                <a:cubicBezTo>
                  <a:pt x="12847" y="149543"/>
                  <a:pt x="14181" y="149555"/>
                  <a:pt x="14181" y="147364"/>
                </a:cubicBezTo>
                <a:cubicBezTo>
                  <a:pt x="14181" y="145185"/>
                  <a:pt x="12847" y="145185"/>
                  <a:pt x="12847" y="143006"/>
                </a:cubicBezTo>
                <a:cubicBezTo>
                  <a:pt x="12847" y="140816"/>
                  <a:pt x="14181" y="140816"/>
                  <a:pt x="14181" y="138649"/>
                </a:cubicBezTo>
                <a:cubicBezTo>
                  <a:pt x="14181" y="136458"/>
                  <a:pt x="12847" y="136458"/>
                  <a:pt x="12847" y="134291"/>
                </a:cubicBezTo>
                <a:cubicBezTo>
                  <a:pt x="12847" y="132100"/>
                  <a:pt x="14181" y="132100"/>
                  <a:pt x="14181" y="129922"/>
                </a:cubicBezTo>
                <a:cubicBezTo>
                  <a:pt x="14181" y="127743"/>
                  <a:pt x="12847" y="127743"/>
                  <a:pt x="12847" y="125564"/>
                </a:cubicBezTo>
                <a:cubicBezTo>
                  <a:pt x="12847" y="123373"/>
                  <a:pt x="14181" y="123373"/>
                  <a:pt x="14181" y="121206"/>
                </a:cubicBezTo>
                <a:cubicBezTo>
                  <a:pt x="14181" y="119015"/>
                  <a:pt x="12847" y="119027"/>
                  <a:pt x="12847" y="116848"/>
                </a:cubicBezTo>
                <a:cubicBezTo>
                  <a:pt x="12847" y="114658"/>
                  <a:pt x="14181" y="114658"/>
                  <a:pt x="14181" y="112479"/>
                </a:cubicBezTo>
                <a:cubicBezTo>
                  <a:pt x="14181" y="110300"/>
                  <a:pt x="12847" y="110312"/>
                  <a:pt x="12847" y="108121"/>
                </a:cubicBezTo>
                <a:cubicBezTo>
                  <a:pt x="12847" y="105930"/>
                  <a:pt x="14181" y="105930"/>
                  <a:pt x="14181" y="103764"/>
                </a:cubicBezTo>
                <a:cubicBezTo>
                  <a:pt x="14181" y="101573"/>
                  <a:pt x="12847" y="101573"/>
                  <a:pt x="12847" y="99406"/>
                </a:cubicBezTo>
                <a:cubicBezTo>
                  <a:pt x="12847" y="97215"/>
                  <a:pt x="14181" y="97227"/>
                  <a:pt x="14181" y="95048"/>
                </a:cubicBezTo>
                <a:cubicBezTo>
                  <a:pt x="14181" y="92857"/>
                  <a:pt x="12847" y="92857"/>
                  <a:pt x="12847" y="90679"/>
                </a:cubicBezTo>
                <a:cubicBezTo>
                  <a:pt x="12847" y="88500"/>
                  <a:pt x="14181" y="88500"/>
                  <a:pt x="14181" y="86321"/>
                </a:cubicBezTo>
                <a:cubicBezTo>
                  <a:pt x="14181" y="84130"/>
                  <a:pt x="12847" y="84130"/>
                  <a:pt x="12847" y="81963"/>
                </a:cubicBezTo>
                <a:cubicBezTo>
                  <a:pt x="12847" y="79772"/>
                  <a:pt x="14181" y="79784"/>
                  <a:pt x="14181" y="77606"/>
                </a:cubicBezTo>
                <a:cubicBezTo>
                  <a:pt x="14181" y="75415"/>
                  <a:pt x="12847" y="75415"/>
                  <a:pt x="12847" y="73236"/>
                </a:cubicBezTo>
                <a:cubicBezTo>
                  <a:pt x="12847" y="71057"/>
                  <a:pt x="14181" y="71057"/>
                  <a:pt x="14181" y="68878"/>
                </a:cubicBezTo>
                <a:cubicBezTo>
                  <a:pt x="14181" y="66688"/>
                  <a:pt x="12847" y="66688"/>
                  <a:pt x="12847" y="64521"/>
                </a:cubicBezTo>
                <a:cubicBezTo>
                  <a:pt x="12847" y="62330"/>
                  <a:pt x="14181" y="62330"/>
                  <a:pt x="14181" y="60163"/>
                </a:cubicBezTo>
                <a:cubicBezTo>
                  <a:pt x="14181" y="57972"/>
                  <a:pt x="12847" y="57972"/>
                  <a:pt x="12847" y="55793"/>
                </a:cubicBezTo>
                <a:cubicBezTo>
                  <a:pt x="12847" y="53615"/>
                  <a:pt x="14181" y="53615"/>
                  <a:pt x="14181" y="51436"/>
                </a:cubicBezTo>
                <a:cubicBezTo>
                  <a:pt x="14181" y="49245"/>
                  <a:pt x="12847" y="49269"/>
                  <a:pt x="12847" y="47078"/>
                </a:cubicBezTo>
                <a:cubicBezTo>
                  <a:pt x="12847" y="44887"/>
                  <a:pt x="14181" y="44887"/>
                  <a:pt x="14181" y="42720"/>
                </a:cubicBezTo>
                <a:cubicBezTo>
                  <a:pt x="14181" y="40530"/>
                  <a:pt x="12847" y="40530"/>
                  <a:pt x="12847" y="38351"/>
                </a:cubicBezTo>
                <a:cubicBezTo>
                  <a:pt x="12847" y="36172"/>
                  <a:pt x="14181" y="36172"/>
                  <a:pt x="14181" y="33993"/>
                </a:cubicBezTo>
                <a:cubicBezTo>
                  <a:pt x="14181" y="31802"/>
                  <a:pt x="12847" y="31802"/>
                  <a:pt x="12847" y="29635"/>
                </a:cubicBezTo>
                <a:cubicBezTo>
                  <a:pt x="12847" y="27445"/>
                  <a:pt x="14181" y="27457"/>
                  <a:pt x="14181" y="25278"/>
                </a:cubicBezTo>
                <a:cubicBezTo>
                  <a:pt x="14181" y="23087"/>
                  <a:pt x="12847" y="23099"/>
                  <a:pt x="12847" y="20908"/>
                </a:cubicBezTo>
                <a:cubicBezTo>
                  <a:pt x="12847" y="18729"/>
                  <a:pt x="14181" y="18729"/>
                  <a:pt x="14181" y="16550"/>
                </a:cubicBezTo>
                <a:cubicBezTo>
                  <a:pt x="14181" y="14360"/>
                  <a:pt x="12847" y="14360"/>
                  <a:pt x="12847" y="12193"/>
                </a:cubicBezTo>
                <a:cubicBezTo>
                  <a:pt x="12847" y="10002"/>
                  <a:pt x="14181" y="10002"/>
                  <a:pt x="14181" y="7847"/>
                </a:cubicBezTo>
                <a:cubicBezTo>
                  <a:pt x="14181" y="5656"/>
                  <a:pt x="12847" y="5656"/>
                  <a:pt x="12847" y="3489"/>
                </a:cubicBezTo>
                <a:cubicBezTo>
                  <a:pt x="12847" y="1644"/>
                  <a:pt x="13800" y="1358"/>
                  <a:pt x="140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8"/>
          <p:cNvSpPr/>
          <p:nvPr/>
        </p:nvSpPr>
        <p:spPr>
          <a:xfrm flipH="1">
            <a:off x="8915000" y="-38187"/>
            <a:ext cx="354525" cy="5219877"/>
          </a:xfrm>
          <a:custGeom>
            <a:avLst/>
            <a:gdLst/>
            <a:ahLst/>
            <a:cxnLst/>
            <a:rect l="l" t="t" r="r" b="b"/>
            <a:pathLst>
              <a:path w="14181" h="163402" extrusionOk="0">
                <a:moveTo>
                  <a:pt x="1" y="1"/>
                </a:moveTo>
                <a:lnTo>
                  <a:pt x="1" y="163223"/>
                </a:lnTo>
                <a:lnTo>
                  <a:pt x="1" y="163402"/>
                </a:lnTo>
                <a:lnTo>
                  <a:pt x="13931" y="163402"/>
                </a:lnTo>
                <a:cubicBezTo>
                  <a:pt x="13538" y="162461"/>
                  <a:pt x="12847" y="162033"/>
                  <a:pt x="12847" y="160449"/>
                </a:cubicBezTo>
                <a:cubicBezTo>
                  <a:pt x="12847" y="158258"/>
                  <a:pt x="14181" y="158258"/>
                  <a:pt x="14181" y="156091"/>
                </a:cubicBezTo>
                <a:cubicBezTo>
                  <a:pt x="14181" y="153901"/>
                  <a:pt x="12847" y="153901"/>
                  <a:pt x="12847" y="151734"/>
                </a:cubicBezTo>
                <a:cubicBezTo>
                  <a:pt x="12847" y="149543"/>
                  <a:pt x="14181" y="149555"/>
                  <a:pt x="14181" y="147364"/>
                </a:cubicBezTo>
                <a:cubicBezTo>
                  <a:pt x="14181" y="145185"/>
                  <a:pt x="12847" y="145185"/>
                  <a:pt x="12847" y="143006"/>
                </a:cubicBezTo>
                <a:cubicBezTo>
                  <a:pt x="12847" y="140816"/>
                  <a:pt x="14181" y="140816"/>
                  <a:pt x="14181" y="138649"/>
                </a:cubicBezTo>
                <a:cubicBezTo>
                  <a:pt x="14181" y="136458"/>
                  <a:pt x="12847" y="136458"/>
                  <a:pt x="12847" y="134291"/>
                </a:cubicBezTo>
                <a:cubicBezTo>
                  <a:pt x="12847" y="132100"/>
                  <a:pt x="14181" y="132100"/>
                  <a:pt x="14181" y="129922"/>
                </a:cubicBezTo>
                <a:cubicBezTo>
                  <a:pt x="14181" y="127743"/>
                  <a:pt x="12847" y="127743"/>
                  <a:pt x="12847" y="125564"/>
                </a:cubicBezTo>
                <a:cubicBezTo>
                  <a:pt x="12847" y="123373"/>
                  <a:pt x="14181" y="123373"/>
                  <a:pt x="14181" y="121206"/>
                </a:cubicBezTo>
                <a:cubicBezTo>
                  <a:pt x="14181" y="119015"/>
                  <a:pt x="12847" y="119027"/>
                  <a:pt x="12847" y="116848"/>
                </a:cubicBezTo>
                <a:cubicBezTo>
                  <a:pt x="12847" y="114658"/>
                  <a:pt x="14181" y="114658"/>
                  <a:pt x="14181" y="112479"/>
                </a:cubicBezTo>
                <a:cubicBezTo>
                  <a:pt x="14181" y="110300"/>
                  <a:pt x="12847" y="110312"/>
                  <a:pt x="12847" y="108121"/>
                </a:cubicBezTo>
                <a:cubicBezTo>
                  <a:pt x="12847" y="105930"/>
                  <a:pt x="14181" y="105930"/>
                  <a:pt x="14181" y="103764"/>
                </a:cubicBezTo>
                <a:cubicBezTo>
                  <a:pt x="14181" y="101573"/>
                  <a:pt x="12847" y="101573"/>
                  <a:pt x="12847" y="99406"/>
                </a:cubicBezTo>
                <a:cubicBezTo>
                  <a:pt x="12847" y="97215"/>
                  <a:pt x="14181" y="97227"/>
                  <a:pt x="14181" y="95048"/>
                </a:cubicBezTo>
                <a:cubicBezTo>
                  <a:pt x="14181" y="92857"/>
                  <a:pt x="12847" y="92857"/>
                  <a:pt x="12847" y="90679"/>
                </a:cubicBezTo>
                <a:cubicBezTo>
                  <a:pt x="12847" y="88500"/>
                  <a:pt x="14181" y="88500"/>
                  <a:pt x="14181" y="86321"/>
                </a:cubicBezTo>
                <a:cubicBezTo>
                  <a:pt x="14181" y="84130"/>
                  <a:pt x="12847" y="84130"/>
                  <a:pt x="12847" y="81963"/>
                </a:cubicBezTo>
                <a:cubicBezTo>
                  <a:pt x="12847" y="79772"/>
                  <a:pt x="14181" y="79784"/>
                  <a:pt x="14181" y="77606"/>
                </a:cubicBezTo>
                <a:cubicBezTo>
                  <a:pt x="14181" y="75415"/>
                  <a:pt x="12847" y="75415"/>
                  <a:pt x="12847" y="73236"/>
                </a:cubicBezTo>
                <a:cubicBezTo>
                  <a:pt x="12847" y="71057"/>
                  <a:pt x="14181" y="71057"/>
                  <a:pt x="14181" y="68878"/>
                </a:cubicBezTo>
                <a:cubicBezTo>
                  <a:pt x="14181" y="66688"/>
                  <a:pt x="12847" y="66688"/>
                  <a:pt x="12847" y="64521"/>
                </a:cubicBezTo>
                <a:cubicBezTo>
                  <a:pt x="12847" y="62330"/>
                  <a:pt x="14181" y="62330"/>
                  <a:pt x="14181" y="60163"/>
                </a:cubicBezTo>
                <a:cubicBezTo>
                  <a:pt x="14181" y="57972"/>
                  <a:pt x="12847" y="57972"/>
                  <a:pt x="12847" y="55793"/>
                </a:cubicBezTo>
                <a:cubicBezTo>
                  <a:pt x="12847" y="53615"/>
                  <a:pt x="14181" y="53615"/>
                  <a:pt x="14181" y="51436"/>
                </a:cubicBezTo>
                <a:cubicBezTo>
                  <a:pt x="14181" y="49245"/>
                  <a:pt x="12847" y="49269"/>
                  <a:pt x="12847" y="47078"/>
                </a:cubicBezTo>
                <a:cubicBezTo>
                  <a:pt x="12847" y="44887"/>
                  <a:pt x="14181" y="44887"/>
                  <a:pt x="14181" y="42720"/>
                </a:cubicBezTo>
                <a:cubicBezTo>
                  <a:pt x="14181" y="40530"/>
                  <a:pt x="12847" y="40530"/>
                  <a:pt x="12847" y="38351"/>
                </a:cubicBezTo>
                <a:cubicBezTo>
                  <a:pt x="12847" y="36172"/>
                  <a:pt x="14181" y="36172"/>
                  <a:pt x="14181" y="33993"/>
                </a:cubicBezTo>
                <a:cubicBezTo>
                  <a:pt x="14181" y="31802"/>
                  <a:pt x="12847" y="31802"/>
                  <a:pt x="12847" y="29635"/>
                </a:cubicBezTo>
                <a:cubicBezTo>
                  <a:pt x="12847" y="27445"/>
                  <a:pt x="14181" y="27457"/>
                  <a:pt x="14181" y="25278"/>
                </a:cubicBezTo>
                <a:cubicBezTo>
                  <a:pt x="14181" y="23087"/>
                  <a:pt x="12847" y="23099"/>
                  <a:pt x="12847" y="20908"/>
                </a:cubicBezTo>
                <a:cubicBezTo>
                  <a:pt x="12847" y="18729"/>
                  <a:pt x="14181" y="18729"/>
                  <a:pt x="14181" y="16550"/>
                </a:cubicBezTo>
                <a:cubicBezTo>
                  <a:pt x="14181" y="14360"/>
                  <a:pt x="12847" y="14360"/>
                  <a:pt x="12847" y="12193"/>
                </a:cubicBezTo>
                <a:cubicBezTo>
                  <a:pt x="12847" y="10002"/>
                  <a:pt x="14181" y="10002"/>
                  <a:pt x="14181" y="7847"/>
                </a:cubicBezTo>
                <a:cubicBezTo>
                  <a:pt x="14181" y="5656"/>
                  <a:pt x="12847" y="5656"/>
                  <a:pt x="12847" y="3489"/>
                </a:cubicBezTo>
                <a:cubicBezTo>
                  <a:pt x="12847" y="1644"/>
                  <a:pt x="13800" y="1358"/>
                  <a:pt x="140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6" name="Google Shape;376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2950" y="-110125"/>
            <a:ext cx="9377525" cy="544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78" name="Google Shape;378;p18"/>
          <p:cNvGrpSpPr/>
          <p:nvPr/>
        </p:nvGrpSpPr>
        <p:grpSpPr>
          <a:xfrm>
            <a:off x="412798" y="4188447"/>
            <a:ext cx="626349" cy="698971"/>
            <a:chOff x="412798" y="4188447"/>
            <a:chExt cx="626349" cy="698971"/>
          </a:xfrm>
        </p:grpSpPr>
        <p:sp>
          <p:nvSpPr>
            <p:cNvPr id="379" name="Google Shape;379;p18"/>
            <p:cNvSpPr/>
            <p:nvPr/>
          </p:nvSpPr>
          <p:spPr>
            <a:xfrm>
              <a:off x="872621" y="4547936"/>
              <a:ext cx="166526" cy="220239"/>
            </a:xfrm>
            <a:custGeom>
              <a:avLst/>
              <a:gdLst/>
              <a:ahLst/>
              <a:cxnLst/>
              <a:rect l="l" t="t" r="r" b="b"/>
              <a:pathLst>
                <a:path w="12919" h="17086" extrusionOk="0">
                  <a:moveTo>
                    <a:pt x="6465" y="0"/>
                  </a:moveTo>
                  <a:cubicBezTo>
                    <a:pt x="6013" y="0"/>
                    <a:pt x="5656" y="358"/>
                    <a:pt x="5656" y="798"/>
                  </a:cubicBezTo>
                  <a:lnTo>
                    <a:pt x="5656" y="6906"/>
                  </a:lnTo>
                  <a:lnTo>
                    <a:pt x="1405" y="3596"/>
                  </a:lnTo>
                  <a:cubicBezTo>
                    <a:pt x="1257" y="3488"/>
                    <a:pt x="1083" y="3434"/>
                    <a:pt x="911" y="3434"/>
                  </a:cubicBezTo>
                  <a:cubicBezTo>
                    <a:pt x="667" y="3434"/>
                    <a:pt x="427" y="3541"/>
                    <a:pt x="274" y="3751"/>
                  </a:cubicBezTo>
                  <a:cubicBezTo>
                    <a:pt x="0" y="4108"/>
                    <a:pt x="60" y="4608"/>
                    <a:pt x="417" y="4882"/>
                  </a:cubicBezTo>
                  <a:lnTo>
                    <a:pt x="5155" y="8549"/>
                  </a:lnTo>
                  <a:lnTo>
                    <a:pt x="417" y="12204"/>
                  </a:lnTo>
                  <a:cubicBezTo>
                    <a:pt x="60" y="12478"/>
                    <a:pt x="0" y="12990"/>
                    <a:pt x="274" y="13335"/>
                  </a:cubicBezTo>
                  <a:cubicBezTo>
                    <a:pt x="429" y="13550"/>
                    <a:pt x="667" y="13645"/>
                    <a:pt x="905" y="13645"/>
                  </a:cubicBezTo>
                  <a:cubicBezTo>
                    <a:pt x="1084" y="13645"/>
                    <a:pt x="1250" y="13585"/>
                    <a:pt x="1405" y="13490"/>
                  </a:cubicBezTo>
                  <a:lnTo>
                    <a:pt x="5656" y="10180"/>
                  </a:lnTo>
                  <a:lnTo>
                    <a:pt x="5656" y="16288"/>
                  </a:lnTo>
                  <a:cubicBezTo>
                    <a:pt x="5656" y="16729"/>
                    <a:pt x="6013" y="17086"/>
                    <a:pt x="6465" y="17086"/>
                  </a:cubicBezTo>
                  <a:cubicBezTo>
                    <a:pt x="6906" y="17086"/>
                    <a:pt x="7263" y="16729"/>
                    <a:pt x="7263" y="16288"/>
                  </a:cubicBezTo>
                  <a:lnTo>
                    <a:pt x="7263" y="10180"/>
                  </a:lnTo>
                  <a:lnTo>
                    <a:pt x="11525" y="13490"/>
                  </a:lnTo>
                  <a:cubicBezTo>
                    <a:pt x="11668" y="13609"/>
                    <a:pt x="11847" y="13645"/>
                    <a:pt x="12013" y="13645"/>
                  </a:cubicBezTo>
                  <a:cubicBezTo>
                    <a:pt x="12252" y="13645"/>
                    <a:pt x="12490" y="13550"/>
                    <a:pt x="12656" y="13335"/>
                  </a:cubicBezTo>
                  <a:cubicBezTo>
                    <a:pt x="12918" y="12978"/>
                    <a:pt x="12847" y="12478"/>
                    <a:pt x="12502" y="12204"/>
                  </a:cubicBezTo>
                  <a:lnTo>
                    <a:pt x="7775" y="8549"/>
                  </a:lnTo>
                  <a:lnTo>
                    <a:pt x="12502" y="4882"/>
                  </a:lnTo>
                  <a:cubicBezTo>
                    <a:pt x="12859" y="4608"/>
                    <a:pt x="12918" y="4096"/>
                    <a:pt x="12656" y="3751"/>
                  </a:cubicBezTo>
                  <a:cubicBezTo>
                    <a:pt x="12496" y="3541"/>
                    <a:pt x="12249" y="3434"/>
                    <a:pt x="12006" y="3434"/>
                  </a:cubicBezTo>
                  <a:cubicBezTo>
                    <a:pt x="11834" y="3434"/>
                    <a:pt x="11663" y="3488"/>
                    <a:pt x="11525" y="3596"/>
                  </a:cubicBezTo>
                  <a:lnTo>
                    <a:pt x="7263" y="6906"/>
                  </a:lnTo>
                  <a:lnTo>
                    <a:pt x="7263" y="798"/>
                  </a:lnTo>
                  <a:cubicBezTo>
                    <a:pt x="7263" y="358"/>
                    <a:pt x="6906" y="0"/>
                    <a:pt x="6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412798" y="4188447"/>
              <a:ext cx="166534" cy="166749"/>
            </a:xfrm>
            <a:custGeom>
              <a:avLst/>
              <a:gdLst/>
              <a:ahLst/>
              <a:cxnLst/>
              <a:rect l="l" t="t" r="r" b="b"/>
              <a:pathLst>
                <a:path w="8514" h="8525" extrusionOk="0">
                  <a:moveTo>
                    <a:pt x="4251" y="1631"/>
                  </a:moveTo>
                  <a:cubicBezTo>
                    <a:pt x="5704" y="1631"/>
                    <a:pt x="6894" y="2810"/>
                    <a:pt x="6894" y="4263"/>
                  </a:cubicBezTo>
                  <a:cubicBezTo>
                    <a:pt x="6894" y="5703"/>
                    <a:pt x="5704" y="6894"/>
                    <a:pt x="4251" y="6894"/>
                  </a:cubicBezTo>
                  <a:cubicBezTo>
                    <a:pt x="2810" y="6894"/>
                    <a:pt x="1620" y="5727"/>
                    <a:pt x="1620" y="4263"/>
                  </a:cubicBezTo>
                  <a:cubicBezTo>
                    <a:pt x="1620" y="2822"/>
                    <a:pt x="2799" y="1631"/>
                    <a:pt x="4251" y="1631"/>
                  </a:cubicBezTo>
                  <a:close/>
                  <a:moveTo>
                    <a:pt x="4251" y="0"/>
                  </a:moveTo>
                  <a:cubicBezTo>
                    <a:pt x="1906" y="0"/>
                    <a:pt x="1" y="1917"/>
                    <a:pt x="1" y="4263"/>
                  </a:cubicBezTo>
                  <a:cubicBezTo>
                    <a:pt x="1" y="6620"/>
                    <a:pt x="1906" y="8525"/>
                    <a:pt x="4251" y="8525"/>
                  </a:cubicBezTo>
                  <a:cubicBezTo>
                    <a:pt x="6597" y="8525"/>
                    <a:pt x="8514" y="6620"/>
                    <a:pt x="8514" y="4263"/>
                  </a:cubicBezTo>
                  <a:cubicBezTo>
                    <a:pt x="8514" y="1917"/>
                    <a:pt x="6609" y="0"/>
                    <a:pt x="4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412806" y="4667180"/>
              <a:ext cx="166526" cy="220239"/>
            </a:xfrm>
            <a:custGeom>
              <a:avLst/>
              <a:gdLst/>
              <a:ahLst/>
              <a:cxnLst/>
              <a:rect l="l" t="t" r="r" b="b"/>
              <a:pathLst>
                <a:path w="12919" h="17086" extrusionOk="0">
                  <a:moveTo>
                    <a:pt x="6465" y="0"/>
                  </a:moveTo>
                  <a:cubicBezTo>
                    <a:pt x="6013" y="0"/>
                    <a:pt x="5656" y="358"/>
                    <a:pt x="5656" y="798"/>
                  </a:cubicBezTo>
                  <a:lnTo>
                    <a:pt x="5656" y="6906"/>
                  </a:lnTo>
                  <a:lnTo>
                    <a:pt x="1405" y="3596"/>
                  </a:lnTo>
                  <a:cubicBezTo>
                    <a:pt x="1257" y="3488"/>
                    <a:pt x="1083" y="3434"/>
                    <a:pt x="911" y="3434"/>
                  </a:cubicBezTo>
                  <a:cubicBezTo>
                    <a:pt x="667" y="3434"/>
                    <a:pt x="427" y="3541"/>
                    <a:pt x="274" y="3751"/>
                  </a:cubicBezTo>
                  <a:cubicBezTo>
                    <a:pt x="0" y="4108"/>
                    <a:pt x="60" y="4608"/>
                    <a:pt x="417" y="4882"/>
                  </a:cubicBezTo>
                  <a:lnTo>
                    <a:pt x="5155" y="8549"/>
                  </a:lnTo>
                  <a:lnTo>
                    <a:pt x="417" y="12204"/>
                  </a:lnTo>
                  <a:cubicBezTo>
                    <a:pt x="60" y="12478"/>
                    <a:pt x="0" y="12990"/>
                    <a:pt x="274" y="13335"/>
                  </a:cubicBezTo>
                  <a:cubicBezTo>
                    <a:pt x="429" y="13550"/>
                    <a:pt x="667" y="13645"/>
                    <a:pt x="905" y="13645"/>
                  </a:cubicBezTo>
                  <a:cubicBezTo>
                    <a:pt x="1084" y="13645"/>
                    <a:pt x="1250" y="13585"/>
                    <a:pt x="1405" y="13490"/>
                  </a:cubicBezTo>
                  <a:lnTo>
                    <a:pt x="5656" y="10180"/>
                  </a:lnTo>
                  <a:lnTo>
                    <a:pt x="5656" y="16288"/>
                  </a:lnTo>
                  <a:cubicBezTo>
                    <a:pt x="5656" y="16729"/>
                    <a:pt x="6013" y="17086"/>
                    <a:pt x="6465" y="17086"/>
                  </a:cubicBezTo>
                  <a:cubicBezTo>
                    <a:pt x="6906" y="17086"/>
                    <a:pt x="7263" y="16729"/>
                    <a:pt x="7263" y="16288"/>
                  </a:cubicBezTo>
                  <a:lnTo>
                    <a:pt x="7263" y="10180"/>
                  </a:lnTo>
                  <a:lnTo>
                    <a:pt x="11525" y="13490"/>
                  </a:lnTo>
                  <a:cubicBezTo>
                    <a:pt x="11668" y="13609"/>
                    <a:pt x="11847" y="13645"/>
                    <a:pt x="12013" y="13645"/>
                  </a:cubicBezTo>
                  <a:cubicBezTo>
                    <a:pt x="12252" y="13645"/>
                    <a:pt x="12490" y="13550"/>
                    <a:pt x="12656" y="13335"/>
                  </a:cubicBezTo>
                  <a:cubicBezTo>
                    <a:pt x="12918" y="12978"/>
                    <a:pt x="12847" y="12478"/>
                    <a:pt x="12502" y="12204"/>
                  </a:cubicBezTo>
                  <a:lnTo>
                    <a:pt x="7775" y="8549"/>
                  </a:lnTo>
                  <a:lnTo>
                    <a:pt x="12502" y="4882"/>
                  </a:lnTo>
                  <a:cubicBezTo>
                    <a:pt x="12859" y="4608"/>
                    <a:pt x="12918" y="4096"/>
                    <a:pt x="12656" y="3751"/>
                  </a:cubicBezTo>
                  <a:cubicBezTo>
                    <a:pt x="12496" y="3541"/>
                    <a:pt x="12249" y="3434"/>
                    <a:pt x="12006" y="3434"/>
                  </a:cubicBezTo>
                  <a:cubicBezTo>
                    <a:pt x="11834" y="3434"/>
                    <a:pt x="11663" y="3488"/>
                    <a:pt x="11525" y="3596"/>
                  </a:cubicBezTo>
                  <a:lnTo>
                    <a:pt x="7263" y="6906"/>
                  </a:lnTo>
                  <a:lnTo>
                    <a:pt x="7263" y="798"/>
                  </a:lnTo>
                  <a:cubicBezTo>
                    <a:pt x="7263" y="358"/>
                    <a:pt x="6906" y="0"/>
                    <a:pt x="6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18"/>
          <p:cNvGrpSpPr/>
          <p:nvPr/>
        </p:nvGrpSpPr>
        <p:grpSpPr>
          <a:xfrm rot="858034">
            <a:off x="8311352" y="4126637"/>
            <a:ext cx="1015306" cy="1810634"/>
            <a:chOff x="2843450" y="-1737000"/>
            <a:chExt cx="553375" cy="986750"/>
          </a:xfrm>
        </p:grpSpPr>
        <p:sp>
          <p:nvSpPr>
            <p:cNvPr id="383" name="Google Shape;383;p18"/>
            <p:cNvSpPr/>
            <p:nvPr/>
          </p:nvSpPr>
          <p:spPr>
            <a:xfrm>
              <a:off x="2843450" y="-1737000"/>
              <a:ext cx="553375" cy="986750"/>
            </a:xfrm>
            <a:custGeom>
              <a:avLst/>
              <a:gdLst/>
              <a:ahLst/>
              <a:cxnLst/>
              <a:rect l="l" t="t" r="r" b="b"/>
              <a:pathLst>
                <a:path w="22135" h="39470" extrusionOk="0">
                  <a:moveTo>
                    <a:pt x="10776" y="1"/>
                  </a:moveTo>
                  <a:cubicBezTo>
                    <a:pt x="10323" y="1"/>
                    <a:pt x="9871" y="167"/>
                    <a:pt x="9513" y="477"/>
                  </a:cubicBezTo>
                  <a:cubicBezTo>
                    <a:pt x="9132" y="810"/>
                    <a:pt x="8894" y="1298"/>
                    <a:pt x="8847" y="1810"/>
                  </a:cubicBezTo>
                  <a:lnTo>
                    <a:pt x="8454" y="7168"/>
                  </a:lnTo>
                  <a:cubicBezTo>
                    <a:pt x="6585" y="7192"/>
                    <a:pt x="4918" y="7406"/>
                    <a:pt x="3608" y="7775"/>
                  </a:cubicBezTo>
                  <a:cubicBezTo>
                    <a:pt x="2763" y="8013"/>
                    <a:pt x="2084" y="8299"/>
                    <a:pt x="1548" y="8668"/>
                  </a:cubicBezTo>
                  <a:cubicBezTo>
                    <a:pt x="477" y="9406"/>
                    <a:pt x="203" y="10299"/>
                    <a:pt x="155" y="10930"/>
                  </a:cubicBezTo>
                  <a:lnTo>
                    <a:pt x="48" y="12371"/>
                  </a:lnTo>
                  <a:cubicBezTo>
                    <a:pt x="0" y="12978"/>
                    <a:pt x="143" y="13800"/>
                    <a:pt x="881" y="14609"/>
                  </a:cubicBezTo>
                  <a:lnTo>
                    <a:pt x="2584" y="35838"/>
                  </a:lnTo>
                  <a:cubicBezTo>
                    <a:pt x="2620" y="36374"/>
                    <a:pt x="2882" y="36874"/>
                    <a:pt x="3298" y="37196"/>
                  </a:cubicBezTo>
                  <a:cubicBezTo>
                    <a:pt x="3370" y="37255"/>
                    <a:pt x="4096" y="37827"/>
                    <a:pt x="5287" y="38374"/>
                  </a:cubicBezTo>
                  <a:cubicBezTo>
                    <a:pt x="6846" y="39101"/>
                    <a:pt x="8597" y="39470"/>
                    <a:pt x="10299" y="39470"/>
                  </a:cubicBezTo>
                  <a:cubicBezTo>
                    <a:pt x="12347" y="39470"/>
                    <a:pt x="14371" y="38970"/>
                    <a:pt x="16348" y="37958"/>
                  </a:cubicBezTo>
                  <a:cubicBezTo>
                    <a:pt x="16895" y="37672"/>
                    <a:pt x="17264" y="37148"/>
                    <a:pt x="17372" y="36541"/>
                  </a:cubicBezTo>
                  <a:lnTo>
                    <a:pt x="20801" y="16086"/>
                  </a:lnTo>
                  <a:cubicBezTo>
                    <a:pt x="21670" y="15407"/>
                    <a:pt x="21932" y="14598"/>
                    <a:pt x="21967" y="13990"/>
                  </a:cubicBezTo>
                  <a:lnTo>
                    <a:pt x="22075" y="12550"/>
                  </a:lnTo>
                  <a:cubicBezTo>
                    <a:pt x="22134" y="11859"/>
                    <a:pt x="21944" y="10847"/>
                    <a:pt x="20801" y="9895"/>
                  </a:cubicBezTo>
                  <a:cubicBezTo>
                    <a:pt x="20229" y="9442"/>
                    <a:pt x="19467" y="9025"/>
                    <a:pt x="18538" y="8668"/>
                  </a:cubicBezTo>
                  <a:cubicBezTo>
                    <a:pt x="17300" y="8192"/>
                    <a:pt x="15740" y="7799"/>
                    <a:pt x="14026" y="7537"/>
                  </a:cubicBezTo>
                  <a:lnTo>
                    <a:pt x="14407" y="2203"/>
                  </a:lnTo>
                  <a:cubicBezTo>
                    <a:pt x="14490" y="1132"/>
                    <a:pt x="13681" y="191"/>
                    <a:pt x="12609" y="120"/>
                  </a:cubicBezTo>
                  <a:lnTo>
                    <a:pt x="109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2911300" y="-1408975"/>
              <a:ext cx="410500" cy="610250"/>
            </a:xfrm>
            <a:custGeom>
              <a:avLst/>
              <a:gdLst/>
              <a:ahLst/>
              <a:cxnLst/>
              <a:rect l="l" t="t" r="r" b="b"/>
              <a:pathLst>
                <a:path w="16420" h="24410" extrusionOk="0">
                  <a:moveTo>
                    <a:pt x="1" y="0"/>
                  </a:moveTo>
                  <a:lnTo>
                    <a:pt x="1799" y="22574"/>
                  </a:lnTo>
                  <a:cubicBezTo>
                    <a:pt x="1799" y="22574"/>
                    <a:pt x="4063" y="24409"/>
                    <a:pt x="7575" y="24409"/>
                  </a:cubicBezTo>
                  <a:cubicBezTo>
                    <a:pt x="9091" y="24409"/>
                    <a:pt x="10841" y="24067"/>
                    <a:pt x="12741" y="23086"/>
                  </a:cubicBezTo>
                  <a:lnTo>
                    <a:pt x="16420" y="9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5" name="Google Shape;385;p18"/>
            <p:cNvGrpSpPr/>
            <p:nvPr/>
          </p:nvGrpSpPr>
          <p:grpSpPr>
            <a:xfrm>
              <a:off x="2911300" y="-1408675"/>
              <a:ext cx="406325" cy="610250"/>
              <a:chOff x="2911300" y="-1408675"/>
              <a:chExt cx="406325" cy="610250"/>
            </a:xfrm>
          </p:grpSpPr>
          <p:sp>
            <p:nvSpPr>
              <p:cNvPr id="386" name="Google Shape;386;p18"/>
              <p:cNvSpPr/>
              <p:nvPr/>
            </p:nvSpPr>
            <p:spPr>
              <a:xfrm>
                <a:off x="2954175" y="-875575"/>
                <a:ext cx="275950" cy="77150"/>
              </a:xfrm>
              <a:custGeom>
                <a:avLst/>
                <a:gdLst/>
                <a:ahLst/>
                <a:cxnLst/>
                <a:rect l="l" t="t" r="r" b="b"/>
                <a:pathLst>
                  <a:path w="11038" h="3086" extrusionOk="0">
                    <a:moveTo>
                      <a:pt x="0" y="0"/>
                    </a:moveTo>
                    <a:lnTo>
                      <a:pt x="96" y="1250"/>
                    </a:lnTo>
                    <a:cubicBezTo>
                      <a:pt x="96" y="1250"/>
                      <a:pt x="1274" y="2203"/>
                      <a:pt x="3251" y="2739"/>
                    </a:cubicBezTo>
                    <a:cubicBezTo>
                      <a:pt x="3168" y="2751"/>
                      <a:pt x="4703" y="3072"/>
                      <a:pt x="5537" y="3084"/>
                    </a:cubicBezTo>
                    <a:cubicBezTo>
                      <a:pt x="5608" y="3085"/>
                      <a:pt x="5680" y="3085"/>
                      <a:pt x="5751" y="3085"/>
                    </a:cubicBezTo>
                    <a:cubicBezTo>
                      <a:pt x="7508" y="3085"/>
                      <a:pt x="9069" y="2793"/>
                      <a:pt x="11026" y="1786"/>
                    </a:cubicBezTo>
                    <a:lnTo>
                      <a:pt x="11038" y="16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8"/>
              <p:cNvSpPr/>
              <p:nvPr/>
            </p:nvSpPr>
            <p:spPr>
              <a:xfrm>
                <a:off x="2945250" y="-984525"/>
                <a:ext cx="302725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12109" h="4013" extrusionOk="0">
                    <a:moveTo>
                      <a:pt x="0" y="0"/>
                    </a:moveTo>
                    <a:lnTo>
                      <a:pt x="179" y="2275"/>
                    </a:lnTo>
                    <a:lnTo>
                      <a:pt x="11740" y="4013"/>
                    </a:lnTo>
                    <a:lnTo>
                      <a:pt x="12109" y="18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8"/>
              <p:cNvSpPr/>
              <p:nvPr/>
            </p:nvSpPr>
            <p:spPr>
              <a:xfrm>
                <a:off x="2936625" y="-1093475"/>
                <a:ext cx="328925" cy="104500"/>
              </a:xfrm>
              <a:custGeom>
                <a:avLst/>
                <a:gdLst/>
                <a:ahLst/>
                <a:cxnLst/>
                <a:rect l="l" t="t" r="r" b="b"/>
                <a:pathLst>
                  <a:path w="13157" h="4180" extrusionOk="0">
                    <a:moveTo>
                      <a:pt x="0" y="1"/>
                    </a:moveTo>
                    <a:lnTo>
                      <a:pt x="179" y="2275"/>
                    </a:lnTo>
                    <a:lnTo>
                      <a:pt x="12787" y="4180"/>
                    </a:lnTo>
                    <a:lnTo>
                      <a:pt x="13156" y="19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8"/>
              <p:cNvSpPr/>
              <p:nvPr/>
            </p:nvSpPr>
            <p:spPr>
              <a:xfrm>
                <a:off x="2911300" y="-1408675"/>
                <a:ext cx="406325" cy="104200"/>
              </a:xfrm>
              <a:custGeom>
                <a:avLst/>
                <a:gdLst/>
                <a:ahLst/>
                <a:cxnLst/>
                <a:rect l="l" t="t" r="r" b="b"/>
                <a:pathLst>
                  <a:path w="16253" h="4168" extrusionOk="0">
                    <a:moveTo>
                      <a:pt x="1" y="0"/>
                    </a:moveTo>
                    <a:lnTo>
                      <a:pt x="144" y="1798"/>
                    </a:lnTo>
                    <a:lnTo>
                      <a:pt x="15896" y="4167"/>
                    </a:lnTo>
                    <a:lnTo>
                      <a:pt x="16253" y="1965"/>
                    </a:lnTo>
                    <a:lnTo>
                      <a:pt x="5180" y="2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8"/>
              <p:cNvSpPr/>
              <p:nvPr/>
            </p:nvSpPr>
            <p:spPr>
              <a:xfrm>
                <a:off x="2927675" y="-1202700"/>
                <a:ext cx="354850" cy="108375"/>
              </a:xfrm>
              <a:custGeom>
                <a:avLst/>
                <a:gdLst/>
                <a:ahLst/>
                <a:cxnLst/>
                <a:rect l="l" t="t" r="r" b="b"/>
                <a:pathLst>
                  <a:path w="14194" h="4335" extrusionOk="0">
                    <a:moveTo>
                      <a:pt x="1" y="0"/>
                    </a:moveTo>
                    <a:lnTo>
                      <a:pt x="191" y="2286"/>
                    </a:lnTo>
                    <a:lnTo>
                      <a:pt x="13836" y="4334"/>
                    </a:lnTo>
                    <a:lnTo>
                      <a:pt x="14193" y="21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8"/>
              <p:cNvSpPr/>
              <p:nvPr/>
            </p:nvSpPr>
            <p:spPr>
              <a:xfrm>
                <a:off x="2919050" y="-1311650"/>
                <a:ext cx="381025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4502" extrusionOk="0">
                    <a:moveTo>
                      <a:pt x="1" y="1"/>
                    </a:moveTo>
                    <a:lnTo>
                      <a:pt x="179" y="2275"/>
                    </a:lnTo>
                    <a:lnTo>
                      <a:pt x="14883" y="4501"/>
                    </a:lnTo>
                    <a:lnTo>
                      <a:pt x="15241" y="22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2" name="Google Shape;392;p18"/>
            <p:cNvSpPr/>
            <p:nvPr/>
          </p:nvSpPr>
          <p:spPr>
            <a:xfrm>
              <a:off x="2890775" y="-1473225"/>
              <a:ext cx="455425" cy="132100"/>
            </a:xfrm>
            <a:custGeom>
              <a:avLst/>
              <a:gdLst/>
              <a:ahLst/>
              <a:cxnLst/>
              <a:rect l="l" t="t" r="r" b="b"/>
              <a:pathLst>
                <a:path w="18217" h="5284" extrusionOk="0">
                  <a:moveTo>
                    <a:pt x="7066" y="0"/>
                  </a:moveTo>
                  <a:cubicBezTo>
                    <a:pt x="3155" y="0"/>
                    <a:pt x="198" y="789"/>
                    <a:pt x="108" y="1987"/>
                  </a:cubicBezTo>
                  <a:cubicBezTo>
                    <a:pt x="0" y="3392"/>
                    <a:pt x="3941" y="4844"/>
                    <a:pt x="8930" y="5201"/>
                  </a:cubicBezTo>
                  <a:cubicBezTo>
                    <a:pt x="9701" y="5257"/>
                    <a:pt x="10450" y="5283"/>
                    <a:pt x="11168" y="5283"/>
                  </a:cubicBezTo>
                  <a:cubicBezTo>
                    <a:pt x="15086" y="5283"/>
                    <a:pt x="18043" y="4494"/>
                    <a:pt x="18134" y="3296"/>
                  </a:cubicBezTo>
                  <a:cubicBezTo>
                    <a:pt x="18217" y="1880"/>
                    <a:pt x="14276" y="439"/>
                    <a:pt x="9299" y="82"/>
                  </a:cubicBezTo>
                  <a:cubicBezTo>
                    <a:pt x="8531" y="27"/>
                    <a:pt x="7782" y="0"/>
                    <a:pt x="7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2892850" y="-1459875"/>
              <a:ext cx="453650" cy="69375"/>
            </a:xfrm>
            <a:custGeom>
              <a:avLst/>
              <a:gdLst/>
              <a:ahLst/>
              <a:cxnLst/>
              <a:rect l="l" t="t" r="r" b="b"/>
              <a:pathLst>
                <a:path w="18146" h="2775" extrusionOk="0">
                  <a:moveTo>
                    <a:pt x="108" y="0"/>
                  </a:moveTo>
                  <a:lnTo>
                    <a:pt x="1" y="1453"/>
                  </a:lnTo>
                  <a:lnTo>
                    <a:pt x="18039" y="2774"/>
                  </a:lnTo>
                  <a:lnTo>
                    <a:pt x="18146" y="132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2893450" y="-1509350"/>
              <a:ext cx="455750" cy="132175"/>
            </a:xfrm>
            <a:custGeom>
              <a:avLst/>
              <a:gdLst/>
              <a:ahLst/>
              <a:cxnLst/>
              <a:rect l="l" t="t" r="r" b="b"/>
              <a:pathLst>
                <a:path w="18230" h="5287" extrusionOk="0">
                  <a:moveTo>
                    <a:pt x="7032" y="0"/>
                  </a:moveTo>
                  <a:cubicBezTo>
                    <a:pt x="3135" y="0"/>
                    <a:pt x="188" y="797"/>
                    <a:pt x="108" y="1991"/>
                  </a:cubicBezTo>
                  <a:cubicBezTo>
                    <a:pt x="1" y="3396"/>
                    <a:pt x="3942" y="4849"/>
                    <a:pt x="8930" y="5206"/>
                  </a:cubicBezTo>
                  <a:cubicBezTo>
                    <a:pt x="9693" y="5261"/>
                    <a:pt x="10435" y="5287"/>
                    <a:pt x="11147" y="5287"/>
                  </a:cubicBezTo>
                  <a:cubicBezTo>
                    <a:pt x="15069" y="5287"/>
                    <a:pt x="18041" y="4490"/>
                    <a:pt x="18122" y="3301"/>
                  </a:cubicBezTo>
                  <a:cubicBezTo>
                    <a:pt x="18229" y="1884"/>
                    <a:pt x="14276" y="443"/>
                    <a:pt x="9299" y="86"/>
                  </a:cubicBezTo>
                  <a:cubicBezTo>
                    <a:pt x="8519" y="28"/>
                    <a:pt x="7759" y="0"/>
                    <a:pt x="70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3094975" y="-1688175"/>
              <a:ext cx="59550" cy="244700"/>
            </a:xfrm>
            <a:custGeom>
              <a:avLst/>
              <a:gdLst/>
              <a:ahLst/>
              <a:cxnLst/>
              <a:rect l="l" t="t" r="r" b="b"/>
              <a:pathLst>
                <a:path w="2382" h="9788" extrusionOk="0">
                  <a:moveTo>
                    <a:pt x="715" y="0"/>
                  </a:moveTo>
                  <a:lnTo>
                    <a:pt x="0" y="9668"/>
                  </a:lnTo>
                  <a:lnTo>
                    <a:pt x="1679" y="9787"/>
                  </a:lnTo>
                  <a:lnTo>
                    <a:pt x="2381" y="119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6" name="Google Shape;396;p18"/>
            <p:cNvGrpSpPr/>
            <p:nvPr/>
          </p:nvGrpSpPr>
          <p:grpSpPr>
            <a:xfrm>
              <a:off x="3095550" y="-1688475"/>
              <a:ext cx="59575" cy="244700"/>
              <a:chOff x="3095550" y="-1688475"/>
              <a:chExt cx="59575" cy="244700"/>
            </a:xfrm>
          </p:grpSpPr>
          <p:sp>
            <p:nvSpPr>
              <p:cNvPr id="397" name="Google Shape;397;p18"/>
              <p:cNvSpPr/>
              <p:nvPr/>
            </p:nvSpPr>
            <p:spPr>
              <a:xfrm>
                <a:off x="3095550" y="-1514050"/>
                <a:ext cx="42600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2811" extrusionOk="0">
                    <a:moveTo>
                      <a:pt x="191" y="0"/>
                    </a:moveTo>
                    <a:lnTo>
                      <a:pt x="1" y="2691"/>
                    </a:lnTo>
                    <a:lnTo>
                      <a:pt x="1680" y="2810"/>
                    </a:lnTo>
                    <a:lnTo>
                      <a:pt x="1704" y="2441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8"/>
              <p:cNvSpPr/>
              <p:nvPr/>
            </p:nvSpPr>
            <p:spPr>
              <a:xfrm>
                <a:off x="3112225" y="-1688475"/>
                <a:ext cx="42900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2846" extrusionOk="0">
                    <a:moveTo>
                      <a:pt x="25" y="0"/>
                    </a:moveTo>
                    <a:lnTo>
                      <a:pt x="1" y="405"/>
                    </a:lnTo>
                    <a:lnTo>
                      <a:pt x="1513" y="2846"/>
                    </a:lnTo>
                    <a:lnTo>
                      <a:pt x="1715" y="119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8"/>
              <p:cNvSpPr/>
              <p:nvPr/>
            </p:nvSpPr>
            <p:spPr>
              <a:xfrm>
                <a:off x="3103600" y="-1633425"/>
                <a:ext cx="43175" cy="1330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5323" extrusionOk="0">
                    <a:moveTo>
                      <a:pt x="215" y="1"/>
                    </a:moveTo>
                    <a:lnTo>
                      <a:pt x="0" y="2882"/>
                    </a:lnTo>
                    <a:lnTo>
                      <a:pt x="1524" y="5323"/>
                    </a:lnTo>
                    <a:lnTo>
                      <a:pt x="1727" y="2442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1"/>
          <p:cNvSpPr/>
          <p:nvPr/>
        </p:nvSpPr>
        <p:spPr>
          <a:xfrm rot="10800000">
            <a:off x="-119205" y="4885569"/>
            <a:ext cx="9377505" cy="890606"/>
          </a:xfrm>
          <a:custGeom>
            <a:avLst/>
            <a:gdLst/>
            <a:ahLst/>
            <a:cxnLst/>
            <a:rect l="l" t="t" r="r" b="b"/>
            <a:pathLst>
              <a:path w="302086" h="28215" extrusionOk="0">
                <a:moveTo>
                  <a:pt x="262" y="1"/>
                </a:moveTo>
                <a:cubicBezTo>
                  <a:pt x="667" y="370"/>
                  <a:pt x="1632" y="489"/>
                  <a:pt x="1632" y="1048"/>
                </a:cubicBezTo>
                <a:cubicBezTo>
                  <a:pt x="1632" y="1727"/>
                  <a:pt x="96" y="1727"/>
                  <a:pt x="96" y="2430"/>
                </a:cubicBezTo>
                <a:cubicBezTo>
                  <a:pt x="96" y="3132"/>
                  <a:pt x="1632" y="3108"/>
                  <a:pt x="1632" y="3811"/>
                </a:cubicBezTo>
                <a:cubicBezTo>
                  <a:pt x="1632" y="4501"/>
                  <a:pt x="96" y="4501"/>
                  <a:pt x="96" y="5204"/>
                </a:cubicBezTo>
                <a:cubicBezTo>
                  <a:pt x="96" y="5882"/>
                  <a:pt x="1632" y="5882"/>
                  <a:pt x="1632" y="6585"/>
                </a:cubicBezTo>
                <a:cubicBezTo>
                  <a:pt x="1632" y="7263"/>
                  <a:pt x="96" y="7263"/>
                  <a:pt x="96" y="7966"/>
                </a:cubicBezTo>
                <a:cubicBezTo>
                  <a:pt x="96" y="8656"/>
                  <a:pt x="1632" y="8656"/>
                  <a:pt x="1632" y="9347"/>
                </a:cubicBezTo>
                <a:cubicBezTo>
                  <a:pt x="1632" y="10038"/>
                  <a:pt x="96" y="10038"/>
                  <a:pt x="96" y="10740"/>
                </a:cubicBezTo>
                <a:cubicBezTo>
                  <a:pt x="96" y="11419"/>
                  <a:pt x="1632" y="11419"/>
                  <a:pt x="1632" y="12121"/>
                </a:cubicBezTo>
                <a:cubicBezTo>
                  <a:pt x="1632" y="12800"/>
                  <a:pt x="96" y="12800"/>
                  <a:pt x="96" y="13502"/>
                </a:cubicBezTo>
                <a:cubicBezTo>
                  <a:pt x="96" y="14193"/>
                  <a:pt x="1632" y="14193"/>
                  <a:pt x="1632" y="14883"/>
                </a:cubicBezTo>
                <a:cubicBezTo>
                  <a:pt x="1632" y="15574"/>
                  <a:pt x="96" y="15574"/>
                  <a:pt x="96" y="16276"/>
                </a:cubicBezTo>
                <a:cubicBezTo>
                  <a:pt x="96" y="16955"/>
                  <a:pt x="1632" y="16955"/>
                  <a:pt x="1632" y="17658"/>
                </a:cubicBezTo>
                <a:cubicBezTo>
                  <a:pt x="1632" y="18336"/>
                  <a:pt x="96" y="18336"/>
                  <a:pt x="96" y="19039"/>
                </a:cubicBezTo>
                <a:cubicBezTo>
                  <a:pt x="96" y="19717"/>
                  <a:pt x="1632" y="19717"/>
                  <a:pt x="1632" y="20420"/>
                </a:cubicBezTo>
                <a:cubicBezTo>
                  <a:pt x="1632" y="21110"/>
                  <a:pt x="96" y="21110"/>
                  <a:pt x="96" y="21801"/>
                </a:cubicBezTo>
                <a:cubicBezTo>
                  <a:pt x="96" y="22492"/>
                  <a:pt x="1632" y="22492"/>
                  <a:pt x="1632" y="23194"/>
                </a:cubicBezTo>
                <a:cubicBezTo>
                  <a:pt x="1632" y="23873"/>
                  <a:pt x="96" y="23873"/>
                  <a:pt x="96" y="24575"/>
                </a:cubicBezTo>
                <a:cubicBezTo>
                  <a:pt x="96" y="25278"/>
                  <a:pt x="1632" y="25254"/>
                  <a:pt x="1632" y="25956"/>
                </a:cubicBezTo>
                <a:cubicBezTo>
                  <a:pt x="1632" y="26647"/>
                  <a:pt x="1" y="27897"/>
                  <a:pt x="667" y="28087"/>
                </a:cubicBezTo>
                <a:cubicBezTo>
                  <a:pt x="988" y="28176"/>
                  <a:pt x="1271" y="28215"/>
                  <a:pt x="1527" y="28215"/>
                </a:cubicBezTo>
                <a:cubicBezTo>
                  <a:pt x="3191" y="28215"/>
                  <a:pt x="3703" y="26587"/>
                  <a:pt x="5870" y="26587"/>
                </a:cubicBezTo>
                <a:cubicBezTo>
                  <a:pt x="8371" y="26587"/>
                  <a:pt x="8371" y="28123"/>
                  <a:pt x="10871" y="28123"/>
                </a:cubicBezTo>
                <a:cubicBezTo>
                  <a:pt x="13371" y="28123"/>
                  <a:pt x="13371" y="26587"/>
                  <a:pt x="15872" y="26587"/>
                </a:cubicBezTo>
                <a:cubicBezTo>
                  <a:pt x="18372" y="26587"/>
                  <a:pt x="18372" y="28123"/>
                  <a:pt x="20872" y="28123"/>
                </a:cubicBezTo>
                <a:cubicBezTo>
                  <a:pt x="23373" y="28123"/>
                  <a:pt x="23373" y="26587"/>
                  <a:pt x="25873" y="26587"/>
                </a:cubicBezTo>
                <a:cubicBezTo>
                  <a:pt x="28373" y="26587"/>
                  <a:pt x="28373" y="28123"/>
                  <a:pt x="30873" y="28123"/>
                </a:cubicBezTo>
                <a:cubicBezTo>
                  <a:pt x="33374" y="28123"/>
                  <a:pt x="33374" y="26587"/>
                  <a:pt x="35874" y="26587"/>
                </a:cubicBezTo>
                <a:cubicBezTo>
                  <a:pt x="38374" y="26587"/>
                  <a:pt x="38374" y="28123"/>
                  <a:pt x="40875" y="28123"/>
                </a:cubicBezTo>
                <a:cubicBezTo>
                  <a:pt x="43375" y="28123"/>
                  <a:pt x="43375" y="26587"/>
                  <a:pt x="45875" y="26587"/>
                </a:cubicBezTo>
                <a:cubicBezTo>
                  <a:pt x="48376" y="26587"/>
                  <a:pt x="48376" y="28123"/>
                  <a:pt x="50876" y="28123"/>
                </a:cubicBezTo>
                <a:cubicBezTo>
                  <a:pt x="53376" y="28123"/>
                  <a:pt x="53376" y="26587"/>
                  <a:pt x="55877" y="26587"/>
                </a:cubicBezTo>
                <a:cubicBezTo>
                  <a:pt x="58377" y="26587"/>
                  <a:pt x="58377" y="28123"/>
                  <a:pt x="60877" y="28123"/>
                </a:cubicBezTo>
                <a:cubicBezTo>
                  <a:pt x="63378" y="28123"/>
                  <a:pt x="63378" y="26587"/>
                  <a:pt x="65878" y="26587"/>
                </a:cubicBezTo>
                <a:cubicBezTo>
                  <a:pt x="68378" y="26587"/>
                  <a:pt x="68378" y="28123"/>
                  <a:pt x="70878" y="28123"/>
                </a:cubicBezTo>
                <a:cubicBezTo>
                  <a:pt x="73379" y="28123"/>
                  <a:pt x="73379" y="26587"/>
                  <a:pt x="75879" y="26587"/>
                </a:cubicBezTo>
                <a:cubicBezTo>
                  <a:pt x="78379" y="26587"/>
                  <a:pt x="78379" y="28123"/>
                  <a:pt x="80880" y="28123"/>
                </a:cubicBezTo>
                <a:cubicBezTo>
                  <a:pt x="83380" y="28123"/>
                  <a:pt x="83380" y="26587"/>
                  <a:pt x="85880" y="26587"/>
                </a:cubicBezTo>
                <a:cubicBezTo>
                  <a:pt x="88381" y="26587"/>
                  <a:pt x="88381" y="28123"/>
                  <a:pt x="90881" y="28123"/>
                </a:cubicBezTo>
                <a:cubicBezTo>
                  <a:pt x="93381" y="28123"/>
                  <a:pt x="93381" y="26587"/>
                  <a:pt x="95882" y="26587"/>
                </a:cubicBezTo>
                <a:cubicBezTo>
                  <a:pt x="98382" y="26587"/>
                  <a:pt x="98382" y="28123"/>
                  <a:pt x="100882" y="28123"/>
                </a:cubicBezTo>
                <a:cubicBezTo>
                  <a:pt x="103383" y="28123"/>
                  <a:pt x="103383" y="26587"/>
                  <a:pt x="105883" y="26587"/>
                </a:cubicBezTo>
                <a:cubicBezTo>
                  <a:pt x="108383" y="26587"/>
                  <a:pt x="108383" y="28123"/>
                  <a:pt x="110883" y="28123"/>
                </a:cubicBezTo>
                <a:cubicBezTo>
                  <a:pt x="113384" y="28123"/>
                  <a:pt x="113384" y="26587"/>
                  <a:pt x="115884" y="26587"/>
                </a:cubicBezTo>
                <a:cubicBezTo>
                  <a:pt x="118384" y="26587"/>
                  <a:pt x="118384" y="28123"/>
                  <a:pt x="120885" y="28123"/>
                </a:cubicBezTo>
                <a:cubicBezTo>
                  <a:pt x="123385" y="28123"/>
                  <a:pt x="123385" y="26587"/>
                  <a:pt x="125885" y="26587"/>
                </a:cubicBezTo>
                <a:cubicBezTo>
                  <a:pt x="128386" y="26587"/>
                  <a:pt x="128386" y="28123"/>
                  <a:pt x="130886" y="28123"/>
                </a:cubicBezTo>
                <a:cubicBezTo>
                  <a:pt x="133386" y="28123"/>
                  <a:pt x="133386" y="26587"/>
                  <a:pt x="135887" y="26587"/>
                </a:cubicBezTo>
                <a:cubicBezTo>
                  <a:pt x="138387" y="26587"/>
                  <a:pt x="138387" y="28123"/>
                  <a:pt x="140887" y="28123"/>
                </a:cubicBezTo>
                <a:cubicBezTo>
                  <a:pt x="143388" y="28123"/>
                  <a:pt x="143388" y="26587"/>
                  <a:pt x="145888" y="26587"/>
                </a:cubicBezTo>
                <a:cubicBezTo>
                  <a:pt x="148388" y="26587"/>
                  <a:pt x="148388" y="28123"/>
                  <a:pt x="150888" y="28123"/>
                </a:cubicBezTo>
                <a:cubicBezTo>
                  <a:pt x="153389" y="28123"/>
                  <a:pt x="153389" y="26587"/>
                  <a:pt x="155889" y="26587"/>
                </a:cubicBezTo>
                <a:cubicBezTo>
                  <a:pt x="158389" y="26587"/>
                  <a:pt x="158389" y="28123"/>
                  <a:pt x="160890" y="28123"/>
                </a:cubicBezTo>
                <a:cubicBezTo>
                  <a:pt x="163390" y="28123"/>
                  <a:pt x="163390" y="26587"/>
                  <a:pt x="165890" y="26587"/>
                </a:cubicBezTo>
                <a:cubicBezTo>
                  <a:pt x="168391" y="26587"/>
                  <a:pt x="168391" y="28123"/>
                  <a:pt x="170891" y="28123"/>
                </a:cubicBezTo>
                <a:cubicBezTo>
                  <a:pt x="173391" y="28123"/>
                  <a:pt x="173391" y="26587"/>
                  <a:pt x="175892" y="26587"/>
                </a:cubicBezTo>
                <a:cubicBezTo>
                  <a:pt x="178392" y="26587"/>
                  <a:pt x="178392" y="28123"/>
                  <a:pt x="180892" y="28123"/>
                </a:cubicBezTo>
                <a:cubicBezTo>
                  <a:pt x="183393" y="28123"/>
                  <a:pt x="183393" y="26587"/>
                  <a:pt x="185893" y="26587"/>
                </a:cubicBezTo>
                <a:cubicBezTo>
                  <a:pt x="188393" y="26587"/>
                  <a:pt x="188393" y="28123"/>
                  <a:pt x="190893" y="28123"/>
                </a:cubicBezTo>
                <a:cubicBezTo>
                  <a:pt x="193394" y="28123"/>
                  <a:pt x="193394" y="26587"/>
                  <a:pt x="195894" y="26587"/>
                </a:cubicBezTo>
                <a:cubicBezTo>
                  <a:pt x="198394" y="26587"/>
                  <a:pt x="198394" y="28123"/>
                  <a:pt x="200895" y="28123"/>
                </a:cubicBezTo>
                <a:cubicBezTo>
                  <a:pt x="203395" y="28123"/>
                  <a:pt x="203395" y="26587"/>
                  <a:pt x="205895" y="26587"/>
                </a:cubicBezTo>
                <a:cubicBezTo>
                  <a:pt x="208396" y="26587"/>
                  <a:pt x="208396" y="28123"/>
                  <a:pt x="210896" y="28123"/>
                </a:cubicBezTo>
                <a:cubicBezTo>
                  <a:pt x="213396" y="28123"/>
                  <a:pt x="213396" y="26587"/>
                  <a:pt x="215897" y="26587"/>
                </a:cubicBezTo>
                <a:cubicBezTo>
                  <a:pt x="218397" y="26587"/>
                  <a:pt x="218397" y="28123"/>
                  <a:pt x="220897" y="28123"/>
                </a:cubicBezTo>
                <a:cubicBezTo>
                  <a:pt x="223398" y="28123"/>
                  <a:pt x="223398" y="26587"/>
                  <a:pt x="225898" y="26587"/>
                </a:cubicBezTo>
                <a:cubicBezTo>
                  <a:pt x="228398" y="26587"/>
                  <a:pt x="228398" y="28123"/>
                  <a:pt x="230898" y="28123"/>
                </a:cubicBezTo>
                <a:cubicBezTo>
                  <a:pt x="233399" y="28123"/>
                  <a:pt x="233399" y="26587"/>
                  <a:pt x="235899" y="26587"/>
                </a:cubicBezTo>
                <a:cubicBezTo>
                  <a:pt x="238399" y="26587"/>
                  <a:pt x="238399" y="28123"/>
                  <a:pt x="240900" y="28123"/>
                </a:cubicBezTo>
                <a:cubicBezTo>
                  <a:pt x="243400" y="28123"/>
                  <a:pt x="243400" y="26587"/>
                  <a:pt x="245900" y="26587"/>
                </a:cubicBezTo>
                <a:cubicBezTo>
                  <a:pt x="248401" y="26587"/>
                  <a:pt x="248401" y="28123"/>
                  <a:pt x="250901" y="28123"/>
                </a:cubicBezTo>
                <a:cubicBezTo>
                  <a:pt x="253401" y="28123"/>
                  <a:pt x="253401" y="26587"/>
                  <a:pt x="255902" y="26587"/>
                </a:cubicBezTo>
                <a:cubicBezTo>
                  <a:pt x="258402" y="26587"/>
                  <a:pt x="258402" y="28123"/>
                  <a:pt x="260902" y="28123"/>
                </a:cubicBezTo>
                <a:cubicBezTo>
                  <a:pt x="263403" y="28123"/>
                  <a:pt x="263403" y="26587"/>
                  <a:pt x="265903" y="26587"/>
                </a:cubicBezTo>
                <a:cubicBezTo>
                  <a:pt x="268403" y="26587"/>
                  <a:pt x="268403" y="28123"/>
                  <a:pt x="270903" y="28123"/>
                </a:cubicBezTo>
                <a:cubicBezTo>
                  <a:pt x="273404" y="28123"/>
                  <a:pt x="273404" y="26587"/>
                  <a:pt x="275904" y="26587"/>
                </a:cubicBezTo>
                <a:cubicBezTo>
                  <a:pt x="278404" y="26587"/>
                  <a:pt x="278404" y="28123"/>
                  <a:pt x="280905" y="28123"/>
                </a:cubicBezTo>
                <a:cubicBezTo>
                  <a:pt x="283405" y="28123"/>
                  <a:pt x="283405" y="26587"/>
                  <a:pt x="285905" y="26587"/>
                </a:cubicBezTo>
                <a:cubicBezTo>
                  <a:pt x="288406" y="26587"/>
                  <a:pt x="288406" y="28123"/>
                  <a:pt x="290906" y="28123"/>
                </a:cubicBezTo>
                <a:cubicBezTo>
                  <a:pt x="293406" y="28123"/>
                  <a:pt x="293406" y="26587"/>
                  <a:pt x="295907" y="26587"/>
                </a:cubicBezTo>
                <a:cubicBezTo>
                  <a:pt x="298074" y="26587"/>
                  <a:pt x="298586" y="28215"/>
                  <a:pt x="300258" y="28215"/>
                </a:cubicBezTo>
                <a:cubicBezTo>
                  <a:pt x="300515" y="28215"/>
                  <a:pt x="300799" y="28176"/>
                  <a:pt x="301122" y="28087"/>
                </a:cubicBezTo>
                <a:cubicBezTo>
                  <a:pt x="301788" y="27909"/>
                  <a:pt x="300467" y="27266"/>
                  <a:pt x="300169" y="26147"/>
                </a:cubicBezTo>
                <a:cubicBezTo>
                  <a:pt x="299990" y="25480"/>
                  <a:pt x="301669" y="25254"/>
                  <a:pt x="301669" y="24575"/>
                </a:cubicBezTo>
                <a:cubicBezTo>
                  <a:pt x="301669" y="23885"/>
                  <a:pt x="300133" y="23885"/>
                  <a:pt x="300133" y="23194"/>
                </a:cubicBezTo>
                <a:cubicBezTo>
                  <a:pt x="300133" y="22503"/>
                  <a:pt x="301669" y="22503"/>
                  <a:pt x="301669" y="21801"/>
                </a:cubicBezTo>
                <a:cubicBezTo>
                  <a:pt x="301669" y="21110"/>
                  <a:pt x="300133" y="21122"/>
                  <a:pt x="300133" y="20420"/>
                </a:cubicBezTo>
                <a:cubicBezTo>
                  <a:pt x="300133" y="19741"/>
                  <a:pt x="301669" y="19741"/>
                  <a:pt x="301669" y="19039"/>
                </a:cubicBezTo>
                <a:cubicBezTo>
                  <a:pt x="301669" y="18360"/>
                  <a:pt x="300133" y="18360"/>
                  <a:pt x="300133" y="17658"/>
                </a:cubicBezTo>
                <a:cubicBezTo>
                  <a:pt x="300133" y="16967"/>
                  <a:pt x="301669" y="16967"/>
                  <a:pt x="301669" y="16276"/>
                </a:cubicBezTo>
                <a:cubicBezTo>
                  <a:pt x="301669" y="15586"/>
                  <a:pt x="300133" y="15586"/>
                  <a:pt x="300133" y="14883"/>
                </a:cubicBezTo>
                <a:cubicBezTo>
                  <a:pt x="300133" y="14205"/>
                  <a:pt x="301669" y="14205"/>
                  <a:pt x="301669" y="13502"/>
                </a:cubicBezTo>
                <a:cubicBezTo>
                  <a:pt x="301669" y="12824"/>
                  <a:pt x="300133" y="12824"/>
                  <a:pt x="300133" y="12121"/>
                </a:cubicBezTo>
                <a:cubicBezTo>
                  <a:pt x="300133" y="11431"/>
                  <a:pt x="301669" y="11431"/>
                  <a:pt x="301669" y="10740"/>
                </a:cubicBezTo>
                <a:cubicBezTo>
                  <a:pt x="301669" y="10049"/>
                  <a:pt x="300133" y="10049"/>
                  <a:pt x="300133" y="9347"/>
                </a:cubicBezTo>
                <a:cubicBezTo>
                  <a:pt x="300133" y="8668"/>
                  <a:pt x="301669" y="8668"/>
                  <a:pt x="301669" y="7966"/>
                </a:cubicBezTo>
                <a:cubicBezTo>
                  <a:pt x="301669" y="7287"/>
                  <a:pt x="300133" y="7287"/>
                  <a:pt x="300133" y="6585"/>
                </a:cubicBezTo>
                <a:cubicBezTo>
                  <a:pt x="300133" y="5894"/>
                  <a:pt x="301669" y="5894"/>
                  <a:pt x="301669" y="5204"/>
                </a:cubicBezTo>
                <a:cubicBezTo>
                  <a:pt x="301669" y="4513"/>
                  <a:pt x="300133" y="4513"/>
                  <a:pt x="300133" y="3811"/>
                </a:cubicBezTo>
                <a:cubicBezTo>
                  <a:pt x="300550" y="3096"/>
                  <a:pt x="302086" y="3096"/>
                  <a:pt x="302086" y="2418"/>
                </a:cubicBezTo>
                <a:cubicBezTo>
                  <a:pt x="302086" y="1727"/>
                  <a:pt x="300550" y="1727"/>
                  <a:pt x="300550" y="1025"/>
                </a:cubicBezTo>
                <a:cubicBezTo>
                  <a:pt x="300550" y="477"/>
                  <a:pt x="301526" y="358"/>
                  <a:pt x="3019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1"/>
          <p:cNvSpPr/>
          <p:nvPr/>
        </p:nvSpPr>
        <p:spPr>
          <a:xfrm>
            <a:off x="-76200" y="-529825"/>
            <a:ext cx="9377505" cy="890606"/>
          </a:xfrm>
          <a:custGeom>
            <a:avLst/>
            <a:gdLst/>
            <a:ahLst/>
            <a:cxnLst/>
            <a:rect l="l" t="t" r="r" b="b"/>
            <a:pathLst>
              <a:path w="302086" h="28215" extrusionOk="0">
                <a:moveTo>
                  <a:pt x="262" y="1"/>
                </a:moveTo>
                <a:cubicBezTo>
                  <a:pt x="667" y="370"/>
                  <a:pt x="1632" y="489"/>
                  <a:pt x="1632" y="1048"/>
                </a:cubicBezTo>
                <a:cubicBezTo>
                  <a:pt x="1632" y="1727"/>
                  <a:pt x="96" y="1727"/>
                  <a:pt x="96" y="2430"/>
                </a:cubicBezTo>
                <a:cubicBezTo>
                  <a:pt x="96" y="3132"/>
                  <a:pt x="1632" y="3108"/>
                  <a:pt x="1632" y="3811"/>
                </a:cubicBezTo>
                <a:cubicBezTo>
                  <a:pt x="1632" y="4501"/>
                  <a:pt x="96" y="4501"/>
                  <a:pt x="96" y="5204"/>
                </a:cubicBezTo>
                <a:cubicBezTo>
                  <a:pt x="96" y="5882"/>
                  <a:pt x="1632" y="5882"/>
                  <a:pt x="1632" y="6585"/>
                </a:cubicBezTo>
                <a:cubicBezTo>
                  <a:pt x="1632" y="7263"/>
                  <a:pt x="96" y="7263"/>
                  <a:pt x="96" y="7966"/>
                </a:cubicBezTo>
                <a:cubicBezTo>
                  <a:pt x="96" y="8656"/>
                  <a:pt x="1632" y="8656"/>
                  <a:pt x="1632" y="9347"/>
                </a:cubicBezTo>
                <a:cubicBezTo>
                  <a:pt x="1632" y="10038"/>
                  <a:pt x="96" y="10038"/>
                  <a:pt x="96" y="10740"/>
                </a:cubicBezTo>
                <a:cubicBezTo>
                  <a:pt x="96" y="11419"/>
                  <a:pt x="1632" y="11419"/>
                  <a:pt x="1632" y="12121"/>
                </a:cubicBezTo>
                <a:cubicBezTo>
                  <a:pt x="1632" y="12800"/>
                  <a:pt x="96" y="12800"/>
                  <a:pt x="96" y="13502"/>
                </a:cubicBezTo>
                <a:cubicBezTo>
                  <a:pt x="96" y="14193"/>
                  <a:pt x="1632" y="14193"/>
                  <a:pt x="1632" y="14883"/>
                </a:cubicBezTo>
                <a:cubicBezTo>
                  <a:pt x="1632" y="15574"/>
                  <a:pt x="96" y="15574"/>
                  <a:pt x="96" y="16276"/>
                </a:cubicBezTo>
                <a:cubicBezTo>
                  <a:pt x="96" y="16955"/>
                  <a:pt x="1632" y="16955"/>
                  <a:pt x="1632" y="17658"/>
                </a:cubicBezTo>
                <a:cubicBezTo>
                  <a:pt x="1632" y="18336"/>
                  <a:pt x="96" y="18336"/>
                  <a:pt x="96" y="19039"/>
                </a:cubicBezTo>
                <a:cubicBezTo>
                  <a:pt x="96" y="19717"/>
                  <a:pt x="1632" y="19717"/>
                  <a:pt x="1632" y="20420"/>
                </a:cubicBezTo>
                <a:cubicBezTo>
                  <a:pt x="1632" y="21110"/>
                  <a:pt x="96" y="21110"/>
                  <a:pt x="96" y="21801"/>
                </a:cubicBezTo>
                <a:cubicBezTo>
                  <a:pt x="96" y="22492"/>
                  <a:pt x="1632" y="22492"/>
                  <a:pt x="1632" y="23194"/>
                </a:cubicBezTo>
                <a:cubicBezTo>
                  <a:pt x="1632" y="23873"/>
                  <a:pt x="96" y="23873"/>
                  <a:pt x="96" y="24575"/>
                </a:cubicBezTo>
                <a:cubicBezTo>
                  <a:pt x="96" y="25278"/>
                  <a:pt x="1632" y="25254"/>
                  <a:pt x="1632" y="25956"/>
                </a:cubicBezTo>
                <a:cubicBezTo>
                  <a:pt x="1632" y="26647"/>
                  <a:pt x="1" y="27897"/>
                  <a:pt x="667" y="28087"/>
                </a:cubicBezTo>
                <a:cubicBezTo>
                  <a:pt x="988" y="28176"/>
                  <a:pt x="1271" y="28215"/>
                  <a:pt x="1527" y="28215"/>
                </a:cubicBezTo>
                <a:cubicBezTo>
                  <a:pt x="3191" y="28215"/>
                  <a:pt x="3703" y="26587"/>
                  <a:pt x="5870" y="26587"/>
                </a:cubicBezTo>
                <a:cubicBezTo>
                  <a:pt x="8371" y="26587"/>
                  <a:pt x="8371" y="28123"/>
                  <a:pt x="10871" y="28123"/>
                </a:cubicBezTo>
                <a:cubicBezTo>
                  <a:pt x="13371" y="28123"/>
                  <a:pt x="13371" y="26587"/>
                  <a:pt x="15872" y="26587"/>
                </a:cubicBezTo>
                <a:cubicBezTo>
                  <a:pt x="18372" y="26587"/>
                  <a:pt x="18372" y="28123"/>
                  <a:pt x="20872" y="28123"/>
                </a:cubicBezTo>
                <a:cubicBezTo>
                  <a:pt x="23373" y="28123"/>
                  <a:pt x="23373" y="26587"/>
                  <a:pt x="25873" y="26587"/>
                </a:cubicBezTo>
                <a:cubicBezTo>
                  <a:pt x="28373" y="26587"/>
                  <a:pt x="28373" y="28123"/>
                  <a:pt x="30873" y="28123"/>
                </a:cubicBezTo>
                <a:cubicBezTo>
                  <a:pt x="33374" y="28123"/>
                  <a:pt x="33374" y="26587"/>
                  <a:pt x="35874" y="26587"/>
                </a:cubicBezTo>
                <a:cubicBezTo>
                  <a:pt x="38374" y="26587"/>
                  <a:pt x="38374" y="28123"/>
                  <a:pt x="40875" y="28123"/>
                </a:cubicBezTo>
                <a:cubicBezTo>
                  <a:pt x="43375" y="28123"/>
                  <a:pt x="43375" y="26587"/>
                  <a:pt x="45875" y="26587"/>
                </a:cubicBezTo>
                <a:cubicBezTo>
                  <a:pt x="48376" y="26587"/>
                  <a:pt x="48376" y="28123"/>
                  <a:pt x="50876" y="28123"/>
                </a:cubicBezTo>
                <a:cubicBezTo>
                  <a:pt x="53376" y="28123"/>
                  <a:pt x="53376" y="26587"/>
                  <a:pt x="55877" y="26587"/>
                </a:cubicBezTo>
                <a:cubicBezTo>
                  <a:pt x="58377" y="26587"/>
                  <a:pt x="58377" y="28123"/>
                  <a:pt x="60877" y="28123"/>
                </a:cubicBezTo>
                <a:cubicBezTo>
                  <a:pt x="63378" y="28123"/>
                  <a:pt x="63378" y="26587"/>
                  <a:pt x="65878" y="26587"/>
                </a:cubicBezTo>
                <a:cubicBezTo>
                  <a:pt x="68378" y="26587"/>
                  <a:pt x="68378" y="28123"/>
                  <a:pt x="70878" y="28123"/>
                </a:cubicBezTo>
                <a:cubicBezTo>
                  <a:pt x="73379" y="28123"/>
                  <a:pt x="73379" y="26587"/>
                  <a:pt x="75879" y="26587"/>
                </a:cubicBezTo>
                <a:cubicBezTo>
                  <a:pt x="78379" y="26587"/>
                  <a:pt x="78379" y="28123"/>
                  <a:pt x="80880" y="28123"/>
                </a:cubicBezTo>
                <a:cubicBezTo>
                  <a:pt x="83380" y="28123"/>
                  <a:pt x="83380" y="26587"/>
                  <a:pt x="85880" y="26587"/>
                </a:cubicBezTo>
                <a:cubicBezTo>
                  <a:pt x="88381" y="26587"/>
                  <a:pt x="88381" y="28123"/>
                  <a:pt x="90881" y="28123"/>
                </a:cubicBezTo>
                <a:cubicBezTo>
                  <a:pt x="93381" y="28123"/>
                  <a:pt x="93381" y="26587"/>
                  <a:pt x="95882" y="26587"/>
                </a:cubicBezTo>
                <a:cubicBezTo>
                  <a:pt x="98382" y="26587"/>
                  <a:pt x="98382" y="28123"/>
                  <a:pt x="100882" y="28123"/>
                </a:cubicBezTo>
                <a:cubicBezTo>
                  <a:pt x="103383" y="28123"/>
                  <a:pt x="103383" y="26587"/>
                  <a:pt x="105883" y="26587"/>
                </a:cubicBezTo>
                <a:cubicBezTo>
                  <a:pt x="108383" y="26587"/>
                  <a:pt x="108383" y="28123"/>
                  <a:pt x="110883" y="28123"/>
                </a:cubicBezTo>
                <a:cubicBezTo>
                  <a:pt x="113384" y="28123"/>
                  <a:pt x="113384" y="26587"/>
                  <a:pt x="115884" y="26587"/>
                </a:cubicBezTo>
                <a:cubicBezTo>
                  <a:pt x="118384" y="26587"/>
                  <a:pt x="118384" y="28123"/>
                  <a:pt x="120885" y="28123"/>
                </a:cubicBezTo>
                <a:cubicBezTo>
                  <a:pt x="123385" y="28123"/>
                  <a:pt x="123385" y="26587"/>
                  <a:pt x="125885" y="26587"/>
                </a:cubicBezTo>
                <a:cubicBezTo>
                  <a:pt x="128386" y="26587"/>
                  <a:pt x="128386" y="28123"/>
                  <a:pt x="130886" y="28123"/>
                </a:cubicBezTo>
                <a:cubicBezTo>
                  <a:pt x="133386" y="28123"/>
                  <a:pt x="133386" y="26587"/>
                  <a:pt x="135887" y="26587"/>
                </a:cubicBezTo>
                <a:cubicBezTo>
                  <a:pt x="138387" y="26587"/>
                  <a:pt x="138387" y="28123"/>
                  <a:pt x="140887" y="28123"/>
                </a:cubicBezTo>
                <a:cubicBezTo>
                  <a:pt x="143388" y="28123"/>
                  <a:pt x="143388" y="26587"/>
                  <a:pt x="145888" y="26587"/>
                </a:cubicBezTo>
                <a:cubicBezTo>
                  <a:pt x="148388" y="26587"/>
                  <a:pt x="148388" y="28123"/>
                  <a:pt x="150888" y="28123"/>
                </a:cubicBezTo>
                <a:cubicBezTo>
                  <a:pt x="153389" y="28123"/>
                  <a:pt x="153389" y="26587"/>
                  <a:pt x="155889" y="26587"/>
                </a:cubicBezTo>
                <a:cubicBezTo>
                  <a:pt x="158389" y="26587"/>
                  <a:pt x="158389" y="28123"/>
                  <a:pt x="160890" y="28123"/>
                </a:cubicBezTo>
                <a:cubicBezTo>
                  <a:pt x="163390" y="28123"/>
                  <a:pt x="163390" y="26587"/>
                  <a:pt x="165890" y="26587"/>
                </a:cubicBezTo>
                <a:cubicBezTo>
                  <a:pt x="168391" y="26587"/>
                  <a:pt x="168391" y="28123"/>
                  <a:pt x="170891" y="28123"/>
                </a:cubicBezTo>
                <a:cubicBezTo>
                  <a:pt x="173391" y="28123"/>
                  <a:pt x="173391" y="26587"/>
                  <a:pt x="175892" y="26587"/>
                </a:cubicBezTo>
                <a:cubicBezTo>
                  <a:pt x="178392" y="26587"/>
                  <a:pt x="178392" y="28123"/>
                  <a:pt x="180892" y="28123"/>
                </a:cubicBezTo>
                <a:cubicBezTo>
                  <a:pt x="183393" y="28123"/>
                  <a:pt x="183393" y="26587"/>
                  <a:pt x="185893" y="26587"/>
                </a:cubicBezTo>
                <a:cubicBezTo>
                  <a:pt x="188393" y="26587"/>
                  <a:pt x="188393" y="28123"/>
                  <a:pt x="190893" y="28123"/>
                </a:cubicBezTo>
                <a:cubicBezTo>
                  <a:pt x="193394" y="28123"/>
                  <a:pt x="193394" y="26587"/>
                  <a:pt x="195894" y="26587"/>
                </a:cubicBezTo>
                <a:cubicBezTo>
                  <a:pt x="198394" y="26587"/>
                  <a:pt x="198394" y="28123"/>
                  <a:pt x="200895" y="28123"/>
                </a:cubicBezTo>
                <a:cubicBezTo>
                  <a:pt x="203395" y="28123"/>
                  <a:pt x="203395" y="26587"/>
                  <a:pt x="205895" y="26587"/>
                </a:cubicBezTo>
                <a:cubicBezTo>
                  <a:pt x="208396" y="26587"/>
                  <a:pt x="208396" y="28123"/>
                  <a:pt x="210896" y="28123"/>
                </a:cubicBezTo>
                <a:cubicBezTo>
                  <a:pt x="213396" y="28123"/>
                  <a:pt x="213396" y="26587"/>
                  <a:pt x="215897" y="26587"/>
                </a:cubicBezTo>
                <a:cubicBezTo>
                  <a:pt x="218397" y="26587"/>
                  <a:pt x="218397" y="28123"/>
                  <a:pt x="220897" y="28123"/>
                </a:cubicBezTo>
                <a:cubicBezTo>
                  <a:pt x="223398" y="28123"/>
                  <a:pt x="223398" y="26587"/>
                  <a:pt x="225898" y="26587"/>
                </a:cubicBezTo>
                <a:cubicBezTo>
                  <a:pt x="228398" y="26587"/>
                  <a:pt x="228398" y="28123"/>
                  <a:pt x="230898" y="28123"/>
                </a:cubicBezTo>
                <a:cubicBezTo>
                  <a:pt x="233399" y="28123"/>
                  <a:pt x="233399" y="26587"/>
                  <a:pt x="235899" y="26587"/>
                </a:cubicBezTo>
                <a:cubicBezTo>
                  <a:pt x="238399" y="26587"/>
                  <a:pt x="238399" y="28123"/>
                  <a:pt x="240900" y="28123"/>
                </a:cubicBezTo>
                <a:cubicBezTo>
                  <a:pt x="243400" y="28123"/>
                  <a:pt x="243400" y="26587"/>
                  <a:pt x="245900" y="26587"/>
                </a:cubicBezTo>
                <a:cubicBezTo>
                  <a:pt x="248401" y="26587"/>
                  <a:pt x="248401" y="28123"/>
                  <a:pt x="250901" y="28123"/>
                </a:cubicBezTo>
                <a:cubicBezTo>
                  <a:pt x="253401" y="28123"/>
                  <a:pt x="253401" y="26587"/>
                  <a:pt x="255902" y="26587"/>
                </a:cubicBezTo>
                <a:cubicBezTo>
                  <a:pt x="258402" y="26587"/>
                  <a:pt x="258402" y="28123"/>
                  <a:pt x="260902" y="28123"/>
                </a:cubicBezTo>
                <a:cubicBezTo>
                  <a:pt x="263403" y="28123"/>
                  <a:pt x="263403" y="26587"/>
                  <a:pt x="265903" y="26587"/>
                </a:cubicBezTo>
                <a:cubicBezTo>
                  <a:pt x="268403" y="26587"/>
                  <a:pt x="268403" y="28123"/>
                  <a:pt x="270903" y="28123"/>
                </a:cubicBezTo>
                <a:cubicBezTo>
                  <a:pt x="273404" y="28123"/>
                  <a:pt x="273404" y="26587"/>
                  <a:pt x="275904" y="26587"/>
                </a:cubicBezTo>
                <a:cubicBezTo>
                  <a:pt x="278404" y="26587"/>
                  <a:pt x="278404" y="28123"/>
                  <a:pt x="280905" y="28123"/>
                </a:cubicBezTo>
                <a:cubicBezTo>
                  <a:pt x="283405" y="28123"/>
                  <a:pt x="283405" y="26587"/>
                  <a:pt x="285905" y="26587"/>
                </a:cubicBezTo>
                <a:cubicBezTo>
                  <a:pt x="288406" y="26587"/>
                  <a:pt x="288406" y="28123"/>
                  <a:pt x="290906" y="28123"/>
                </a:cubicBezTo>
                <a:cubicBezTo>
                  <a:pt x="293406" y="28123"/>
                  <a:pt x="293406" y="26587"/>
                  <a:pt x="295907" y="26587"/>
                </a:cubicBezTo>
                <a:cubicBezTo>
                  <a:pt x="298074" y="26587"/>
                  <a:pt x="298586" y="28215"/>
                  <a:pt x="300258" y="28215"/>
                </a:cubicBezTo>
                <a:cubicBezTo>
                  <a:pt x="300515" y="28215"/>
                  <a:pt x="300799" y="28176"/>
                  <a:pt x="301122" y="28087"/>
                </a:cubicBezTo>
                <a:cubicBezTo>
                  <a:pt x="301788" y="27909"/>
                  <a:pt x="300467" y="27266"/>
                  <a:pt x="300169" y="26147"/>
                </a:cubicBezTo>
                <a:cubicBezTo>
                  <a:pt x="299990" y="25480"/>
                  <a:pt x="301669" y="25254"/>
                  <a:pt x="301669" y="24575"/>
                </a:cubicBezTo>
                <a:cubicBezTo>
                  <a:pt x="301669" y="23885"/>
                  <a:pt x="300133" y="23885"/>
                  <a:pt x="300133" y="23194"/>
                </a:cubicBezTo>
                <a:cubicBezTo>
                  <a:pt x="300133" y="22503"/>
                  <a:pt x="301669" y="22503"/>
                  <a:pt x="301669" y="21801"/>
                </a:cubicBezTo>
                <a:cubicBezTo>
                  <a:pt x="301669" y="21110"/>
                  <a:pt x="300133" y="21122"/>
                  <a:pt x="300133" y="20420"/>
                </a:cubicBezTo>
                <a:cubicBezTo>
                  <a:pt x="300133" y="19741"/>
                  <a:pt x="301669" y="19741"/>
                  <a:pt x="301669" y="19039"/>
                </a:cubicBezTo>
                <a:cubicBezTo>
                  <a:pt x="301669" y="18360"/>
                  <a:pt x="300133" y="18360"/>
                  <a:pt x="300133" y="17658"/>
                </a:cubicBezTo>
                <a:cubicBezTo>
                  <a:pt x="300133" y="16967"/>
                  <a:pt x="301669" y="16967"/>
                  <a:pt x="301669" y="16276"/>
                </a:cubicBezTo>
                <a:cubicBezTo>
                  <a:pt x="301669" y="15586"/>
                  <a:pt x="300133" y="15586"/>
                  <a:pt x="300133" y="14883"/>
                </a:cubicBezTo>
                <a:cubicBezTo>
                  <a:pt x="300133" y="14205"/>
                  <a:pt x="301669" y="14205"/>
                  <a:pt x="301669" y="13502"/>
                </a:cubicBezTo>
                <a:cubicBezTo>
                  <a:pt x="301669" y="12824"/>
                  <a:pt x="300133" y="12824"/>
                  <a:pt x="300133" y="12121"/>
                </a:cubicBezTo>
                <a:cubicBezTo>
                  <a:pt x="300133" y="11431"/>
                  <a:pt x="301669" y="11431"/>
                  <a:pt x="301669" y="10740"/>
                </a:cubicBezTo>
                <a:cubicBezTo>
                  <a:pt x="301669" y="10049"/>
                  <a:pt x="300133" y="10049"/>
                  <a:pt x="300133" y="9347"/>
                </a:cubicBezTo>
                <a:cubicBezTo>
                  <a:pt x="300133" y="8668"/>
                  <a:pt x="301669" y="8668"/>
                  <a:pt x="301669" y="7966"/>
                </a:cubicBezTo>
                <a:cubicBezTo>
                  <a:pt x="301669" y="7287"/>
                  <a:pt x="300133" y="7287"/>
                  <a:pt x="300133" y="6585"/>
                </a:cubicBezTo>
                <a:cubicBezTo>
                  <a:pt x="300133" y="5894"/>
                  <a:pt x="301669" y="5894"/>
                  <a:pt x="301669" y="5204"/>
                </a:cubicBezTo>
                <a:cubicBezTo>
                  <a:pt x="301669" y="4513"/>
                  <a:pt x="300133" y="4513"/>
                  <a:pt x="300133" y="3811"/>
                </a:cubicBezTo>
                <a:cubicBezTo>
                  <a:pt x="300550" y="3096"/>
                  <a:pt x="302086" y="3096"/>
                  <a:pt x="302086" y="2418"/>
                </a:cubicBezTo>
                <a:cubicBezTo>
                  <a:pt x="302086" y="1727"/>
                  <a:pt x="300550" y="1727"/>
                  <a:pt x="300550" y="1025"/>
                </a:cubicBezTo>
                <a:cubicBezTo>
                  <a:pt x="300550" y="477"/>
                  <a:pt x="301526" y="358"/>
                  <a:pt x="3019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4" name="Google Shape;494;p21"/>
          <p:cNvGrpSpPr/>
          <p:nvPr/>
        </p:nvGrpSpPr>
        <p:grpSpPr>
          <a:xfrm rot="-1286076">
            <a:off x="-199445" y="3354183"/>
            <a:ext cx="1431740" cy="2010097"/>
            <a:chOff x="7344817" y="2577565"/>
            <a:chExt cx="1702062" cy="2389616"/>
          </a:xfrm>
        </p:grpSpPr>
        <p:sp>
          <p:nvSpPr>
            <p:cNvPr id="495" name="Google Shape;495;p21"/>
            <p:cNvSpPr/>
            <p:nvPr/>
          </p:nvSpPr>
          <p:spPr>
            <a:xfrm>
              <a:off x="7344817" y="2577565"/>
              <a:ext cx="1702062" cy="2389616"/>
            </a:xfrm>
            <a:custGeom>
              <a:avLst/>
              <a:gdLst/>
              <a:ahLst/>
              <a:cxnLst/>
              <a:rect l="l" t="t" r="r" b="b"/>
              <a:pathLst>
                <a:path w="26909" h="37779" extrusionOk="0">
                  <a:moveTo>
                    <a:pt x="8287" y="1"/>
                  </a:moveTo>
                  <a:cubicBezTo>
                    <a:pt x="8049" y="1"/>
                    <a:pt x="7811" y="24"/>
                    <a:pt x="7584" y="84"/>
                  </a:cubicBezTo>
                  <a:cubicBezTo>
                    <a:pt x="6489" y="334"/>
                    <a:pt x="5572" y="1167"/>
                    <a:pt x="5215" y="2251"/>
                  </a:cubicBezTo>
                  <a:cubicBezTo>
                    <a:pt x="5203" y="2310"/>
                    <a:pt x="5191" y="2358"/>
                    <a:pt x="5179" y="2417"/>
                  </a:cubicBezTo>
                  <a:cubicBezTo>
                    <a:pt x="5037" y="2537"/>
                    <a:pt x="4917" y="2656"/>
                    <a:pt x="4798" y="2787"/>
                  </a:cubicBezTo>
                  <a:cubicBezTo>
                    <a:pt x="4715" y="2894"/>
                    <a:pt x="4620" y="3013"/>
                    <a:pt x="4548" y="3132"/>
                  </a:cubicBezTo>
                  <a:cubicBezTo>
                    <a:pt x="4108" y="3334"/>
                    <a:pt x="3727" y="3656"/>
                    <a:pt x="3441" y="4037"/>
                  </a:cubicBezTo>
                  <a:cubicBezTo>
                    <a:pt x="2548" y="4442"/>
                    <a:pt x="1905" y="5215"/>
                    <a:pt x="1691" y="6120"/>
                  </a:cubicBezTo>
                  <a:lnTo>
                    <a:pt x="1643" y="6347"/>
                  </a:lnTo>
                  <a:cubicBezTo>
                    <a:pt x="1465" y="6608"/>
                    <a:pt x="1357" y="6930"/>
                    <a:pt x="1346" y="7251"/>
                  </a:cubicBezTo>
                  <a:lnTo>
                    <a:pt x="24" y="31528"/>
                  </a:lnTo>
                  <a:cubicBezTo>
                    <a:pt x="0" y="32290"/>
                    <a:pt x="429" y="32981"/>
                    <a:pt x="1131" y="33278"/>
                  </a:cubicBezTo>
                  <a:lnTo>
                    <a:pt x="11430" y="37624"/>
                  </a:lnTo>
                  <a:cubicBezTo>
                    <a:pt x="11644" y="37731"/>
                    <a:pt x="11883" y="37779"/>
                    <a:pt x="12121" y="37779"/>
                  </a:cubicBezTo>
                  <a:cubicBezTo>
                    <a:pt x="12406" y="37779"/>
                    <a:pt x="12668" y="37719"/>
                    <a:pt x="12954" y="37553"/>
                  </a:cubicBezTo>
                  <a:lnTo>
                    <a:pt x="18479" y="34802"/>
                  </a:lnTo>
                  <a:cubicBezTo>
                    <a:pt x="18919" y="34576"/>
                    <a:pt x="19253" y="34183"/>
                    <a:pt x="19407" y="33707"/>
                  </a:cubicBezTo>
                  <a:lnTo>
                    <a:pt x="26230" y="11264"/>
                  </a:lnTo>
                  <a:cubicBezTo>
                    <a:pt x="26337" y="10942"/>
                    <a:pt x="26337" y="10609"/>
                    <a:pt x="26265" y="10299"/>
                  </a:cubicBezTo>
                  <a:cubicBezTo>
                    <a:pt x="26908" y="9275"/>
                    <a:pt x="26908" y="8013"/>
                    <a:pt x="26265" y="6978"/>
                  </a:cubicBezTo>
                  <a:cubicBezTo>
                    <a:pt x="25670" y="6049"/>
                    <a:pt x="24610" y="5465"/>
                    <a:pt x="23479" y="5465"/>
                  </a:cubicBezTo>
                  <a:lnTo>
                    <a:pt x="23277" y="5465"/>
                  </a:lnTo>
                  <a:lnTo>
                    <a:pt x="23182" y="5418"/>
                  </a:lnTo>
                  <a:cubicBezTo>
                    <a:pt x="22896" y="4834"/>
                    <a:pt x="22420" y="4346"/>
                    <a:pt x="21848" y="4037"/>
                  </a:cubicBezTo>
                  <a:cubicBezTo>
                    <a:pt x="21324" y="2989"/>
                    <a:pt x="20360" y="2263"/>
                    <a:pt x="19253" y="2096"/>
                  </a:cubicBezTo>
                  <a:cubicBezTo>
                    <a:pt x="19086" y="2084"/>
                    <a:pt x="18931" y="2072"/>
                    <a:pt x="18764" y="2072"/>
                  </a:cubicBezTo>
                  <a:cubicBezTo>
                    <a:pt x="18526" y="2072"/>
                    <a:pt x="18288" y="2096"/>
                    <a:pt x="18050" y="2144"/>
                  </a:cubicBezTo>
                  <a:cubicBezTo>
                    <a:pt x="17633" y="1882"/>
                    <a:pt x="17181" y="1715"/>
                    <a:pt x="16705" y="1644"/>
                  </a:cubicBezTo>
                  <a:cubicBezTo>
                    <a:pt x="16550" y="1620"/>
                    <a:pt x="16383" y="1608"/>
                    <a:pt x="16216" y="1608"/>
                  </a:cubicBezTo>
                  <a:cubicBezTo>
                    <a:pt x="15931" y="1608"/>
                    <a:pt x="15669" y="1655"/>
                    <a:pt x="15419" y="1715"/>
                  </a:cubicBezTo>
                  <a:cubicBezTo>
                    <a:pt x="15145" y="1560"/>
                    <a:pt x="14847" y="1441"/>
                    <a:pt x="14538" y="1370"/>
                  </a:cubicBezTo>
                  <a:cubicBezTo>
                    <a:pt x="13847" y="596"/>
                    <a:pt x="12883" y="155"/>
                    <a:pt x="11918" y="155"/>
                  </a:cubicBezTo>
                  <a:cubicBezTo>
                    <a:pt x="11787" y="155"/>
                    <a:pt x="11644" y="167"/>
                    <a:pt x="11514" y="179"/>
                  </a:cubicBezTo>
                  <a:cubicBezTo>
                    <a:pt x="11025" y="239"/>
                    <a:pt x="10573" y="405"/>
                    <a:pt x="10180" y="643"/>
                  </a:cubicBezTo>
                  <a:cubicBezTo>
                    <a:pt x="9644" y="227"/>
                    <a:pt x="8966" y="1"/>
                    <a:pt x="8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7461518" y="3043736"/>
              <a:ext cx="1431720" cy="1810540"/>
            </a:xfrm>
            <a:custGeom>
              <a:avLst/>
              <a:gdLst/>
              <a:ahLst/>
              <a:cxnLst/>
              <a:rect l="l" t="t" r="r" b="b"/>
              <a:pathLst>
                <a:path w="22635" h="28624" extrusionOk="0">
                  <a:moveTo>
                    <a:pt x="22634" y="3429"/>
                  </a:moveTo>
                  <a:lnTo>
                    <a:pt x="14689" y="5119"/>
                  </a:lnTo>
                  <a:lnTo>
                    <a:pt x="14689" y="5119"/>
                  </a:lnTo>
                  <a:lnTo>
                    <a:pt x="14693" y="5120"/>
                  </a:lnTo>
                  <a:lnTo>
                    <a:pt x="10302" y="28610"/>
                  </a:lnTo>
                  <a:lnTo>
                    <a:pt x="10302" y="28610"/>
                  </a:lnTo>
                  <a:lnTo>
                    <a:pt x="15800" y="25873"/>
                  </a:lnTo>
                  <a:lnTo>
                    <a:pt x="22634" y="3429"/>
                  </a:lnTo>
                  <a:close/>
                  <a:moveTo>
                    <a:pt x="1298" y="0"/>
                  </a:moveTo>
                  <a:lnTo>
                    <a:pt x="1" y="24277"/>
                  </a:lnTo>
                  <a:lnTo>
                    <a:pt x="10277" y="28614"/>
                  </a:lnTo>
                  <a:lnTo>
                    <a:pt x="10277" y="28614"/>
                  </a:lnTo>
                  <a:lnTo>
                    <a:pt x="14681" y="5120"/>
                  </a:lnTo>
                  <a:lnTo>
                    <a:pt x="14689" y="5119"/>
                  </a:lnTo>
                  <a:lnTo>
                    <a:pt x="14689" y="5119"/>
                  </a:lnTo>
                  <a:lnTo>
                    <a:pt x="1298" y="0"/>
                  </a:lnTo>
                  <a:close/>
                  <a:moveTo>
                    <a:pt x="10277" y="28614"/>
                  </a:moveTo>
                  <a:lnTo>
                    <a:pt x="10276" y="28623"/>
                  </a:lnTo>
                  <a:lnTo>
                    <a:pt x="10287" y="28618"/>
                  </a:lnTo>
                  <a:lnTo>
                    <a:pt x="10287" y="28618"/>
                  </a:lnTo>
                  <a:lnTo>
                    <a:pt x="10277" y="28614"/>
                  </a:lnTo>
                  <a:close/>
                  <a:moveTo>
                    <a:pt x="10302" y="28610"/>
                  </a:moveTo>
                  <a:lnTo>
                    <a:pt x="10287" y="28618"/>
                  </a:lnTo>
                  <a:lnTo>
                    <a:pt x="10287" y="28618"/>
                  </a:lnTo>
                  <a:lnTo>
                    <a:pt x="10300" y="28623"/>
                  </a:lnTo>
                  <a:lnTo>
                    <a:pt x="10302" y="2861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7626481" y="2688510"/>
              <a:ext cx="1301420" cy="607983"/>
            </a:xfrm>
            <a:custGeom>
              <a:avLst/>
              <a:gdLst/>
              <a:ahLst/>
              <a:cxnLst/>
              <a:rect l="l" t="t" r="r" b="b"/>
              <a:pathLst>
                <a:path w="20575" h="9612" extrusionOk="0">
                  <a:moveTo>
                    <a:pt x="3792" y="0"/>
                  </a:moveTo>
                  <a:cubicBezTo>
                    <a:pt x="3393" y="0"/>
                    <a:pt x="3008" y="251"/>
                    <a:pt x="2858" y="628"/>
                  </a:cubicBezTo>
                  <a:cubicBezTo>
                    <a:pt x="2774" y="866"/>
                    <a:pt x="2762" y="1140"/>
                    <a:pt x="2846" y="1378"/>
                  </a:cubicBezTo>
                  <a:cubicBezTo>
                    <a:pt x="2850" y="1403"/>
                    <a:pt x="2870" y="1413"/>
                    <a:pt x="2893" y="1413"/>
                  </a:cubicBezTo>
                  <a:cubicBezTo>
                    <a:pt x="2936" y="1413"/>
                    <a:pt x="2988" y="1377"/>
                    <a:pt x="2965" y="1330"/>
                  </a:cubicBezTo>
                  <a:cubicBezTo>
                    <a:pt x="2834" y="961"/>
                    <a:pt x="2953" y="509"/>
                    <a:pt x="3274" y="294"/>
                  </a:cubicBezTo>
                  <a:cubicBezTo>
                    <a:pt x="3433" y="187"/>
                    <a:pt x="3613" y="133"/>
                    <a:pt x="3791" y="133"/>
                  </a:cubicBezTo>
                  <a:cubicBezTo>
                    <a:pt x="3988" y="133"/>
                    <a:pt x="4183" y="199"/>
                    <a:pt x="4346" y="330"/>
                  </a:cubicBezTo>
                  <a:cubicBezTo>
                    <a:pt x="4513" y="473"/>
                    <a:pt x="4620" y="663"/>
                    <a:pt x="4667" y="866"/>
                  </a:cubicBezTo>
                  <a:cubicBezTo>
                    <a:pt x="4672" y="904"/>
                    <a:pt x="4696" y="919"/>
                    <a:pt x="4722" y="919"/>
                  </a:cubicBezTo>
                  <a:cubicBezTo>
                    <a:pt x="4761" y="919"/>
                    <a:pt x="4805" y="885"/>
                    <a:pt x="4798" y="842"/>
                  </a:cubicBezTo>
                  <a:cubicBezTo>
                    <a:pt x="4727" y="413"/>
                    <a:pt x="4346" y="68"/>
                    <a:pt x="3917" y="9"/>
                  </a:cubicBezTo>
                  <a:cubicBezTo>
                    <a:pt x="3875" y="3"/>
                    <a:pt x="3834" y="0"/>
                    <a:pt x="3792" y="0"/>
                  </a:cubicBezTo>
                  <a:close/>
                  <a:moveTo>
                    <a:pt x="11834" y="1261"/>
                  </a:moveTo>
                  <a:cubicBezTo>
                    <a:pt x="11537" y="1261"/>
                    <a:pt x="11254" y="1472"/>
                    <a:pt x="11180" y="1759"/>
                  </a:cubicBezTo>
                  <a:cubicBezTo>
                    <a:pt x="11166" y="1823"/>
                    <a:pt x="11207" y="1862"/>
                    <a:pt x="11245" y="1862"/>
                  </a:cubicBezTo>
                  <a:cubicBezTo>
                    <a:pt x="11271" y="1862"/>
                    <a:pt x="11294" y="1845"/>
                    <a:pt x="11299" y="1806"/>
                  </a:cubicBezTo>
                  <a:cubicBezTo>
                    <a:pt x="11354" y="1577"/>
                    <a:pt x="11589" y="1397"/>
                    <a:pt x="11830" y="1397"/>
                  </a:cubicBezTo>
                  <a:cubicBezTo>
                    <a:pt x="11852" y="1397"/>
                    <a:pt x="11873" y="1399"/>
                    <a:pt x="11894" y="1402"/>
                  </a:cubicBezTo>
                  <a:cubicBezTo>
                    <a:pt x="12156" y="1449"/>
                    <a:pt x="12347" y="1735"/>
                    <a:pt x="12311" y="1985"/>
                  </a:cubicBezTo>
                  <a:cubicBezTo>
                    <a:pt x="12304" y="2035"/>
                    <a:pt x="12349" y="2068"/>
                    <a:pt x="12391" y="2068"/>
                  </a:cubicBezTo>
                  <a:cubicBezTo>
                    <a:pt x="12418" y="2068"/>
                    <a:pt x="12445" y="2054"/>
                    <a:pt x="12454" y="2021"/>
                  </a:cubicBezTo>
                  <a:cubicBezTo>
                    <a:pt x="12514" y="1687"/>
                    <a:pt x="12287" y="1330"/>
                    <a:pt x="11942" y="1271"/>
                  </a:cubicBezTo>
                  <a:cubicBezTo>
                    <a:pt x="11906" y="1264"/>
                    <a:pt x="11870" y="1261"/>
                    <a:pt x="11834" y="1261"/>
                  </a:cubicBezTo>
                  <a:close/>
                  <a:moveTo>
                    <a:pt x="7514" y="15"/>
                  </a:moveTo>
                  <a:cubicBezTo>
                    <a:pt x="7111" y="15"/>
                    <a:pt x="6715" y="192"/>
                    <a:pt x="6465" y="509"/>
                  </a:cubicBezTo>
                  <a:cubicBezTo>
                    <a:pt x="6275" y="771"/>
                    <a:pt x="6156" y="1068"/>
                    <a:pt x="6156" y="1390"/>
                  </a:cubicBezTo>
                  <a:cubicBezTo>
                    <a:pt x="6144" y="1437"/>
                    <a:pt x="6173" y="1461"/>
                    <a:pt x="6206" y="1461"/>
                  </a:cubicBezTo>
                  <a:cubicBezTo>
                    <a:pt x="6239" y="1461"/>
                    <a:pt x="6275" y="1437"/>
                    <a:pt x="6275" y="1390"/>
                  </a:cubicBezTo>
                  <a:cubicBezTo>
                    <a:pt x="6275" y="866"/>
                    <a:pt x="6620" y="378"/>
                    <a:pt x="7108" y="211"/>
                  </a:cubicBezTo>
                  <a:cubicBezTo>
                    <a:pt x="7234" y="172"/>
                    <a:pt x="7365" y="153"/>
                    <a:pt x="7495" y="153"/>
                  </a:cubicBezTo>
                  <a:cubicBezTo>
                    <a:pt x="7880" y="153"/>
                    <a:pt x="8258" y="322"/>
                    <a:pt x="8489" y="652"/>
                  </a:cubicBezTo>
                  <a:cubicBezTo>
                    <a:pt x="8656" y="890"/>
                    <a:pt x="8739" y="1164"/>
                    <a:pt x="8739" y="1449"/>
                  </a:cubicBezTo>
                  <a:cubicBezTo>
                    <a:pt x="8739" y="1490"/>
                    <a:pt x="8772" y="1519"/>
                    <a:pt x="8808" y="1519"/>
                  </a:cubicBezTo>
                  <a:cubicBezTo>
                    <a:pt x="8825" y="1519"/>
                    <a:pt x="8843" y="1512"/>
                    <a:pt x="8858" y="1497"/>
                  </a:cubicBezTo>
                  <a:cubicBezTo>
                    <a:pt x="8950" y="1398"/>
                    <a:pt x="9080" y="1341"/>
                    <a:pt x="9210" y="1341"/>
                  </a:cubicBezTo>
                  <a:cubicBezTo>
                    <a:pt x="9299" y="1341"/>
                    <a:pt x="9388" y="1367"/>
                    <a:pt x="9466" y="1425"/>
                  </a:cubicBezTo>
                  <a:cubicBezTo>
                    <a:pt x="9668" y="1533"/>
                    <a:pt x="9728" y="1795"/>
                    <a:pt x="9644" y="1997"/>
                  </a:cubicBezTo>
                  <a:cubicBezTo>
                    <a:pt x="9629" y="2042"/>
                    <a:pt x="9675" y="2077"/>
                    <a:pt x="9720" y="2077"/>
                  </a:cubicBezTo>
                  <a:cubicBezTo>
                    <a:pt x="9747" y="2077"/>
                    <a:pt x="9774" y="2064"/>
                    <a:pt x="9787" y="2033"/>
                  </a:cubicBezTo>
                  <a:cubicBezTo>
                    <a:pt x="9870" y="1759"/>
                    <a:pt x="9775" y="1449"/>
                    <a:pt x="9525" y="1306"/>
                  </a:cubicBezTo>
                  <a:cubicBezTo>
                    <a:pt x="9434" y="1244"/>
                    <a:pt x="9324" y="1215"/>
                    <a:pt x="9212" y="1215"/>
                  </a:cubicBezTo>
                  <a:cubicBezTo>
                    <a:pt x="9094" y="1215"/>
                    <a:pt x="8974" y="1247"/>
                    <a:pt x="8871" y="1309"/>
                  </a:cubicBezTo>
                  <a:lnTo>
                    <a:pt x="8871" y="1309"/>
                  </a:lnTo>
                  <a:cubicBezTo>
                    <a:pt x="8845" y="798"/>
                    <a:pt x="8505" y="312"/>
                    <a:pt x="8025" y="116"/>
                  </a:cubicBezTo>
                  <a:cubicBezTo>
                    <a:pt x="7861" y="48"/>
                    <a:pt x="7686" y="15"/>
                    <a:pt x="7514" y="15"/>
                  </a:cubicBezTo>
                  <a:close/>
                  <a:moveTo>
                    <a:pt x="6785" y="2844"/>
                  </a:moveTo>
                  <a:cubicBezTo>
                    <a:pt x="6496" y="2844"/>
                    <a:pt x="6207" y="3046"/>
                    <a:pt x="6144" y="3342"/>
                  </a:cubicBezTo>
                  <a:cubicBezTo>
                    <a:pt x="6121" y="3395"/>
                    <a:pt x="6160" y="3434"/>
                    <a:pt x="6202" y="3434"/>
                  </a:cubicBezTo>
                  <a:cubicBezTo>
                    <a:pt x="6225" y="3434"/>
                    <a:pt x="6250" y="3421"/>
                    <a:pt x="6263" y="3390"/>
                  </a:cubicBezTo>
                  <a:cubicBezTo>
                    <a:pt x="6316" y="3155"/>
                    <a:pt x="6532" y="2978"/>
                    <a:pt x="6773" y="2978"/>
                  </a:cubicBezTo>
                  <a:cubicBezTo>
                    <a:pt x="6801" y="2978"/>
                    <a:pt x="6830" y="2980"/>
                    <a:pt x="6858" y="2985"/>
                  </a:cubicBezTo>
                  <a:cubicBezTo>
                    <a:pt x="7108" y="3021"/>
                    <a:pt x="7311" y="3307"/>
                    <a:pt x="7275" y="3557"/>
                  </a:cubicBezTo>
                  <a:cubicBezTo>
                    <a:pt x="7261" y="3612"/>
                    <a:pt x="7304" y="3643"/>
                    <a:pt x="7344" y="3643"/>
                  </a:cubicBezTo>
                  <a:cubicBezTo>
                    <a:pt x="7373" y="3643"/>
                    <a:pt x="7401" y="3627"/>
                    <a:pt x="7406" y="3592"/>
                  </a:cubicBezTo>
                  <a:cubicBezTo>
                    <a:pt x="7465" y="3259"/>
                    <a:pt x="7239" y="2914"/>
                    <a:pt x="6894" y="2854"/>
                  </a:cubicBezTo>
                  <a:cubicBezTo>
                    <a:pt x="6858" y="2848"/>
                    <a:pt x="6821" y="2844"/>
                    <a:pt x="6785" y="2844"/>
                  </a:cubicBezTo>
                  <a:close/>
                  <a:moveTo>
                    <a:pt x="10646" y="3288"/>
                  </a:moveTo>
                  <a:cubicBezTo>
                    <a:pt x="10617" y="3288"/>
                    <a:pt x="10588" y="3290"/>
                    <a:pt x="10561" y="3295"/>
                  </a:cubicBezTo>
                  <a:cubicBezTo>
                    <a:pt x="10204" y="3354"/>
                    <a:pt x="9989" y="3700"/>
                    <a:pt x="9918" y="4021"/>
                  </a:cubicBezTo>
                  <a:cubicBezTo>
                    <a:pt x="9887" y="4099"/>
                    <a:pt x="9927" y="4141"/>
                    <a:pt x="9968" y="4141"/>
                  </a:cubicBezTo>
                  <a:cubicBezTo>
                    <a:pt x="9990" y="4141"/>
                    <a:pt x="10013" y="4129"/>
                    <a:pt x="10025" y="4104"/>
                  </a:cubicBezTo>
                  <a:cubicBezTo>
                    <a:pt x="10085" y="3831"/>
                    <a:pt x="10216" y="3545"/>
                    <a:pt x="10501" y="3473"/>
                  </a:cubicBezTo>
                  <a:cubicBezTo>
                    <a:pt x="10537" y="3466"/>
                    <a:pt x="10575" y="3462"/>
                    <a:pt x="10612" y="3462"/>
                  </a:cubicBezTo>
                  <a:cubicBezTo>
                    <a:pt x="10698" y="3462"/>
                    <a:pt x="10784" y="3483"/>
                    <a:pt x="10859" y="3533"/>
                  </a:cubicBezTo>
                  <a:cubicBezTo>
                    <a:pt x="10942" y="3604"/>
                    <a:pt x="10990" y="3723"/>
                    <a:pt x="10966" y="3831"/>
                  </a:cubicBezTo>
                  <a:cubicBezTo>
                    <a:pt x="10952" y="3886"/>
                    <a:pt x="10986" y="3917"/>
                    <a:pt x="11025" y="3917"/>
                  </a:cubicBezTo>
                  <a:cubicBezTo>
                    <a:pt x="11052" y="3917"/>
                    <a:pt x="11082" y="3901"/>
                    <a:pt x="11097" y="3866"/>
                  </a:cubicBezTo>
                  <a:cubicBezTo>
                    <a:pt x="11100" y="3858"/>
                    <a:pt x="11104" y="3850"/>
                    <a:pt x="11107" y="3842"/>
                  </a:cubicBezTo>
                  <a:lnTo>
                    <a:pt x="11107" y="3842"/>
                  </a:lnTo>
                  <a:cubicBezTo>
                    <a:pt x="11108" y="3842"/>
                    <a:pt x="11108" y="3842"/>
                    <a:pt x="11109" y="3842"/>
                  </a:cubicBezTo>
                  <a:cubicBezTo>
                    <a:pt x="11110" y="3839"/>
                    <a:pt x="11111" y="3836"/>
                    <a:pt x="11111" y="3834"/>
                  </a:cubicBezTo>
                  <a:lnTo>
                    <a:pt x="11111" y="3834"/>
                  </a:lnTo>
                  <a:cubicBezTo>
                    <a:pt x="11209" y="3636"/>
                    <a:pt x="11424" y="3515"/>
                    <a:pt x="11636" y="3515"/>
                  </a:cubicBezTo>
                  <a:cubicBezTo>
                    <a:pt x="11683" y="3515"/>
                    <a:pt x="11730" y="3520"/>
                    <a:pt x="11775" y="3533"/>
                  </a:cubicBezTo>
                  <a:cubicBezTo>
                    <a:pt x="12049" y="3604"/>
                    <a:pt x="12228" y="3926"/>
                    <a:pt x="12168" y="4188"/>
                  </a:cubicBezTo>
                  <a:cubicBezTo>
                    <a:pt x="12161" y="4243"/>
                    <a:pt x="12199" y="4274"/>
                    <a:pt x="12236" y="4274"/>
                  </a:cubicBezTo>
                  <a:cubicBezTo>
                    <a:pt x="12263" y="4274"/>
                    <a:pt x="12289" y="4258"/>
                    <a:pt x="12299" y="4223"/>
                  </a:cubicBezTo>
                  <a:cubicBezTo>
                    <a:pt x="12359" y="3950"/>
                    <a:pt x="12240" y="3664"/>
                    <a:pt x="12037" y="3509"/>
                  </a:cubicBezTo>
                  <a:cubicBezTo>
                    <a:pt x="11917" y="3421"/>
                    <a:pt x="11777" y="3379"/>
                    <a:pt x="11637" y="3379"/>
                  </a:cubicBezTo>
                  <a:cubicBezTo>
                    <a:pt x="11512" y="3379"/>
                    <a:pt x="11387" y="3412"/>
                    <a:pt x="11275" y="3473"/>
                  </a:cubicBezTo>
                  <a:cubicBezTo>
                    <a:pt x="11211" y="3508"/>
                    <a:pt x="11153" y="3555"/>
                    <a:pt x="11103" y="3611"/>
                  </a:cubicBezTo>
                  <a:lnTo>
                    <a:pt x="11103" y="3611"/>
                  </a:lnTo>
                  <a:cubicBezTo>
                    <a:pt x="11079" y="3545"/>
                    <a:pt x="11040" y="3481"/>
                    <a:pt x="10990" y="3426"/>
                  </a:cubicBezTo>
                  <a:cubicBezTo>
                    <a:pt x="10893" y="3330"/>
                    <a:pt x="10766" y="3288"/>
                    <a:pt x="10646" y="3288"/>
                  </a:cubicBezTo>
                  <a:close/>
                  <a:moveTo>
                    <a:pt x="14084" y="4404"/>
                  </a:moveTo>
                  <a:cubicBezTo>
                    <a:pt x="13785" y="4404"/>
                    <a:pt x="13494" y="4615"/>
                    <a:pt x="13430" y="4902"/>
                  </a:cubicBezTo>
                  <a:cubicBezTo>
                    <a:pt x="13416" y="4960"/>
                    <a:pt x="13454" y="4991"/>
                    <a:pt x="13491" y="4991"/>
                  </a:cubicBezTo>
                  <a:cubicBezTo>
                    <a:pt x="13516" y="4991"/>
                    <a:pt x="13540" y="4978"/>
                    <a:pt x="13549" y="4950"/>
                  </a:cubicBezTo>
                  <a:cubicBezTo>
                    <a:pt x="13603" y="4724"/>
                    <a:pt x="13831" y="4538"/>
                    <a:pt x="14067" y="4538"/>
                  </a:cubicBezTo>
                  <a:cubicBezTo>
                    <a:pt x="14093" y="4538"/>
                    <a:pt x="14119" y="4540"/>
                    <a:pt x="14145" y="4545"/>
                  </a:cubicBezTo>
                  <a:cubicBezTo>
                    <a:pt x="14395" y="4593"/>
                    <a:pt x="14609" y="4878"/>
                    <a:pt x="14561" y="5128"/>
                  </a:cubicBezTo>
                  <a:cubicBezTo>
                    <a:pt x="14555" y="5177"/>
                    <a:pt x="14596" y="5209"/>
                    <a:pt x="14634" y="5209"/>
                  </a:cubicBezTo>
                  <a:cubicBezTo>
                    <a:pt x="14661" y="5209"/>
                    <a:pt x="14687" y="5192"/>
                    <a:pt x="14692" y="5152"/>
                  </a:cubicBezTo>
                  <a:cubicBezTo>
                    <a:pt x="14752" y="4831"/>
                    <a:pt x="14538" y="4473"/>
                    <a:pt x="14192" y="4414"/>
                  </a:cubicBezTo>
                  <a:cubicBezTo>
                    <a:pt x="14156" y="4407"/>
                    <a:pt x="14120" y="4404"/>
                    <a:pt x="14084" y="4404"/>
                  </a:cubicBezTo>
                  <a:close/>
                  <a:moveTo>
                    <a:pt x="14745" y="1669"/>
                  </a:moveTo>
                  <a:cubicBezTo>
                    <a:pt x="14473" y="1669"/>
                    <a:pt x="14200" y="1749"/>
                    <a:pt x="13966" y="1914"/>
                  </a:cubicBezTo>
                  <a:cubicBezTo>
                    <a:pt x="13680" y="2116"/>
                    <a:pt x="13478" y="2414"/>
                    <a:pt x="13418" y="2759"/>
                  </a:cubicBezTo>
                  <a:cubicBezTo>
                    <a:pt x="13412" y="2792"/>
                    <a:pt x="13449" y="2818"/>
                    <a:pt x="13486" y="2818"/>
                  </a:cubicBezTo>
                  <a:cubicBezTo>
                    <a:pt x="13515" y="2818"/>
                    <a:pt x="13544" y="2801"/>
                    <a:pt x="13549" y="2759"/>
                  </a:cubicBezTo>
                  <a:cubicBezTo>
                    <a:pt x="13657" y="2211"/>
                    <a:pt x="14157" y="1759"/>
                    <a:pt x="14728" y="1759"/>
                  </a:cubicBezTo>
                  <a:cubicBezTo>
                    <a:pt x="15014" y="1759"/>
                    <a:pt x="15276" y="1854"/>
                    <a:pt x="15514" y="2021"/>
                  </a:cubicBezTo>
                  <a:cubicBezTo>
                    <a:pt x="15752" y="2199"/>
                    <a:pt x="15907" y="2449"/>
                    <a:pt x="15978" y="2735"/>
                  </a:cubicBezTo>
                  <a:cubicBezTo>
                    <a:pt x="16050" y="3057"/>
                    <a:pt x="15990" y="3414"/>
                    <a:pt x="15800" y="3700"/>
                  </a:cubicBezTo>
                  <a:cubicBezTo>
                    <a:pt x="15762" y="3747"/>
                    <a:pt x="15799" y="3794"/>
                    <a:pt x="15845" y="3794"/>
                  </a:cubicBezTo>
                  <a:cubicBezTo>
                    <a:pt x="15858" y="3794"/>
                    <a:pt x="15871" y="3790"/>
                    <a:pt x="15883" y="3783"/>
                  </a:cubicBezTo>
                  <a:cubicBezTo>
                    <a:pt x="15886" y="3782"/>
                    <a:pt x="15888" y="3780"/>
                    <a:pt x="15891" y="3779"/>
                  </a:cubicBezTo>
                  <a:lnTo>
                    <a:pt x="15891" y="3779"/>
                  </a:lnTo>
                  <a:lnTo>
                    <a:pt x="15895" y="3783"/>
                  </a:lnTo>
                  <a:cubicBezTo>
                    <a:pt x="15897" y="3780"/>
                    <a:pt x="15899" y="3777"/>
                    <a:pt x="15900" y="3775"/>
                  </a:cubicBezTo>
                  <a:lnTo>
                    <a:pt x="15900" y="3775"/>
                  </a:lnTo>
                  <a:cubicBezTo>
                    <a:pt x="15968" y="3744"/>
                    <a:pt x="16043" y="3730"/>
                    <a:pt x="16117" y="3730"/>
                  </a:cubicBezTo>
                  <a:cubicBezTo>
                    <a:pt x="16329" y="3730"/>
                    <a:pt x="16544" y="3847"/>
                    <a:pt x="16621" y="4045"/>
                  </a:cubicBezTo>
                  <a:cubicBezTo>
                    <a:pt x="16740" y="4319"/>
                    <a:pt x="16526" y="4664"/>
                    <a:pt x="16240" y="4735"/>
                  </a:cubicBezTo>
                  <a:cubicBezTo>
                    <a:pt x="16160" y="4758"/>
                    <a:pt x="16201" y="4879"/>
                    <a:pt x="16267" y="4879"/>
                  </a:cubicBezTo>
                  <a:cubicBezTo>
                    <a:pt x="16270" y="4879"/>
                    <a:pt x="16273" y="4879"/>
                    <a:pt x="16276" y="4878"/>
                  </a:cubicBezTo>
                  <a:cubicBezTo>
                    <a:pt x="16281" y="4877"/>
                    <a:pt x="16286" y="4876"/>
                    <a:pt x="16291" y="4875"/>
                  </a:cubicBezTo>
                  <a:lnTo>
                    <a:pt x="16291" y="4875"/>
                  </a:lnTo>
                  <a:cubicBezTo>
                    <a:pt x="16311" y="4871"/>
                    <a:pt x="16331" y="4869"/>
                    <a:pt x="16352" y="4869"/>
                  </a:cubicBezTo>
                  <a:cubicBezTo>
                    <a:pt x="16470" y="4869"/>
                    <a:pt x="16586" y="4935"/>
                    <a:pt x="16645" y="5033"/>
                  </a:cubicBezTo>
                  <a:cubicBezTo>
                    <a:pt x="16716" y="5176"/>
                    <a:pt x="16693" y="5355"/>
                    <a:pt x="16586" y="5450"/>
                  </a:cubicBezTo>
                  <a:cubicBezTo>
                    <a:pt x="16540" y="5495"/>
                    <a:pt x="16585" y="5569"/>
                    <a:pt x="16635" y="5569"/>
                  </a:cubicBezTo>
                  <a:cubicBezTo>
                    <a:pt x="16651" y="5569"/>
                    <a:pt x="16667" y="5562"/>
                    <a:pt x="16681" y="5545"/>
                  </a:cubicBezTo>
                  <a:cubicBezTo>
                    <a:pt x="16824" y="5390"/>
                    <a:pt x="16871" y="5152"/>
                    <a:pt x="16764" y="4962"/>
                  </a:cubicBezTo>
                  <a:cubicBezTo>
                    <a:pt x="16708" y="4867"/>
                    <a:pt x="16618" y="4800"/>
                    <a:pt x="16518" y="4762"/>
                  </a:cubicBezTo>
                  <a:lnTo>
                    <a:pt x="16518" y="4762"/>
                  </a:lnTo>
                  <a:cubicBezTo>
                    <a:pt x="16670" y="4639"/>
                    <a:pt x="16768" y="4443"/>
                    <a:pt x="16776" y="4247"/>
                  </a:cubicBezTo>
                  <a:cubicBezTo>
                    <a:pt x="16788" y="3950"/>
                    <a:pt x="16574" y="3700"/>
                    <a:pt x="16288" y="3640"/>
                  </a:cubicBezTo>
                  <a:cubicBezTo>
                    <a:pt x="16226" y="3622"/>
                    <a:pt x="16165" y="3613"/>
                    <a:pt x="16106" y="3613"/>
                  </a:cubicBezTo>
                  <a:cubicBezTo>
                    <a:pt x="16065" y="3613"/>
                    <a:pt x="16025" y="3617"/>
                    <a:pt x="15985" y="3627"/>
                  </a:cubicBezTo>
                  <a:lnTo>
                    <a:pt x="15985" y="3627"/>
                  </a:lnTo>
                  <a:cubicBezTo>
                    <a:pt x="16245" y="3096"/>
                    <a:pt x="16135" y="2421"/>
                    <a:pt x="15681" y="2021"/>
                  </a:cubicBezTo>
                  <a:cubicBezTo>
                    <a:pt x="15417" y="1790"/>
                    <a:pt x="15081" y="1669"/>
                    <a:pt x="14745" y="1669"/>
                  </a:cubicBezTo>
                  <a:close/>
                  <a:moveTo>
                    <a:pt x="8450" y="4551"/>
                  </a:moveTo>
                  <a:cubicBezTo>
                    <a:pt x="8245" y="4551"/>
                    <a:pt x="8037" y="4653"/>
                    <a:pt x="7906" y="4819"/>
                  </a:cubicBezTo>
                  <a:cubicBezTo>
                    <a:pt x="7811" y="4950"/>
                    <a:pt x="7751" y="5093"/>
                    <a:pt x="7751" y="5259"/>
                  </a:cubicBezTo>
                  <a:cubicBezTo>
                    <a:pt x="7758" y="5318"/>
                    <a:pt x="7800" y="5345"/>
                    <a:pt x="7837" y="5345"/>
                  </a:cubicBezTo>
                  <a:cubicBezTo>
                    <a:pt x="7867" y="5345"/>
                    <a:pt x="7894" y="5327"/>
                    <a:pt x="7894" y="5295"/>
                  </a:cubicBezTo>
                  <a:cubicBezTo>
                    <a:pt x="7894" y="4997"/>
                    <a:pt x="8144" y="4712"/>
                    <a:pt x="8442" y="4712"/>
                  </a:cubicBezTo>
                  <a:cubicBezTo>
                    <a:pt x="8739" y="4712"/>
                    <a:pt x="9013" y="4997"/>
                    <a:pt x="9001" y="5271"/>
                  </a:cubicBezTo>
                  <a:cubicBezTo>
                    <a:pt x="9001" y="5309"/>
                    <a:pt x="9041" y="5343"/>
                    <a:pt x="9075" y="5343"/>
                  </a:cubicBezTo>
                  <a:cubicBezTo>
                    <a:pt x="9094" y="5343"/>
                    <a:pt x="9112" y="5332"/>
                    <a:pt x="9120" y="5307"/>
                  </a:cubicBezTo>
                  <a:cubicBezTo>
                    <a:pt x="9187" y="5154"/>
                    <a:pt x="9353" y="5048"/>
                    <a:pt x="9526" y="5048"/>
                  </a:cubicBezTo>
                  <a:cubicBezTo>
                    <a:pt x="9569" y="5048"/>
                    <a:pt x="9613" y="5054"/>
                    <a:pt x="9656" y="5069"/>
                  </a:cubicBezTo>
                  <a:cubicBezTo>
                    <a:pt x="9858" y="5140"/>
                    <a:pt x="9966" y="5390"/>
                    <a:pt x="9906" y="5593"/>
                  </a:cubicBezTo>
                  <a:cubicBezTo>
                    <a:pt x="9885" y="5641"/>
                    <a:pt x="9925" y="5673"/>
                    <a:pt x="9966" y="5673"/>
                  </a:cubicBezTo>
                  <a:cubicBezTo>
                    <a:pt x="9996" y="5673"/>
                    <a:pt x="10027" y="5656"/>
                    <a:pt x="10037" y="5616"/>
                  </a:cubicBezTo>
                  <a:cubicBezTo>
                    <a:pt x="10132" y="5355"/>
                    <a:pt x="9978" y="5033"/>
                    <a:pt x="9716" y="4938"/>
                  </a:cubicBezTo>
                  <a:cubicBezTo>
                    <a:pt x="9653" y="4913"/>
                    <a:pt x="9588" y="4902"/>
                    <a:pt x="9524" y="4902"/>
                  </a:cubicBezTo>
                  <a:cubicBezTo>
                    <a:pt x="9367" y="4902"/>
                    <a:pt x="9214" y="4970"/>
                    <a:pt x="9109" y="5084"/>
                  </a:cubicBezTo>
                  <a:lnTo>
                    <a:pt x="9109" y="5084"/>
                  </a:lnTo>
                  <a:cubicBezTo>
                    <a:pt x="9051" y="4865"/>
                    <a:pt x="8886" y="4687"/>
                    <a:pt x="8668" y="4593"/>
                  </a:cubicBezTo>
                  <a:cubicBezTo>
                    <a:pt x="8598" y="4564"/>
                    <a:pt x="8524" y="4551"/>
                    <a:pt x="8450" y="4551"/>
                  </a:cubicBezTo>
                  <a:close/>
                  <a:moveTo>
                    <a:pt x="2292" y="2574"/>
                  </a:moveTo>
                  <a:cubicBezTo>
                    <a:pt x="1811" y="2574"/>
                    <a:pt x="1363" y="2840"/>
                    <a:pt x="1167" y="3295"/>
                  </a:cubicBezTo>
                  <a:cubicBezTo>
                    <a:pt x="1065" y="3540"/>
                    <a:pt x="1050" y="3812"/>
                    <a:pt x="1116" y="4064"/>
                  </a:cubicBezTo>
                  <a:lnTo>
                    <a:pt x="1116" y="4064"/>
                  </a:lnTo>
                  <a:cubicBezTo>
                    <a:pt x="1057" y="4051"/>
                    <a:pt x="995" y="4044"/>
                    <a:pt x="934" y="4044"/>
                  </a:cubicBezTo>
                  <a:cubicBezTo>
                    <a:pt x="675" y="4044"/>
                    <a:pt x="411" y="4163"/>
                    <a:pt x="250" y="4366"/>
                  </a:cubicBezTo>
                  <a:cubicBezTo>
                    <a:pt x="0" y="4664"/>
                    <a:pt x="0" y="5069"/>
                    <a:pt x="214" y="5378"/>
                  </a:cubicBezTo>
                  <a:cubicBezTo>
                    <a:pt x="333" y="5557"/>
                    <a:pt x="500" y="5688"/>
                    <a:pt x="703" y="5736"/>
                  </a:cubicBezTo>
                  <a:cubicBezTo>
                    <a:pt x="706" y="5736"/>
                    <a:pt x="709" y="5736"/>
                    <a:pt x="712" y="5736"/>
                  </a:cubicBezTo>
                  <a:cubicBezTo>
                    <a:pt x="778" y="5736"/>
                    <a:pt x="818" y="5616"/>
                    <a:pt x="738" y="5605"/>
                  </a:cubicBezTo>
                  <a:cubicBezTo>
                    <a:pt x="429" y="5509"/>
                    <a:pt x="203" y="5235"/>
                    <a:pt x="179" y="4914"/>
                  </a:cubicBezTo>
                  <a:cubicBezTo>
                    <a:pt x="167" y="4604"/>
                    <a:pt x="381" y="4319"/>
                    <a:pt x="679" y="4223"/>
                  </a:cubicBezTo>
                  <a:cubicBezTo>
                    <a:pt x="756" y="4194"/>
                    <a:pt x="839" y="4179"/>
                    <a:pt x="924" y="4179"/>
                  </a:cubicBezTo>
                  <a:cubicBezTo>
                    <a:pt x="1009" y="4179"/>
                    <a:pt x="1095" y="4194"/>
                    <a:pt x="1179" y="4223"/>
                  </a:cubicBezTo>
                  <a:cubicBezTo>
                    <a:pt x="1184" y="4224"/>
                    <a:pt x="1189" y="4225"/>
                    <a:pt x="1194" y="4225"/>
                  </a:cubicBezTo>
                  <a:cubicBezTo>
                    <a:pt x="1246" y="4225"/>
                    <a:pt x="1285" y="4172"/>
                    <a:pt x="1274" y="4128"/>
                  </a:cubicBezTo>
                  <a:cubicBezTo>
                    <a:pt x="1107" y="3664"/>
                    <a:pt x="1274" y="3116"/>
                    <a:pt x="1691" y="2854"/>
                  </a:cubicBezTo>
                  <a:cubicBezTo>
                    <a:pt x="1868" y="2746"/>
                    <a:pt x="2066" y="2692"/>
                    <a:pt x="2261" y="2692"/>
                  </a:cubicBezTo>
                  <a:cubicBezTo>
                    <a:pt x="2538" y="2692"/>
                    <a:pt x="2810" y="2800"/>
                    <a:pt x="3012" y="3009"/>
                  </a:cubicBezTo>
                  <a:cubicBezTo>
                    <a:pt x="3191" y="3211"/>
                    <a:pt x="3310" y="3473"/>
                    <a:pt x="3310" y="3747"/>
                  </a:cubicBezTo>
                  <a:cubicBezTo>
                    <a:pt x="3310" y="3785"/>
                    <a:pt x="3339" y="3802"/>
                    <a:pt x="3371" y="3802"/>
                  </a:cubicBezTo>
                  <a:cubicBezTo>
                    <a:pt x="3399" y="3802"/>
                    <a:pt x="3430" y="3787"/>
                    <a:pt x="3441" y="3759"/>
                  </a:cubicBezTo>
                  <a:cubicBezTo>
                    <a:pt x="3509" y="3589"/>
                    <a:pt x="3696" y="3473"/>
                    <a:pt x="3879" y="3473"/>
                  </a:cubicBezTo>
                  <a:cubicBezTo>
                    <a:pt x="3888" y="3473"/>
                    <a:pt x="3897" y="3473"/>
                    <a:pt x="3905" y="3473"/>
                  </a:cubicBezTo>
                  <a:cubicBezTo>
                    <a:pt x="4096" y="3509"/>
                    <a:pt x="4263" y="3652"/>
                    <a:pt x="4310" y="3842"/>
                  </a:cubicBezTo>
                  <a:cubicBezTo>
                    <a:pt x="4320" y="3882"/>
                    <a:pt x="4347" y="3899"/>
                    <a:pt x="4374" y="3899"/>
                  </a:cubicBezTo>
                  <a:cubicBezTo>
                    <a:pt x="4411" y="3899"/>
                    <a:pt x="4448" y="3867"/>
                    <a:pt x="4441" y="3819"/>
                  </a:cubicBezTo>
                  <a:cubicBezTo>
                    <a:pt x="4382" y="3557"/>
                    <a:pt x="4155" y="3366"/>
                    <a:pt x="3905" y="3354"/>
                  </a:cubicBezTo>
                  <a:cubicBezTo>
                    <a:pt x="3897" y="3354"/>
                    <a:pt x="3888" y="3354"/>
                    <a:pt x="3880" y="3354"/>
                  </a:cubicBezTo>
                  <a:cubicBezTo>
                    <a:pt x="3711" y="3354"/>
                    <a:pt x="3539" y="3433"/>
                    <a:pt x="3424" y="3560"/>
                  </a:cubicBezTo>
                  <a:lnTo>
                    <a:pt x="3424" y="3560"/>
                  </a:lnTo>
                  <a:cubicBezTo>
                    <a:pt x="3342" y="3092"/>
                    <a:pt x="2982" y="2686"/>
                    <a:pt x="2512" y="2592"/>
                  </a:cubicBezTo>
                  <a:cubicBezTo>
                    <a:pt x="2439" y="2580"/>
                    <a:pt x="2365" y="2574"/>
                    <a:pt x="2292" y="2574"/>
                  </a:cubicBezTo>
                  <a:close/>
                  <a:moveTo>
                    <a:pt x="19509" y="5356"/>
                  </a:moveTo>
                  <a:cubicBezTo>
                    <a:pt x="19298" y="5356"/>
                    <a:pt x="19093" y="5417"/>
                    <a:pt x="18919" y="5533"/>
                  </a:cubicBezTo>
                  <a:cubicBezTo>
                    <a:pt x="18861" y="5581"/>
                    <a:pt x="18889" y="5668"/>
                    <a:pt x="18940" y="5668"/>
                  </a:cubicBezTo>
                  <a:cubicBezTo>
                    <a:pt x="18952" y="5668"/>
                    <a:pt x="18965" y="5664"/>
                    <a:pt x="18979" y="5652"/>
                  </a:cubicBezTo>
                  <a:cubicBezTo>
                    <a:pt x="19136" y="5546"/>
                    <a:pt x="19322" y="5489"/>
                    <a:pt x="19507" y="5489"/>
                  </a:cubicBezTo>
                  <a:cubicBezTo>
                    <a:pt x="19715" y="5489"/>
                    <a:pt x="19922" y="5561"/>
                    <a:pt x="20086" y="5712"/>
                  </a:cubicBezTo>
                  <a:cubicBezTo>
                    <a:pt x="20372" y="5962"/>
                    <a:pt x="20467" y="6390"/>
                    <a:pt x="20312" y="6736"/>
                  </a:cubicBezTo>
                  <a:cubicBezTo>
                    <a:pt x="20217" y="6926"/>
                    <a:pt x="20050" y="7093"/>
                    <a:pt x="19860" y="7176"/>
                  </a:cubicBezTo>
                  <a:cubicBezTo>
                    <a:pt x="19797" y="7207"/>
                    <a:pt x="19835" y="7302"/>
                    <a:pt x="19901" y="7302"/>
                  </a:cubicBezTo>
                  <a:cubicBezTo>
                    <a:pt x="19910" y="7302"/>
                    <a:pt x="19920" y="7300"/>
                    <a:pt x="19931" y="7295"/>
                  </a:cubicBezTo>
                  <a:cubicBezTo>
                    <a:pt x="20336" y="7117"/>
                    <a:pt x="20574" y="6676"/>
                    <a:pt x="20515" y="6236"/>
                  </a:cubicBezTo>
                  <a:cubicBezTo>
                    <a:pt x="20455" y="5795"/>
                    <a:pt x="20098" y="5426"/>
                    <a:pt x="19657" y="5366"/>
                  </a:cubicBezTo>
                  <a:cubicBezTo>
                    <a:pt x="19608" y="5360"/>
                    <a:pt x="19558" y="5356"/>
                    <a:pt x="19509" y="5356"/>
                  </a:cubicBezTo>
                  <a:close/>
                  <a:moveTo>
                    <a:pt x="16958" y="6579"/>
                  </a:moveTo>
                  <a:cubicBezTo>
                    <a:pt x="16666" y="6579"/>
                    <a:pt x="16420" y="6792"/>
                    <a:pt x="16240" y="7021"/>
                  </a:cubicBezTo>
                  <a:cubicBezTo>
                    <a:pt x="16190" y="7063"/>
                    <a:pt x="16234" y="7106"/>
                    <a:pt x="16286" y="7106"/>
                  </a:cubicBezTo>
                  <a:cubicBezTo>
                    <a:pt x="16307" y="7106"/>
                    <a:pt x="16330" y="7098"/>
                    <a:pt x="16347" y="7081"/>
                  </a:cubicBezTo>
                  <a:cubicBezTo>
                    <a:pt x="16501" y="6883"/>
                    <a:pt x="16716" y="6696"/>
                    <a:pt x="16981" y="6696"/>
                  </a:cubicBezTo>
                  <a:cubicBezTo>
                    <a:pt x="17004" y="6696"/>
                    <a:pt x="17027" y="6697"/>
                    <a:pt x="17050" y="6700"/>
                  </a:cubicBezTo>
                  <a:cubicBezTo>
                    <a:pt x="17169" y="6724"/>
                    <a:pt x="17288" y="6795"/>
                    <a:pt x="17348" y="6914"/>
                  </a:cubicBezTo>
                  <a:cubicBezTo>
                    <a:pt x="17395" y="6998"/>
                    <a:pt x="17395" y="7140"/>
                    <a:pt x="17336" y="7224"/>
                  </a:cubicBezTo>
                  <a:cubicBezTo>
                    <a:pt x="17290" y="7269"/>
                    <a:pt x="17328" y="7343"/>
                    <a:pt x="17375" y="7343"/>
                  </a:cubicBezTo>
                  <a:cubicBezTo>
                    <a:pt x="17388" y="7343"/>
                    <a:pt x="17401" y="7337"/>
                    <a:pt x="17414" y="7325"/>
                  </a:cubicBezTo>
                  <a:lnTo>
                    <a:pt x="17414" y="7325"/>
                  </a:lnTo>
                  <a:lnTo>
                    <a:pt x="17419" y="7331"/>
                  </a:lnTo>
                  <a:cubicBezTo>
                    <a:pt x="17428" y="7320"/>
                    <a:pt x="17436" y="7309"/>
                    <a:pt x="17443" y="7298"/>
                  </a:cubicBezTo>
                  <a:lnTo>
                    <a:pt x="17443" y="7298"/>
                  </a:lnTo>
                  <a:cubicBezTo>
                    <a:pt x="17551" y="7206"/>
                    <a:pt x="17686" y="7160"/>
                    <a:pt x="17820" y="7160"/>
                  </a:cubicBezTo>
                  <a:cubicBezTo>
                    <a:pt x="17952" y="7160"/>
                    <a:pt x="18085" y="7204"/>
                    <a:pt x="18193" y="7295"/>
                  </a:cubicBezTo>
                  <a:cubicBezTo>
                    <a:pt x="18407" y="7498"/>
                    <a:pt x="18419" y="7831"/>
                    <a:pt x="18252" y="8057"/>
                  </a:cubicBezTo>
                  <a:cubicBezTo>
                    <a:pt x="18218" y="8108"/>
                    <a:pt x="18263" y="8153"/>
                    <a:pt x="18313" y="8153"/>
                  </a:cubicBezTo>
                  <a:cubicBezTo>
                    <a:pt x="18333" y="8153"/>
                    <a:pt x="18354" y="8146"/>
                    <a:pt x="18371" y="8129"/>
                  </a:cubicBezTo>
                  <a:cubicBezTo>
                    <a:pt x="18538" y="7926"/>
                    <a:pt x="18538" y="7617"/>
                    <a:pt x="18419" y="7390"/>
                  </a:cubicBezTo>
                  <a:cubicBezTo>
                    <a:pt x="18298" y="7171"/>
                    <a:pt x="18056" y="7042"/>
                    <a:pt x="17795" y="7042"/>
                  </a:cubicBezTo>
                  <a:cubicBezTo>
                    <a:pt x="17773" y="7042"/>
                    <a:pt x="17751" y="7043"/>
                    <a:pt x="17729" y="7045"/>
                  </a:cubicBezTo>
                  <a:cubicBezTo>
                    <a:pt x="17655" y="7051"/>
                    <a:pt x="17579" y="7070"/>
                    <a:pt x="17509" y="7103"/>
                  </a:cubicBezTo>
                  <a:lnTo>
                    <a:pt x="17509" y="7103"/>
                  </a:lnTo>
                  <a:cubicBezTo>
                    <a:pt x="17515" y="7035"/>
                    <a:pt x="17505" y="6966"/>
                    <a:pt x="17478" y="6902"/>
                  </a:cubicBezTo>
                  <a:cubicBezTo>
                    <a:pt x="17419" y="6748"/>
                    <a:pt x="17300" y="6640"/>
                    <a:pt x="17133" y="6605"/>
                  </a:cubicBezTo>
                  <a:cubicBezTo>
                    <a:pt x="17073" y="6587"/>
                    <a:pt x="17015" y="6579"/>
                    <a:pt x="16958" y="6579"/>
                  </a:cubicBezTo>
                  <a:close/>
                  <a:moveTo>
                    <a:pt x="5432" y="4314"/>
                  </a:moveTo>
                  <a:cubicBezTo>
                    <a:pt x="5324" y="4314"/>
                    <a:pt x="5215" y="4328"/>
                    <a:pt x="5108" y="4354"/>
                  </a:cubicBezTo>
                  <a:cubicBezTo>
                    <a:pt x="4846" y="4426"/>
                    <a:pt x="4608" y="4604"/>
                    <a:pt x="4441" y="4843"/>
                  </a:cubicBezTo>
                  <a:cubicBezTo>
                    <a:pt x="4290" y="5064"/>
                    <a:pt x="4224" y="5337"/>
                    <a:pt x="4236" y="5603"/>
                  </a:cubicBezTo>
                  <a:lnTo>
                    <a:pt x="4236" y="5603"/>
                  </a:lnTo>
                  <a:cubicBezTo>
                    <a:pt x="4097" y="5530"/>
                    <a:pt x="3939" y="5493"/>
                    <a:pt x="3784" y="5493"/>
                  </a:cubicBezTo>
                  <a:cubicBezTo>
                    <a:pt x="3666" y="5493"/>
                    <a:pt x="3549" y="5514"/>
                    <a:pt x="3441" y="5557"/>
                  </a:cubicBezTo>
                  <a:cubicBezTo>
                    <a:pt x="3131" y="5688"/>
                    <a:pt x="2953" y="6009"/>
                    <a:pt x="2953" y="6331"/>
                  </a:cubicBezTo>
                  <a:cubicBezTo>
                    <a:pt x="2953" y="6509"/>
                    <a:pt x="3012" y="6700"/>
                    <a:pt x="3120" y="6855"/>
                  </a:cubicBezTo>
                  <a:cubicBezTo>
                    <a:pt x="3136" y="6872"/>
                    <a:pt x="3159" y="6888"/>
                    <a:pt x="3179" y="6888"/>
                  </a:cubicBezTo>
                  <a:cubicBezTo>
                    <a:pt x="3188" y="6888"/>
                    <a:pt x="3196" y="6885"/>
                    <a:pt x="3203" y="6879"/>
                  </a:cubicBezTo>
                  <a:cubicBezTo>
                    <a:pt x="3227" y="6843"/>
                    <a:pt x="3251" y="6795"/>
                    <a:pt x="3227" y="6759"/>
                  </a:cubicBezTo>
                  <a:cubicBezTo>
                    <a:pt x="3060" y="6545"/>
                    <a:pt x="3024" y="6224"/>
                    <a:pt x="3143" y="5986"/>
                  </a:cubicBezTo>
                  <a:cubicBezTo>
                    <a:pt x="3258" y="5745"/>
                    <a:pt x="3515" y="5604"/>
                    <a:pt x="3789" y="5604"/>
                  </a:cubicBezTo>
                  <a:cubicBezTo>
                    <a:pt x="3800" y="5604"/>
                    <a:pt x="3811" y="5604"/>
                    <a:pt x="3822" y="5605"/>
                  </a:cubicBezTo>
                  <a:cubicBezTo>
                    <a:pt x="3977" y="5605"/>
                    <a:pt x="4132" y="5664"/>
                    <a:pt x="4251" y="5771"/>
                  </a:cubicBezTo>
                  <a:cubicBezTo>
                    <a:pt x="4267" y="5781"/>
                    <a:pt x="4283" y="5785"/>
                    <a:pt x="4299" y="5785"/>
                  </a:cubicBezTo>
                  <a:cubicBezTo>
                    <a:pt x="4338" y="5785"/>
                    <a:pt x="4370" y="5755"/>
                    <a:pt x="4370" y="5712"/>
                  </a:cubicBezTo>
                  <a:cubicBezTo>
                    <a:pt x="4368" y="5704"/>
                    <a:pt x="4367" y="5697"/>
                    <a:pt x="4366" y="5690"/>
                  </a:cubicBezTo>
                  <a:lnTo>
                    <a:pt x="4366" y="5690"/>
                  </a:lnTo>
                  <a:cubicBezTo>
                    <a:pt x="4367" y="5689"/>
                    <a:pt x="4368" y="5689"/>
                    <a:pt x="4370" y="5688"/>
                  </a:cubicBezTo>
                  <a:cubicBezTo>
                    <a:pt x="4368" y="5687"/>
                    <a:pt x="4366" y="5685"/>
                    <a:pt x="4365" y="5684"/>
                  </a:cubicBezTo>
                  <a:lnTo>
                    <a:pt x="4365" y="5684"/>
                  </a:lnTo>
                  <a:cubicBezTo>
                    <a:pt x="4285" y="5192"/>
                    <a:pt x="4569" y="4673"/>
                    <a:pt x="5048" y="4521"/>
                  </a:cubicBezTo>
                  <a:cubicBezTo>
                    <a:pt x="5170" y="4476"/>
                    <a:pt x="5297" y="4455"/>
                    <a:pt x="5422" y="4455"/>
                  </a:cubicBezTo>
                  <a:cubicBezTo>
                    <a:pt x="5797" y="4455"/>
                    <a:pt x="6159" y="4649"/>
                    <a:pt x="6346" y="4997"/>
                  </a:cubicBezTo>
                  <a:cubicBezTo>
                    <a:pt x="6477" y="5247"/>
                    <a:pt x="6525" y="5533"/>
                    <a:pt x="6453" y="5807"/>
                  </a:cubicBezTo>
                  <a:cubicBezTo>
                    <a:pt x="6445" y="5849"/>
                    <a:pt x="6484" y="5891"/>
                    <a:pt x="6525" y="5891"/>
                  </a:cubicBezTo>
                  <a:cubicBezTo>
                    <a:pt x="6541" y="5891"/>
                    <a:pt x="6558" y="5884"/>
                    <a:pt x="6572" y="5866"/>
                  </a:cubicBezTo>
                  <a:cubicBezTo>
                    <a:pt x="6580" y="5858"/>
                    <a:pt x="6587" y="5850"/>
                    <a:pt x="6595" y="5842"/>
                  </a:cubicBezTo>
                  <a:lnTo>
                    <a:pt x="6595" y="5842"/>
                  </a:lnTo>
                  <a:cubicBezTo>
                    <a:pt x="6596" y="5843"/>
                    <a:pt x="6596" y="5843"/>
                    <a:pt x="6596" y="5843"/>
                  </a:cubicBezTo>
                  <a:cubicBezTo>
                    <a:pt x="6596" y="5842"/>
                    <a:pt x="6596" y="5842"/>
                    <a:pt x="6597" y="5841"/>
                  </a:cubicBezTo>
                  <a:lnTo>
                    <a:pt x="6597" y="5841"/>
                  </a:lnTo>
                  <a:cubicBezTo>
                    <a:pt x="6682" y="5759"/>
                    <a:pt x="6800" y="5718"/>
                    <a:pt x="6917" y="5718"/>
                  </a:cubicBezTo>
                  <a:cubicBezTo>
                    <a:pt x="7053" y="5718"/>
                    <a:pt x="7189" y="5774"/>
                    <a:pt x="7275" y="5890"/>
                  </a:cubicBezTo>
                  <a:cubicBezTo>
                    <a:pt x="7430" y="6105"/>
                    <a:pt x="7311" y="6462"/>
                    <a:pt x="7061" y="6557"/>
                  </a:cubicBezTo>
                  <a:cubicBezTo>
                    <a:pt x="6989" y="6581"/>
                    <a:pt x="7001" y="6688"/>
                    <a:pt x="7072" y="6688"/>
                  </a:cubicBezTo>
                  <a:cubicBezTo>
                    <a:pt x="7406" y="6688"/>
                    <a:pt x="7715" y="6902"/>
                    <a:pt x="7823" y="7224"/>
                  </a:cubicBezTo>
                  <a:cubicBezTo>
                    <a:pt x="7906" y="7533"/>
                    <a:pt x="7787" y="7891"/>
                    <a:pt x="7537" y="8069"/>
                  </a:cubicBezTo>
                  <a:cubicBezTo>
                    <a:pt x="7477" y="8109"/>
                    <a:pt x="7517" y="8199"/>
                    <a:pt x="7574" y="8199"/>
                  </a:cubicBezTo>
                  <a:cubicBezTo>
                    <a:pt x="7585" y="8199"/>
                    <a:pt x="7597" y="8196"/>
                    <a:pt x="7608" y="8188"/>
                  </a:cubicBezTo>
                  <a:cubicBezTo>
                    <a:pt x="7846" y="8010"/>
                    <a:pt x="8001" y="7736"/>
                    <a:pt x="8001" y="7438"/>
                  </a:cubicBezTo>
                  <a:cubicBezTo>
                    <a:pt x="8001" y="7140"/>
                    <a:pt x="7823" y="6855"/>
                    <a:pt x="7561" y="6688"/>
                  </a:cubicBezTo>
                  <a:cubicBezTo>
                    <a:pt x="7477" y="6640"/>
                    <a:pt x="7386" y="6603"/>
                    <a:pt x="7292" y="6581"/>
                  </a:cubicBezTo>
                  <a:lnTo>
                    <a:pt x="7292" y="6581"/>
                  </a:lnTo>
                  <a:cubicBezTo>
                    <a:pt x="7438" y="6449"/>
                    <a:pt x="7512" y="6235"/>
                    <a:pt x="7477" y="6033"/>
                  </a:cubicBezTo>
                  <a:cubicBezTo>
                    <a:pt x="7432" y="5764"/>
                    <a:pt x="7198" y="5591"/>
                    <a:pt x="6933" y="5591"/>
                  </a:cubicBezTo>
                  <a:cubicBezTo>
                    <a:pt x="6916" y="5591"/>
                    <a:pt x="6899" y="5591"/>
                    <a:pt x="6882" y="5593"/>
                  </a:cubicBezTo>
                  <a:cubicBezTo>
                    <a:pt x="6793" y="5599"/>
                    <a:pt x="6708" y="5622"/>
                    <a:pt x="6632" y="5663"/>
                  </a:cubicBezTo>
                  <a:lnTo>
                    <a:pt x="6632" y="5663"/>
                  </a:lnTo>
                  <a:cubicBezTo>
                    <a:pt x="6689" y="5163"/>
                    <a:pt x="6420" y="4638"/>
                    <a:pt x="5953" y="4426"/>
                  </a:cubicBezTo>
                  <a:cubicBezTo>
                    <a:pt x="5790" y="4351"/>
                    <a:pt x="5612" y="4314"/>
                    <a:pt x="5432" y="4314"/>
                  </a:cubicBezTo>
                  <a:close/>
                  <a:moveTo>
                    <a:pt x="14489" y="6262"/>
                  </a:moveTo>
                  <a:cubicBezTo>
                    <a:pt x="14278" y="6262"/>
                    <a:pt x="14062" y="6330"/>
                    <a:pt x="13895" y="6438"/>
                  </a:cubicBezTo>
                  <a:cubicBezTo>
                    <a:pt x="13818" y="6486"/>
                    <a:pt x="13850" y="6573"/>
                    <a:pt x="13909" y="6573"/>
                  </a:cubicBezTo>
                  <a:cubicBezTo>
                    <a:pt x="13923" y="6573"/>
                    <a:pt x="13938" y="6568"/>
                    <a:pt x="13954" y="6557"/>
                  </a:cubicBezTo>
                  <a:cubicBezTo>
                    <a:pt x="14106" y="6451"/>
                    <a:pt x="14289" y="6394"/>
                    <a:pt x="14472" y="6394"/>
                  </a:cubicBezTo>
                  <a:cubicBezTo>
                    <a:pt x="14679" y="6394"/>
                    <a:pt x="14886" y="6465"/>
                    <a:pt x="15050" y="6617"/>
                  </a:cubicBezTo>
                  <a:cubicBezTo>
                    <a:pt x="15335" y="6867"/>
                    <a:pt x="15443" y="7295"/>
                    <a:pt x="15276" y="7641"/>
                  </a:cubicBezTo>
                  <a:cubicBezTo>
                    <a:pt x="15192" y="7831"/>
                    <a:pt x="15026" y="7998"/>
                    <a:pt x="14835" y="8093"/>
                  </a:cubicBezTo>
                  <a:cubicBezTo>
                    <a:pt x="14759" y="8115"/>
                    <a:pt x="14802" y="8215"/>
                    <a:pt x="14882" y="8215"/>
                  </a:cubicBezTo>
                  <a:cubicBezTo>
                    <a:pt x="14890" y="8215"/>
                    <a:pt x="14898" y="8214"/>
                    <a:pt x="14907" y="8212"/>
                  </a:cubicBezTo>
                  <a:cubicBezTo>
                    <a:pt x="15312" y="8022"/>
                    <a:pt x="15550" y="7581"/>
                    <a:pt x="15490" y="7152"/>
                  </a:cubicBezTo>
                  <a:cubicBezTo>
                    <a:pt x="15431" y="6700"/>
                    <a:pt x="15073" y="6331"/>
                    <a:pt x="14621" y="6271"/>
                  </a:cubicBezTo>
                  <a:cubicBezTo>
                    <a:pt x="14578" y="6265"/>
                    <a:pt x="14534" y="6262"/>
                    <a:pt x="14489" y="6262"/>
                  </a:cubicBezTo>
                  <a:close/>
                  <a:moveTo>
                    <a:pt x="10779" y="8349"/>
                  </a:moveTo>
                  <a:cubicBezTo>
                    <a:pt x="10569" y="8349"/>
                    <a:pt x="10366" y="8445"/>
                    <a:pt x="10216" y="8629"/>
                  </a:cubicBezTo>
                  <a:cubicBezTo>
                    <a:pt x="10097" y="8760"/>
                    <a:pt x="10037" y="8926"/>
                    <a:pt x="10037" y="9105"/>
                  </a:cubicBezTo>
                  <a:cubicBezTo>
                    <a:pt x="10032" y="9138"/>
                    <a:pt x="10059" y="9156"/>
                    <a:pt x="10091" y="9156"/>
                  </a:cubicBezTo>
                  <a:cubicBezTo>
                    <a:pt x="10127" y="9156"/>
                    <a:pt x="10168" y="9132"/>
                    <a:pt x="10168" y="9081"/>
                  </a:cubicBezTo>
                  <a:cubicBezTo>
                    <a:pt x="10168" y="8766"/>
                    <a:pt x="10454" y="8474"/>
                    <a:pt x="10780" y="8474"/>
                  </a:cubicBezTo>
                  <a:cubicBezTo>
                    <a:pt x="10786" y="8474"/>
                    <a:pt x="10793" y="8474"/>
                    <a:pt x="10799" y="8474"/>
                  </a:cubicBezTo>
                  <a:cubicBezTo>
                    <a:pt x="11121" y="8486"/>
                    <a:pt x="11406" y="8807"/>
                    <a:pt x="11382" y="9129"/>
                  </a:cubicBezTo>
                  <a:cubicBezTo>
                    <a:pt x="11382" y="9176"/>
                    <a:pt x="11415" y="9200"/>
                    <a:pt x="11448" y="9200"/>
                  </a:cubicBezTo>
                  <a:cubicBezTo>
                    <a:pt x="11481" y="9200"/>
                    <a:pt x="11513" y="9176"/>
                    <a:pt x="11513" y="9129"/>
                  </a:cubicBezTo>
                  <a:cubicBezTo>
                    <a:pt x="11525" y="8819"/>
                    <a:pt x="11323" y="8522"/>
                    <a:pt x="11049" y="8403"/>
                  </a:cubicBezTo>
                  <a:cubicBezTo>
                    <a:pt x="10960" y="8367"/>
                    <a:pt x="10869" y="8349"/>
                    <a:pt x="10779" y="8349"/>
                  </a:cubicBezTo>
                  <a:close/>
                  <a:moveTo>
                    <a:pt x="12048" y="6196"/>
                  </a:moveTo>
                  <a:cubicBezTo>
                    <a:pt x="11919" y="6196"/>
                    <a:pt x="11790" y="6217"/>
                    <a:pt x="11668" y="6259"/>
                  </a:cubicBezTo>
                  <a:cubicBezTo>
                    <a:pt x="11427" y="6333"/>
                    <a:pt x="11195" y="6489"/>
                    <a:pt x="11022" y="6696"/>
                  </a:cubicBezTo>
                  <a:lnTo>
                    <a:pt x="11022" y="6696"/>
                  </a:lnTo>
                  <a:cubicBezTo>
                    <a:pt x="10886" y="6477"/>
                    <a:pt x="10638" y="6332"/>
                    <a:pt x="10381" y="6332"/>
                  </a:cubicBezTo>
                  <a:cubicBezTo>
                    <a:pt x="10342" y="6332"/>
                    <a:pt x="10303" y="6336"/>
                    <a:pt x="10263" y="6343"/>
                  </a:cubicBezTo>
                  <a:cubicBezTo>
                    <a:pt x="9918" y="6426"/>
                    <a:pt x="9680" y="6748"/>
                    <a:pt x="9692" y="7093"/>
                  </a:cubicBezTo>
                  <a:cubicBezTo>
                    <a:pt x="9698" y="7148"/>
                    <a:pt x="9739" y="7175"/>
                    <a:pt x="9777" y="7175"/>
                  </a:cubicBezTo>
                  <a:cubicBezTo>
                    <a:pt x="9813" y="7175"/>
                    <a:pt x="9847" y="7151"/>
                    <a:pt x="9847" y="7105"/>
                  </a:cubicBezTo>
                  <a:cubicBezTo>
                    <a:pt x="9835" y="6819"/>
                    <a:pt x="10025" y="6557"/>
                    <a:pt x="10299" y="6498"/>
                  </a:cubicBezTo>
                  <a:cubicBezTo>
                    <a:pt x="10337" y="6489"/>
                    <a:pt x="10375" y="6485"/>
                    <a:pt x="10414" y="6485"/>
                  </a:cubicBezTo>
                  <a:cubicBezTo>
                    <a:pt x="10652" y="6485"/>
                    <a:pt x="10885" y="6636"/>
                    <a:pt x="10978" y="6831"/>
                  </a:cubicBezTo>
                  <a:cubicBezTo>
                    <a:pt x="10991" y="6864"/>
                    <a:pt x="11016" y="6879"/>
                    <a:pt x="11041" y="6879"/>
                  </a:cubicBezTo>
                  <a:cubicBezTo>
                    <a:pt x="11061" y="6879"/>
                    <a:pt x="11081" y="6870"/>
                    <a:pt x="11097" y="6855"/>
                  </a:cubicBezTo>
                  <a:cubicBezTo>
                    <a:pt x="11330" y="6553"/>
                    <a:pt x="11682" y="6331"/>
                    <a:pt x="12057" y="6331"/>
                  </a:cubicBezTo>
                  <a:cubicBezTo>
                    <a:pt x="12141" y="6331"/>
                    <a:pt x="12226" y="6343"/>
                    <a:pt x="12311" y="6367"/>
                  </a:cubicBezTo>
                  <a:cubicBezTo>
                    <a:pt x="12728" y="6462"/>
                    <a:pt x="13073" y="6843"/>
                    <a:pt x="13014" y="7283"/>
                  </a:cubicBezTo>
                  <a:cubicBezTo>
                    <a:pt x="12980" y="7498"/>
                    <a:pt x="12881" y="7692"/>
                    <a:pt x="12698" y="7802"/>
                  </a:cubicBezTo>
                  <a:lnTo>
                    <a:pt x="12698" y="7802"/>
                  </a:lnTo>
                  <a:cubicBezTo>
                    <a:pt x="12688" y="7804"/>
                    <a:pt x="12678" y="7805"/>
                    <a:pt x="12668" y="7807"/>
                  </a:cubicBezTo>
                  <a:cubicBezTo>
                    <a:pt x="12669" y="7811"/>
                    <a:pt x="12670" y="7814"/>
                    <a:pt x="12671" y="7818"/>
                  </a:cubicBezTo>
                  <a:lnTo>
                    <a:pt x="12671" y="7818"/>
                  </a:lnTo>
                  <a:cubicBezTo>
                    <a:pt x="12670" y="7818"/>
                    <a:pt x="12669" y="7819"/>
                    <a:pt x="12668" y="7819"/>
                  </a:cubicBezTo>
                  <a:cubicBezTo>
                    <a:pt x="12602" y="7864"/>
                    <a:pt x="12649" y="7939"/>
                    <a:pt x="12704" y="7939"/>
                  </a:cubicBezTo>
                  <a:cubicBezTo>
                    <a:pt x="12708" y="7939"/>
                    <a:pt x="12712" y="7939"/>
                    <a:pt x="12716" y="7938"/>
                  </a:cubicBezTo>
                  <a:cubicBezTo>
                    <a:pt x="12763" y="7931"/>
                    <a:pt x="12810" y="7927"/>
                    <a:pt x="12856" y="7927"/>
                  </a:cubicBezTo>
                  <a:cubicBezTo>
                    <a:pt x="13108" y="7927"/>
                    <a:pt x="13357" y="8033"/>
                    <a:pt x="13538" y="8224"/>
                  </a:cubicBezTo>
                  <a:cubicBezTo>
                    <a:pt x="13740" y="8450"/>
                    <a:pt x="13823" y="8760"/>
                    <a:pt x="13764" y="9057"/>
                  </a:cubicBezTo>
                  <a:cubicBezTo>
                    <a:pt x="13716" y="9224"/>
                    <a:pt x="13645" y="9379"/>
                    <a:pt x="13502" y="9498"/>
                  </a:cubicBezTo>
                  <a:cubicBezTo>
                    <a:pt x="13456" y="9544"/>
                    <a:pt x="13503" y="9612"/>
                    <a:pt x="13554" y="9612"/>
                  </a:cubicBezTo>
                  <a:cubicBezTo>
                    <a:pt x="13569" y="9612"/>
                    <a:pt x="13584" y="9606"/>
                    <a:pt x="13597" y="9593"/>
                  </a:cubicBezTo>
                  <a:cubicBezTo>
                    <a:pt x="13847" y="9343"/>
                    <a:pt x="13954" y="8986"/>
                    <a:pt x="13895" y="8629"/>
                  </a:cubicBezTo>
                  <a:cubicBezTo>
                    <a:pt x="13835" y="8283"/>
                    <a:pt x="13573" y="7998"/>
                    <a:pt x="13252" y="7867"/>
                  </a:cubicBezTo>
                  <a:cubicBezTo>
                    <a:pt x="13137" y="7821"/>
                    <a:pt x="13013" y="7795"/>
                    <a:pt x="12885" y="7791"/>
                  </a:cubicBezTo>
                  <a:lnTo>
                    <a:pt x="12885" y="7791"/>
                  </a:lnTo>
                  <a:cubicBezTo>
                    <a:pt x="13157" y="7506"/>
                    <a:pt x="13204" y="7043"/>
                    <a:pt x="13002" y="6700"/>
                  </a:cubicBezTo>
                  <a:cubicBezTo>
                    <a:pt x="12798" y="6372"/>
                    <a:pt x="12423" y="6196"/>
                    <a:pt x="12048" y="6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7486376" y="3042977"/>
              <a:ext cx="1371441" cy="1810540"/>
            </a:xfrm>
            <a:custGeom>
              <a:avLst/>
              <a:gdLst/>
              <a:ahLst/>
              <a:cxnLst/>
              <a:rect l="l" t="t" r="r" b="b"/>
              <a:pathLst>
                <a:path w="21682" h="28624" extrusionOk="0">
                  <a:moveTo>
                    <a:pt x="21682" y="3537"/>
                  </a:moveTo>
                  <a:lnTo>
                    <a:pt x="19967" y="3918"/>
                  </a:lnTo>
                  <a:lnTo>
                    <a:pt x="13871" y="26635"/>
                  </a:lnTo>
                  <a:lnTo>
                    <a:pt x="13871" y="26635"/>
                  </a:lnTo>
                  <a:lnTo>
                    <a:pt x="14812" y="26182"/>
                  </a:lnTo>
                  <a:lnTo>
                    <a:pt x="21682" y="3537"/>
                  </a:lnTo>
                  <a:close/>
                  <a:moveTo>
                    <a:pt x="18062" y="4334"/>
                  </a:moveTo>
                  <a:lnTo>
                    <a:pt x="15776" y="4811"/>
                  </a:lnTo>
                  <a:lnTo>
                    <a:pt x="11073" y="28040"/>
                  </a:lnTo>
                  <a:lnTo>
                    <a:pt x="12324" y="27409"/>
                  </a:lnTo>
                  <a:lnTo>
                    <a:pt x="18062" y="4334"/>
                  </a:lnTo>
                  <a:close/>
                  <a:moveTo>
                    <a:pt x="870" y="1"/>
                  </a:moveTo>
                  <a:lnTo>
                    <a:pt x="1" y="15979"/>
                  </a:lnTo>
                  <a:cubicBezTo>
                    <a:pt x="524" y="16610"/>
                    <a:pt x="1108" y="17169"/>
                    <a:pt x="1763" y="17646"/>
                  </a:cubicBezTo>
                  <a:lnTo>
                    <a:pt x="1167" y="24968"/>
                  </a:lnTo>
                  <a:lnTo>
                    <a:pt x="2560" y="25563"/>
                  </a:lnTo>
                  <a:lnTo>
                    <a:pt x="3275" y="18574"/>
                  </a:lnTo>
                  <a:cubicBezTo>
                    <a:pt x="3965" y="18896"/>
                    <a:pt x="4704" y="19158"/>
                    <a:pt x="5477" y="19312"/>
                  </a:cubicBezTo>
                  <a:cubicBezTo>
                    <a:pt x="5513" y="19312"/>
                    <a:pt x="5537" y="19336"/>
                    <a:pt x="5573" y="19336"/>
                  </a:cubicBezTo>
                  <a:lnTo>
                    <a:pt x="4477" y="26373"/>
                  </a:lnTo>
                  <a:lnTo>
                    <a:pt x="5954" y="26992"/>
                  </a:lnTo>
                  <a:lnTo>
                    <a:pt x="7323" y="19479"/>
                  </a:lnTo>
                  <a:cubicBezTo>
                    <a:pt x="8216" y="19479"/>
                    <a:pt x="9109" y="19348"/>
                    <a:pt x="9978" y="19074"/>
                  </a:cubicBezTo>
                  <a:lnTo>
                    <a:pt x="9978" y="19074"/>
                  </a:lnTo>
                  <a:cubicBezTo>
                    <a:pt x="9442" y="21968"/>
                    <a:pt x="8621" y="26242"/>
                    <a:pt x="8299" y="27944"/>
                  </a:cubicBezTo>
                  <a:lnTo>
                    <a:pt x="9859" y="28623"/>
                  </a:lnTo>
                  <a:lnTo>
                    <a:pt x="14264" y="5120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7585430" y="3405983"/>
              <a:ext cx="578444" cy="573131"/>
            </a:xfrm>
            <a:custGeom>
              <a:avLst/>
              <a:gdLst/>
              <a:ahLst/>
              <a:cxnLst/>
              <a:rect l="l" t="t" r="r" b="b"/>
              <a:pathLst>
                <a:path w="9145" h="9061" extrusionOk="0">
                  <a:moveTo>
                    <a:pt x="3906" y="0"/>
                  </a:moveTo>
                  <a:lnTo>
                    <a:pt x="3334" y="1357"/>
                  </a:lnTo>
                  <a:lnTo>
                    <a:pt x="2001" y="750"/>
                  </a:lnTo>
                  <a:lnTo>
                    <a:pt x="2072" y="2203"/>
                  </a:lnTo>
                  <a:lnTo>
                    <a:pt x="608" y="2238"/>
                  </a:lnTo>
                  <a:lnTo>
                    <a:pt x="1310" y="3524"/>
                  </a:lnTo>
                  <a:lnTo>
                    <a:pt x="1" y="4179"/>
                  </a:lnTo>
                  <a:lnTo>
                    <a:pt x="1191" y="5048"/>
                  </a:lnTo>
                  <a:lnTo>
                    <a:pt x="298" y="6203"/>
                  </a:lnTo>
                  <a:lnTo>
                    <a:pt x="1739" y="6465"/>
                  </a:lnTo>
                  <a:lnTo>
                    <a:pt x="1441" y="7894"/>
                  </a:lnTo>
                  <a:lnTo>
                    <a:pt x="2858" y="7489"/>
                  </a:lnTo>
                  <a:lnTo>
                    <a:pt x="3215" y="8918"/>
                  </a:lnTo>
                  <a:lnTo>
                    <a:pt x="4299" y="7953"/>
                  </a:lnTo>
                  <a:lnTo>
                    <a:pt x="5239" y="9061"/>
                  </a:lnTo>
                  <a:lnTo>
                    <a:pt x="5811" y="7727"/>
                  </a:lnTo>
                  <a:lnTo>
                    <a:pt x="7144" y="8334"/>
                  </a:lnTo>
                  <a:lnTo>
                    <a:pt x="7073" y="6858"/>
                  </a:lnTo>
                  <a:lnTo>
                    <a:pt x="8526" y="6834"/>
                  </a:lnTo>
                  <a:lnTo>
                    <a:pt x="7823" y="5548"/>
                  </a:lnTo>
                  <a:lnTo>
                    <a:pt x="9145" y="4894"/>
                  </a:lnTo>
                  <a:lnTo>
                    <a:pt x="7954" y="4036"/>
                  </a:lnTo>
                  <a:lnTo>
                    <a:pt x="8847" y="2869"/>
                  </a:lnTo>
                  <a:lnTo>
                    <a:pt x="7394" y="2619"/>
                  </a:lnTo>
                  <a:lnTo>
                    <a:pt x="7692" y="1191"/>
                  </a:lnTo>
                  <a:lnTo>
                    <a:pt x="6287" y="1584"/>
                  </a:lnTo>
                  <a:lnTo>
                    <a:pt x="5930" y="167"/>
                  </a:lnTo>
                  <a:lnTo>
                    <a:pt x="4835" y="1131"/>
                  </a:lnTo>
                  <a:lnTo>
                    <a:pt x="3906" y="0"/>
                  </a:lnTo>
                  <a:close/>
                </a:path>
              </a:pathLst>
            </a:custGeom>
            <a:solidFill>
              <a:srgbClr val="1A0A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00" name="Google Shape;500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2950" y="-529825"/>
            <a:ext cx="9377525" cy="6283525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21"/>
          <p:cNvSpPr txBox="1">
            <a:spLocks noGrp="1"/>
          </p:cNvSpPr>
          <p:nvPr>
            <p:ph type="title"/>
          </p:nvPr>
        </p:nvSpPr>
        <p:spPr>
          <a:xfrm>
            <a:off x="2114550" y="2343150"/>
            <a:ext cx="491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2" name="Google Shape;502;p21"/>
          <p:cNvSpPr txBox="1">
            <a:spLocks noGrp="1"/>
          </p:cNvSpPr>
          <p:nvPr>
            <p:ph type="title" idx="2" hasCustomPrompt="1"/>
          </p:nvPr>
        </p:nvSpPr>
        <p:spPr>
          <a:xfrm>
            <a:off x="3785375" y="1085850"/>
            <a:ext cx="1605600" cy="1409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21"/>
          <p:cNvSpPr txBox="1">
            <a:spLocks noGrp="1"/>
          </p:cNvSpPr>
          <p:nvPr>
            <p:ph type="subTitle" idx="1"/>
          </p:nvPr>
        </p:nvSpPr>
        <p:spPr>
          <a:xfrm>
            <a:off x="2508800" y="3420350"/>
            <a:ext cx="4158600" cy="417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04" name="Google Shape;504;p21"/>
          <p:cNvGrpSpPr/>
          <p:nvPr/>
        </p:nvGrpSpPr>
        <p:grpSpPr>
          <a:xfrm rot="5013124">
            <a:off x="4028531" y="3979232"/>
            <a:ext cx="1086974" cy="1626146"/>
            <a:chOff x="3774225" y="-1654550"/>
            <a:chExt cx="636100" cy="951625"/>
          </a:xfrm>
        </p:grpSpPr>
        <p:sp>
          <p:nvSpPr>
            <p:cNvPr id="505" name="Google Shape;505;p21"/>
            <p:cNvSpPr/>
            <p:nvPr/>
          </p:nvSpPr>
          <p:spPr>
            <a:xfrm>
              <a:off x="3774225" y="-1654550"/>
              <a:ext cx="636100" cy="951625"/>
            </a:xfrm>
            <a:custGeom>
              <a:avLst/>
              <a:gdLst/>
              <a:ahLst/>
              <a:cxnLst/>
              <a:rect l="l" t="t" r="r" b="b"/>
              <a:pathLst>
                <a:path w="25444" h="38065" extrusionOk="0">
                  <a:moveTo>
                    <a:pt x="16133" y="1"/>
                  </a:moveTo>
                  <a:cubicBezTo>
                    <a:pt x="15335" y="1"/>
                    <a:pt x="14597" y="143"/>
                    <a:pt x="13895" y="453"/>
                  </a:cubicBezTo>
                  <a:cubicBezTo>
                    <a:pt x="13704" y="548"/>
                    <a:pt x="13490" y="655"/>
                    <a:pt x="13299" y="774"/>
                  </a:cubicBezTo>
                  <a:cubicBezTo>
                    <a:pt x="12335" y="786"/>
                    <a:pt x="11371" y="1072"/>
                    <a:pt x="10502" y="1572"/>
                  </a:cubicBezTo>
                  <a:cubicBezTo>
                    <a:pt x="9168" y="2358"/>
                    <a:pt x="8168" y="3656"/>
                    <a:pt x="7584" y="5311"/>
                  </a:cubicBezTo>
                  <a:cubicBezTo>
                    <a:pt x="7084" y="6799"/>
                    <a:pt x="7037" y="8287"/>
                    <a:pt x="7049" y="9680"/>
                  </a:cubicBezTo>
                  <a:cubicBezTo>
                    <a:pt x="7049" y="9918"/>
                    <a:pt x="7061" y="10157"/>
                    <a:pt x="7061" y="10395"/>
                  </a:cubicBezTo>
                  <a:cubicBezTo>
                    <a:pt x="7084" y="10847"/>
                    <a:pt x="7084" y="11264"/>
                    <a:pt x="7084" y="11681"/>
                  </a:cubicBezTo>
                  <a:cubicBezTo>
                    <a:pt x="7084" y="11943"/>
                    <a:pt x="7061" y="12216"/>
                    <a:pt x="7049" y="12466"/>
                  </a:cubicBezTo>
                  <a:cubicBezTo>
                    <a:pt x="7037" y="12597"/>
                    <a:pt x="7037" y="12740"/>
                    <a:pt x="7025" y="12871"/>
                  </a:cubicBezTo>
                  <a:cubicBezTo>
                    <a:pt x="7025" y="12931"/>
                    <a:pt x="7001" y="12990"/>
                    <a:pt x="7001" y="13050"/>
                  </a:cubicBezTo>
                  <a:lnTo>
                    <a:pt x="6989" y="13169"/>
                  </a:lnTo>
                  <a:lnTo>
                    <a:pt x="6989" y="13181"/>
                  </a:lnTo>
                  <a:cubicBezTo>
                    <a:pt x="6882" y="14240"/>
                    <a:pt x="6680" y="15276"/>
                    <a:pt x="6394" y="16288"/>
                  </a:cubicBezTo>
                  <a:cubicBezTo>
                    <a:pt x="6096" y="17324"/>
                    <a:pt x="5751" y="18217"/>
                    <a:pt x="5298" y="19182"/>
                  </a:cubicBezTo>
                  <a:cubicBezTo>
                    <a:pt x="4834" y="20134"/>
                    <a:pt x="4263" y="21075"/>
                    <a:pt x="3715" y="21825"/>
                  </a:cubicBezTo>
                  <a:cubicBezTo>
                    <a:pt x="3477" y="22158"/>
                    <a:pt x="3227" y="22480"/>
                    <a:pt x="2941" y="22837"/>
                  </a:cubicBezTo>
                  <a:cubicBezTo>
                    <a:pt x="1691" y="24432"/>
                    <a:pt x="274" y="26230"/>
                    <a:pt x="95" y="28718"/>
                  </a:cubicBezTo>
                  <a:cubicBezTo>
                    <a:pt x="0" y="30254"/>
                    <a:pt x="417" y="31754"/>
                    <a:pt x="1274" y="32826"/>
                  </a:cubicBezTo>
                  <a:cubicBezTo>
                    <a:pt x="1679" y="33338"/>
                    <a:pt x="2167" y="33767"/>
                    <a:pt x="2739" y="34076"/>
                  </a:cubicBezTo>
                  <a:cubicBezTo>
                    <a:pt x="3167" y="34731"/>
                    <a:pt x="3727" y="35314"/>
                    <a:pt x="4417" y="35755"/>
                  </a:cubicBezTo>
                  <a:cubicBezTo>
                    <a:pt x="5060" y="36172"/>
                    <a:pt x="5751" y="36457"/>
                    <a:pt x="6489" y="36612"/>
                  </a:cubicBezTo>
                  <a:cubicBezTo>
                    <a:pt x="7477" y="37541"/>
                    <a:pt x="8823" y="38065"/>
                    <a:pt x="10263" y="38065"/>
                  </a:cubicBezTo>
                  <a:cubicBezTo>
                    <a:pt x="10335" y="38065"/>
                    <a:pt x="10418" y="38065"/>
                    <a:pt x="10490" y="38053"/>
                  </a:cubicBezTo>
                  <a:cubicBezTo>
                    <a:pt x="12002" y="37993"/>
                    <a:pt x="13502" y="37398"/>
                    <a:pt x="14954" y="36243"/>
                  </a:cubicBezTo>
                  <a:cubicBezTo>
                    <a:pt x="16062" y="35350"/>
                    <a:pt x="17002" y="34302"/>
                    <a:pt x="17812" y="33362"/>
                  </a:cubicBezTo>
                  <a:cubicBezTo>
                    <a:pt x="19574" y="31290"/>
                    <a:pt x="21086" y="29064"/>
                    <a:pt x="22301" y="26706"/>
                  </a:cubicBezTo>
                  <a:cubicBezTo>
                    <a:pt x="22598" y="26147"/>
                    <a:pt x="22884" y="25551"/>
                    <a:pt x="23146" y="24956"/>
                  </a:cubicBezTo>
                  <a:cubicBezTo>
                    <a:pt x="23765" y="23587"/>
                    <a:pt x="24241" y="22158"/>
                    <a:pt x="24563" y="20741"/>
                  </a:cubicBezTo>
                  <a:cubicBezTo>
                    <a:pt x="24932" y="19170"/>
                    <a:pt x="25110" y="17634"/>
                    <a:pt x="25230" y="16324"/>
                  </a:cubicBezTo>
                  <a:cubicBezTo>
                    <a:pt x="25372" y="14812"/>
                    <a:pt x="25444" y="13324"/>
                    <a:pt x="25444" y="11871"/>
                  </a:cubicBezTo>
                  <a:cubicBezTo>
                    <a:pt x="25432" y="10514"/>
                    <a:pt x="25432" y="8823"/>
                    <a:pt x="24860" y="7216"/>
                  </a:cubicBezTo>
                  <a:cubicBezTo>
                    <a:pt x="24277" y="5537"/>
                    <a:pt x="23182" y="4203"/>
                    <a:pt x="21801" y="3513"/>
                  </a:cubicBezTo>
                  <a:cubicBezTo>
                    <a:pt x="21622" y="3418"/>
                    <a:pt x="21443" y="3346"/>
                    <a:pt x="21265" y="3275"/>
                  </a:cubicBezTo>
                  <a:cubicBezTo>
                    <a:pt x="20979" y="2644"/>
                    <a:pt x="20598" y="2060"/>
                    <a:pt x="20098" y="1584"/>
                  </a:cubicBezTo>
                  <a:cubicBezTo>
                    <a:pt x="19074" y="572"/>
                    <a:pt x="17633" y="1"/>
                    <a:pt x="16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3821550" y="-1587725"/>
              <a:ext cx="389350" cy="755950"/>
            </a:xfrm>
            <a:custGeom>
              <a:avLst/>
              <a:gdLst/>
              <a:ahLst/>
              <a:cxnLst/>
              <a:rect l="l" t="t" r="r" b="b"/>
              <a:pathLst>
                <a:path w="15574" h="30238" extrusionOk="0">
                  <a:moveTo>
                    <a:pt x="11457" y="0"/>
                  </a:moveTo>
                  <a:cubicBezTo>
                    <a:pt x="10802" y="0"/>
                    <a:pt x="10147" y="194"/>
                    <a:pt x="9561" y="542"/>
                  </a:cubicBezTo>
                  <a:cubicBezTo>
                    <a:pt x="8537" y="1149"/>
                    <a:pt x="7870" y="2162"/>
                    <a:pt x="7477" y="3281"/>
                  </a:cubicBezTo>
                  <a:cubicBezTo>
                    <a:pt x="7073" y="4471"/>
                    <a:pt x="7013" y="5757"/>
                    <a:pt x="7037" y="7007"/>
                  </a:cubicBezTo>
                  <a:cubicBezTo>
                    <a:pt x="7049" y="7698"/>
                    <a:pt x="7061" y="8365"/>
                    <a:pt x="7061" y="9055"/>
                  </a:cubicBezTo>
                  <a:cubicBezTo>
                    <a:pt x="7061" y="9353"/>
                    <a:pt x="7049" y="9627"/>
                    <a:pt x="7037" y="9924"/>
                  </a:cubicBezTo>
                  <a:cubicBezTo>
                    <a:pt x="7013" y="10079"/>
                    <a:pt x="7013" y="10222"/>
                    <a:pt x="7001" y="10365"/>
                  </a:cubicBezTo>
                  <a:cubicBezTo>
                    <a:pt x="7001" y="10424"/>
                    <a:pt x="6989" y="10496"/>
                    <a:pt x="6989" y="10555"/>
                  </a:cubicBezTo>
                  <a:cubicBezTo>
                    <a:pt x="6989" y="10579"/>
                    <a:pt x="6989" y="10615"/>
                    <a:pt x="6965" y="10639"/>
                  </a:cubicBezTo>
                  <a:lnTo>
                    <a:pt x="6965" y="10686"/>
                  </a:lnTo>
                  <a:lnTo>
                    <a:pt x="6965" y="10722"/>
                  </a:lnTo>
                  <a:cubicBezTo>
                    <a:pt x="6858" y="11877"/>
                    <a:pt x="6632" y="13020"/>
                    <a:pt x="6311" y="14139"/>
                  </a:cubicBezTo>
                  <a:cubicBezTo>
                    <a:pt x="5989" y="15270"/>
                    <a:pt x="5620" y="16282"/>
                    <a:pt x="5096" y="17342"/>
                  </a:cubicBezTo>
                  <a:cubicBezTo>
                    <a:pt x="4608" y="18354"/>
                    <a:pt x="3977" y="19414"/>
                    <a:pt x="3358" y="20283"/>
                  </a:cubicBezTo>
                  <a:cubicBezTo>
                    <a:pt x="2024" y="22116"/>
                    <a:pt x="262" y="23831"/>
                    <a:pt x="84" y="26212"/>
                  </a:cubicBezTo>
                  <a:cubicBezTo>
                    <a:pt x="0" y="27176"/>
                    <a:pt x="227" y="28236"/>
                    <a:pt x="834" y="29010"/>
                  </a:cubicBezTo>
                  <a:cubicBezTo>
                    <a:pt x="1481" y="29820"/>
                    <a:pt x="2452" y="30238"/>
                    <a:pt x="3471" y="30238"/>
                  </a:cubicBezTo>
                  <a:cubicBezTo>
                    <a:pt x="3576" y="30238"/>
                    <a:pt x="3681" y="30233"/>
                    <a:pt x="3786" y="30224"/>
                  </a:cubicBezTo>
                  <a:cubicBezTo>
                    <a:pt x="4989" y="30141"/>
                    <a:pt x="6049" y="29546"/>
                    <a:pt x="6954" y="28784"/>
                  </a:cubicBezTo>
                  <a:cubicBezTo>
                    <a:pt x="7847" y="28022"/>
                    <a:pt x="8620" y="27105"/>
                    <a:pt x="9347" y="26176"/>
                  </a:cubicBezTo>
                  <a:cubicBezTo>
                    <a:pt x="10871" y="24283"/>
                    <a:pt x="12168" y="22223"/>
                    <a:pt x="13204" y="20033"/>
                  </a:cubicBezTo>
                  <a:cubicBezTo>
                    <a:pt x="13454" y="19509"/>
                    <a:pt x="13681" y="18973"/>
                    <a:pt x="13907" y="18425"/>
                  </a:cubicBezTo>
                  <a:cubicBezTo>
                    <a:pt x="14395" y="17223"/>
                    <a:pt x="14764" y="15973"/>
                    <a:pt x="15002" y="14687"/>
                  </a:cubicBezTo>
                  <a:cubicBezTo>
                    <a:pt x="15264" y="13365"/>
                    <a:pt x="15383" y="12032"/>
                    <a:pt x="15467" y="10686"/>
                  </a:cubicBezTo>
                  <a:cubicBezTo>
                    <a:pt x="15562" y="9329"/>
                    <a:pt x="15574" y="7960"/>
                    <a:pt x="15526" y="6614"/>
                  </a:cubicBezTo>
                  <a:cubicBezTo>
                    <a:pt x="15490" y="5305"/>
                    <a:pt x="15431" y="3959"/>
                    <a:pt x="14943" y="2757"/>
                  </a:cubicBezTo>
                  <a:cubicBezTo>
                    <a:pt x="14550" y="1733"/>
                    <a:pt x="13835" y="780"/>
                    <a:pt x="12823" y="304"/>
                  </a:cubicBezTo>
                  <a:cubicBezTo>
                    <a:pt x="12384" y="97"/>
                    <a:pt x="11921" y="0"/>
                    <a:pt x="11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3861725" y="-1607500"/>
              <a:ext cx="417050" cy="822950"/>
            </a:xfrm>
            <a:custGeom>
              <a:avLst/>
              <a:gdLst/>
              <a:ahLst/>
              <a:cxnLst/>
              <a:rect l="l" t="t" r="r" b="b"/>
              <a:pathLst>
                <a:path w="16682" h="32918" extrusionOk="0">
                  <a:moveTo>
                    <a:pt x="12619" y="0"/>
                  </a:moveTo>
                  <a:cubicBezTo>
                    <a:pt x="12122" y="0"/>
                    <a:pt x="11626" y="97"/>
                    <a:pt x="11169" y="297"/>
                  </a:cubicBezTo>
                  <a:cubicBezTo>
                    <a:pt x="9907" y="857"/>
                    <a:pt x="9037" y="2071"/>
                    <a:pt x="8502" y="3345"/>
                  </a:cubicBezTo>
                  <a:cubicBezTo>
                    <a:pt x="6823" y="7298"/>
                    <a:pt x="7633" y="11882"/>
                    <a:pt x="6347" y="15966"/>
                  </a:cubicBezTo>
                  <a:cubicBezTo>
                    <a:pt x="5192" y="19657"/>
                    <a:pt x="2418" y="22622"/>
                    <a:pt x="929" y="26193"/>
                  </a:cubicBezTo>
                  <a:cubicBezTo>
                    <a:pt x="382" y="27515"/>
                    <a:pt x="1" y="29003"/>
                    <a:pt x="453" y="30361"/>
                  </a:cubicBezTo>
                  <a:cubicBezTo>
                    <a:pt x="938" y="31848"/>
                    <a:pt x="2463" y="32918"/>
                    <a:pt x="4019" y="32918"/>
                  </a:cubicBezTo>
                  <a:cubicBezTo>
                    <a:pt x="4144" y="32918"/>
                    <a:pt x="4269" y="32911"/>
                    <a:pt x="4394" y="32897"/>
                  </a:cubicBezTo>
                  <a:cubicBezTo>
                    <a:pt x="6073" y="32718"/>
                    <a:pt x="7525" y="31242"/>
                    <a:pt x="7680" y="29575"/>
                  </a:cubicBezTo>
                  <a:lnTo>
                    <a:pt x="14526" y="17907"/>
                  </a:lnTo>
                  <a:lnTo>
                    <a:pt x="16098" y="5167"/>
                  </a:lnTo>
                  <a:cubicBezTo>
                    <a:pt x="16681" y="3798"/>
                    <a:pt x="16336" y="2107"/>
                    <a:pt x="15276" y="1059"/>
                  </a:cubicBezTo>
                  <a:cubicBezTo>
                    <a:pt x="14574" y="373"/>
                    <a:pt x="13595" y="0"/>
                    <a:pt x="126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3938825" y="-1533475"/>
              <a:ext cx="425075" cy="783025"/>
            </a:xfrm>
            <a:custGeom>
              <a:avLst/>
              <a:gdLst/>
              <a:ahLst/>
              <a:cxnLst/>
              <a:rect l="l" t="t" r="r" b="b"/>
              <a:pathLst>
                <a:path w="17003" h="31321" extrusionOk="0">
                  <a:moveTo>
                    <a:pt x="12819" y="1"/>
                  </a:moveTo>
                  <a:cubicBezTo>
                    <a:pt x="12176" y="1"/>
                    <a:pt x="11532" y="172"/>
                    <a:pt x="10942" y="480"/>
                  </a:cubicBezTo>
                  <a:cubicBezTo>
                    <a:pt x="9835" y="1075"/>
                    <a:pt x="9109" y="2123"/>
                    <a:pt x="8668" y="3266"/>
                  </a:cubicBezTo>
                  <a:cubicBezTo>
                    <a:pt x="8192" y="4504"/>
                    <a:pt x="8097" y="5837"/>
                    <a:pt x="8073" y="7147"/>
                  </a:cubicBezTo>
                  <a:cubicBezTo>
                    <a:pt x="8049" y="7862"/>
                    <a:pt x="8049" y="8564"/>
                    <a:pt x="8025" y="9278"/>
                  </a:cubicBezTo>
                  <a:cubicBezTo>
                    <a:pt x="8013" y="9576"/>
                    <a:pt x="7989" y="9886"/>
                    <a:pt x="7966" y="10183"/>
                  </a:cubicBezTo>
                  <a:cubicBezTo>
                    <a:pt x="7954" y="10338"/>
                    <a:pt x="7930" y="10481"/>
                    <a:pt x="7918" y="10648"/>
                  </a:cubicBezTo>
                  <a:cubicBezTo>
                    <a:pt x="7906" y="10719"/>
                    <a:pt x="7906" y="10779"/>
                    <a:pt x="7894" y="10850"/>
                  </a:cubicBezTo>
                  <a:cubicBezTo>
                    <a:pt x="7894" y="10886"/>
                    <a:pt x="7870" y="10933"/>
                    <a:pt x="7870" y="10957"/>
                  </a:cubicBezTo>
                  <a:lnTo>
                    <a:pt x="7870" y="11005"/>
                  </a:lnTo>
                  <a:lnTo>
                    <a:pt x="7870" y="11029"/>
                  </a:lnTo>
                  <a:cubicBezTo>
                    <a:pt x="7716" y="12243"/>
                    <a:pt x="7430" y="13434"/>
                    <a:pt x="7061" y="14589"/>
                  </a:cubicBezTo>
                  <a:cubicBezTo>
                    <a:pt x="6680" y="15767"/>
                    <a:pt x="6239" y="16803"/>
                    <a:pt x="5680" y="17898"/>
                  </a:cubicBezTo>
                  <a:cubicBezTo>
                    <a:pt x="5120" y="18934"/>
                    <a:pt x="4441" y="20018"/>
                    <a:pt x="3739" y="20911"/>
                  </a:cubicBezTo>
                  <a:cubicBezTo>
                    <a:pt x="2286" y="22780"/>
                    <a:pt x="381" y="24506"/>
                    <a:pt x="108" y="26983"/>
                  </a:cubicBezTo>
                  <a:cubicBezTo>
                    <a:pt x="0" y="27995"/>
                    <a:pt x="179" y="29114"/>
                    <a:pt x="810" y="29936"/>
                  </a:cubicBezTo>
                  <a:cubicBezTo>
                    <a:pt x="1491" y="30855"/>
                    <a:pt x="2562" y="31320"/>
                    <a:pt x="3692" y="31320"/>
                  </a:cubicBezTo>
                  <a:cubicBezTo>
                    <a:pt x="3747" y="31320"/>
                    <a:pt x="3803" y="31319"/>
                    <a:pt x="3858" y="31317"/>
                  </a:cubicBezTo>
                  <a:cubicBezTo>
                    <a:pt x="5120" y="31269"/>
                    <a:pt x="6239" y="30698"/>
                    <a:pt x="7227" y="29924"/>
                  </a:cubicBezTo>
                  <a:cubicBezTo>
                    <a:pt x="8192" y="29162"/>
                    <a:pt x="9025" y="28221"/>
                    <a:pt x="9823" y="27281"/>
                  </a:cubicBezTo>
                  <a:cubicBezTo>
                    <a:pt x="11478" y="25364"/>
                    <a:pt x="12907" y="23256"/>
                    <a:pt x="14085" y="20994"/>
                  </a:cubicBezTo>
                  <a:cubicBezTo>
                    <a:pt x="14371" y="20458"/>
                    <a:pt x="14633" y="19899"/>
                    <a:pt x="14871" y="19339"/>
                  </a:cubicBezTo>
                  <a:cubicBezTo>
                    <a:pt x="15419" y="18089"/>
                    <a:pt x="15848" y="16791"/>
                    <a:pt x="16169" y="15470"/>
                  </a:cubicBezTo>
                  <a:cubicBezTo>
                    <a:pt x="16479" y="14100"/>
                    <a:pt x="16657" y="12684"/>
                    <a:pt x="16788" y="11291"/>
                  </a:cubicBezTo>
                  <a:cubicBezTo>
                    <a:pt x="16931" y="9874"/>
                    <a:pt x="17002" y="8445"/>
                    <a:pt x="17002" y="7028"/>
                  </a:cubicBezTo>
                  <a:cubicBezTo>
                    <a:pt x="16967" y="5706"/>
                    <a:pt x="16955" y="4290"/>
                    <a:pt x="16502" y="3016"/>
                  </a:cubicBezTo>
                  <a:cubicBezTo>
                    <a:pt x="16133" y="1920"/>
                    <a:pt x="15407" y="896"/>
                    <a:pt x="14359" y="361"/>
                  </a:cubicBezTo>
                  <a:cubicBezTo>
                    <a:pt x="13867" y="114"/>
                    <a:pt x="13344" y="1"/>
                    <a:pt x="128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4152050" y="-1572500"/>
              <a:ext cx="45125" cy="34975"/>
            </a:xfrm>
            <a:custGeom>
              <a:avLst/>
              <a:gdLst/>
              <a:ahLst/>
              <a:cxnLst/>
              <a:rect l="l" t="t" r="r" b="b"/>
              <a:pathLst>
                <a:path w="1805" h="1399" extrusionOk="0">
                  <a:moveTo>
                    <a:pt x="1518" y="0"/>
                  </a:moveTo>
                  <a:cubicBezTo>
                    <a:pt x="1504" y="0"/>
                    <a:pt x="1489" y="5"/>
                    <a:pt x="1473" y="17"/>
                  </a:cubicBezTo>
                  <a:cubicBezTo>
                    <a:pt x="1234" y="183"/>
                    <a:pt x="1020" y="350"/>
                    <a:pt x="782" y="505"/>
                  </a:cubicBezTo>
                  <a:lnTo>
                    <a:pt x="365" y="183"/>
                  </a:lnTo>
                  <a:cubicBezTo>
                    <a:pt x="306" y="136"/>
                    <a:pt x="222" y="76"/>
                    <a:pt x="163" y="29"/>
                  </a:cubicBezTo>
                  <a:cubicBezTo>
                    <a:pt x="148" y="16"/>
                    <a:pt x="132" y="11"/>
                    <a:pt x="116" y="11"/>
                  </a:cubicBezTo>
                  <a:cubicBezTo>
                    <a:pt x="55" y="11"/>
                    <a:pt x="1" y="88"/>
                    <a:pt x="68" y="136"/>
                  </a:cubicBezTo>
                  <a:cubicBezTo>
                    <a:pt x="258" y="302"/>
                    <a:pt x="449" y="445"/>
                    <a:pt x="639" y="612"/>
                  </a:cubicBezTo>
                  <a:cubicBezTo>
                    <a:pt x="508" y="707"/>
                    <a:pt x="377" y="802"/>
                    <a:pt x="246" y="898"/>
                  </a:cubicBezTo>
                  <a:cubicBezTo>
                    <a:pt x="187" y="945"/>
                    <a:pt x="127" y="981"/>
                    <a:pt x="68" y="1017"/>
                  </a:cubicBezTo>
                  <a:cubicBezTo>
                    <a:pt x="0" y="1065"/>
                    <a:pt x="42" y="1152"/>
                    <a:pt x="98" y="1152"/>
                  </a:cubicBezTo>
                  <a:cubicBezTo>
                    <a:pt x="111" y="1152"/>
                    <a:pt x="125" y="1147"/>
                    <a:pt x="139" y="1136"/>
                  </a:cubicBezTo>
                  <a:cubicBezTo>
                    <a:pt x="342" y="981"/>
                    <a:pt x="556" y="838"/>
                    <a:pt x="746" y="707"/>
                  </a:cubicBezTo>
                  <a:lnTo>
                    <a:pt x="1413" y="1243"/>
                  </a:lnTo>
                  <a:cubicBezTo>
                    <a:pt x="1473" y="1279"/>
                    <a:pt x="1556" y="1338"/>
                    <a:pt x="1615" y="1386"/>
                  </a:cubicBezTo>
                  <a:cubicBezTo>
                    <a:pt x="1633" y="1395"/>
                    <a:pt x="1652" y="1399"/>
                    <a:pt x="1669" y="1399"/>
                  </a:cubicBezTo>
                  <a:cubicBezTo>
                    <a:pt x="1745" y="1399"/>
                    <a:pt x="1804" y="1327"/>
                    <a:pt x="1746" y="1279"/>
                  </a:cubicBezTo>
                  <a:lnTo>
                    <a:pt x="901" y="600"/>
                  </a:lnTo>
                  <a:cubicBezTo>
                    <a:pt x="1056" y="481"/>
                    <a:pt x="1223" y="374"/>
                    <a:pt x="1377" y="255"/>
                  </a:cubicBezTo>
                  <a:cubicBezTo>
                    <a:pt x="1437" y="207"/>
                    <a:pt x="1496" y="171"/>
                    <a:pt x="1556" y="136"/>
                  </a:cubicBezTo>
                  <a:cubicBezTo>
                    <a:pt x="1614" y="87"/>
                    <a:pt x="1578" y="0"/>
                    <a:pt x="1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3912925" y="-1435800"/>
              <a:ext cx="207200" cy="499850"/>
            </a:xfrm>
            <a:custGeom>
              <a:avLst/>
              <a:gdLst/>
              <a:ahLst/>
              <a:cxnLst/>
              <a:rect l="l" t="t" r="r" b="b"/>
              <a:pathLst>
                <a:path w="8288" h="19994" extrusionOk="0">
                  <a:moveTo>
                    <a:pt x="6974" y="1106"/>
                  </a:moveTo>
                  <a:cubicBezTo>
                    <a:pt x="6975" y="1107"/>
                    <a:pt x="6977" y="1108"/>
                    <a:pt x="6978" y="1109"/>
                  </a:cubicBezTo>
                  <a:cubicBezTo>
                    <a:pt x="6990" y="1126"/>
                    <a:pt x="6995" y="1133"/>
                    <a:pt x="6995" y="1133"/>
                  </a:cubicBezTo>
                  <a:cubicBezTo>
                    <a:pt x="6994" y="1133"/>
                    <a:pt x="6985" y="1120"/>
                    <a:pt x="6974" y="1106"/>
                  </a:cubicBezTo>
                  <a:close/>
                  <a:moveTo>
                    <a:pt x="7192" y="2109"/>
                  </a:moveTo>
                  <a:lnTo>
                    <a:pt x="7192" y="2109"/>
                  </a:lnTo>
                  <a:cubicBezTo>
                    <a:pt x="7189" y="2121"/>
                    <a:pt x="7187" y="2132"/>
                    <a:pt x="7185" y="2142"/>
                  </a:cubicBezTo>
                  <a:lnTo>
                    <a:pt x="7185" y="2142"/>
                  </a:lnTo>
                  <a:cubicBezTo>
                    <a:pt x="7192" y="2130"/>
                    <a:pt x="7192" y="2117"/>
                    <a:pt x="7192" y="2109"/>
                  </a:cubicBezTo>
                  <a:close/>
                  <a:moveTo>
                    <a:pt x="4302" y="12523"/>
                  </a:moveTo>
                  <a:cubicBezTo>
                    <a:pt x="4296" y="12544"/>
                    <a:pt x="4291" y="12555"/>
                    <a:pt x="4289" y="12555"/>
                  </a:cubicBezTo>
                  <a:cubicBezTo>
                    <a:pt x="4287" y="12555"/>
                    <a:pt x="4289" y="12545"/>
                    <a:pt x="4299" y="12527"/>
                  </a:cubicBezTo>
                  <a:cubicBezTo>
                    <a:pt x="4300" y="12526"/>
                    <a:pt x="4301" y="12524"/>
                    <a:pt x="4302" y="12523"/>
                  </a:cubicBezTo>
                  <a:close/>
                  <a:moveTo>
                    <a:pt x="4200" y="12917"/>
                  </a:moveTo>
                  <a:lnTo>
                    <a:pt x="4200" y="12917"/>
                  </a:lnTo>
                  <a:cubicBezTo>
                    <a:pt x="4199" y="12924"/>
                    <a:pt x="4198" y="12927"/>
                    <a:pt x="4197" y="12927"/>
                  </a:cubicBezTo>
                  <a:cubicBezTo>
                    <a:pt x="4197" y="12927"/>
                    <a:pt x="4198" y="12923"/>
                    <a:pt x="4200" y="12917"/>
                  </a:cubicBezTo>
                  <a:close/>
                  <a:moveTo>
                    <a:pt x="3108" y="15317"/>
                  </a:moveTo>
                  <a:lnTo>
                    <a:pt x="3108" y="15317"/>
                  </a:lnTo>
                  <a:cubicBezTo>
                    <a:pt x="3108" y="15320"/>
                    <a:pt x="3108" y="15322"/>
                    <a:pt x="3108" y="15325"/>
                  </a:cubicBezTo>
                  <a:cubicBezTo>
                    <a:pt x="3099" y="15344"/>
                    <a:pt x="3095" y="15351"/>
                    <a:pt x="3095" y="15351"/>
                  </a:cubicBezTo>
                  <a:cubicBezTo>
                    <a:pt x="3094" y="15351"/>
                    <a:pt x="3102" y="15335"/>
                    <a:pt x="3108" y="15317"/>
                  </a:cubicBezTo>
                  <a:close/>
                  <a:moveTo>
                    <a:pt x="2676" y="15884"/>
                  </a:moveTo>
                  <a:cubicBezTo>
                    <a:pt x="2680" y="15884"/>
                    <a:pt x="2664" y="15901"/>
                    <a:pt x="2645" y="15908"/>
                  </a:cubicBezTo>
                  <a:lnTo>
                    <a:pt x="2645" y="15908"/>
                  </a:lnTo>
                  <a:cubicBezTo>
                    <a:pt x="2664" y="15890"/>
                    <a:pt x="2674" y="15884"/>
                    <a:pt x="2676" y="15884"/>
                  </a:cubicBezTo>
                  <a:close/>
                  <a:moveTo>
                    <a:pt x="1574" y="17639"/>
                  </a:moveTo>
                  <a:lnTo>
                    <a:pt x="1548" y="17659"/>
                  </a:lnTo>
                  <a:cubicBezTo>
                    <a:pt x="1543" y="17663"/>
                    <a:pt x="1538" y="17667"/>
                    <a:pt x="1534" y="17671"/>
                  </a:cubicBezTo>
                  <a:lnTo>
                    <a:pt x="1534" y="17671"/>
                  </a:lnTo>
                  <a:cubicBezTo>
                    <a:pt x="1532" y="17669"/>
                    <a:pt x="1548" y="17653"/>
                    <a:pt x="1560" y="17647"/>
                  </a:cubicBezTo>
                  <a:cubicBezTo>
                    <a:pt x="1565" y="17644"/>
                    <a:pt x="1569" y="17642"/>
                    <a:pt x="1574" y="17639"/>
                  </a:cubicBezTo>
                  <a:close/>
                  <a:moveTo>
                    <a:pt x="1136" y="18146"/>
                  </a:moveTo>
                  <a:lnTo>
                    <a:pt x="1136" y="18146"/>
                  </a:lnTo>
                  <a:cubicBezTo>
                    <a:pt x="1133" y="18152"/>
                    <a:pt x="1129" y="18158"/>
                    <a:pt x="1126" y="18165"/>
                  </a:cubicBezTo>
                  <a:lnTo>
                    <a:pt x="1126" y="18165"/>
                  </a:lnTo>
                  <a:cubicBezTo>
                    <a:pt x="1129" y="18157"/>
                    <a:pt x="1133" y="18150"/>
                    <a:pt x="1136" y="18146"/>
                  </a:cubicBezTo>
                  <a:close/>
                  <a:moveTo>
                    <a:pt x="1096" y="18813"/>
                  </a:moveTo>
                  <a:lnTo>
                    <a:pt x="1096" y="18813"/>
                  </a:lnTo>
                  <a:cubicBezTo>
                    <a:pt x="1096" y="18813"/>
                    <a:pt x="1096" y="18814"/>
                    <a:pt x="1096" y="18814"/>
                  </a:cubicBezTo>
                  <a:lnTo>
                    <a:pt x="1096" y="18814"/>
                  </a:lnTo>
                  <a:cubicBezTo>
                    <a:pt x="1096" y="18814"/>
                    <a:pt x="1096" y="18814"/>
                    <a:pt x="1096" y="18813"/>
                  </a:cubicBezTo>
                  <a:cubicBezTo>
                    <a:pt x="1096" y="18813"/>
                    <a:pt x="1096" y="18813"/>
                    <a:pt x="1096" y="18813"/>
                  </a:cubicBezTo>
                  <a:close/>
                  <a:moveTo>
                    <a:pt x="7055" y="0"/>
                  </a:moveTo>
                  <a:cubicBezTo>
                    <a:pt x="6878" y="0"/>
                    <a:pt x="6689" y="99"/>
                    <a:pt x="6608" y="252"/>
                  </a:cubicBezTo>
                  <a:cubicBezTo>
                    <a:pt x="6478" y="502"/>
                    <a:pt x="6561" y="776"/>
                    <a:pt x="6787" y="930"/>
                  </a:cubicBezTo>
                  <a:cubicBezTo>
                    <a:pt x="6791" y="938"/>
                    <a:pt x="6801" y="947"/>
                    <a:pt x="6811" y="954"/>
                  </a:cubicBezTo>
                  <a:lnTo>
                    <a:pt x="6811" y="954"/>
                  </a:lnTo>
                  <a:cubicBezTo>
                    <a:pt x="6811" y="954"/>
                    <a:pt x="6811" y="954"/>
                    <a:pt x="6811" y="954"/>
                  </a:cubicBezTo>
                  <a:cubicBezTo>
                    <a:pt x="6847" y="978"/>
                    <a:pt x="6870" y="990"/>
                    <a:pt x="6906" y="1026"/>
                  </a:cubicBezTo>
                  <a:cubicBezTo>
                    <a:pt x="6920" y="1040"/>
                    <a:pt x="6934" y="1058"/>
                    <a:pt x="6948" y="1075"/>
                  </a:cubicBezTo>
                  <a:lnTo>
                    <a:pt x="6948" y="1075"/>
                  </a:lnTo>
                  <a:cubicBezTo>
                    <a:pt x="6949" y="1077"/>
                    <a:pt x="6951" y="1080"/>
                    <a:pt x="6954" y="1085"/>
                  </a:cubicBezTo>
                  <a:cubicBezTo>
                    <a:pt x="6966" y="1097"/>
                    <a:pt x="6978" y="1133"/>
                    <a:pt x="6989" y="1145"/>
                  </a:cubicBezTo>
                  <a:cubicBezTo>
                    <a:pt x="7031" y="1196"/>
                    <a:pt x="7072" y="1256"/>
                    <a:pt x="7097" y="1317"/>
                  </a:cubicBezTo>
                  <a:lnTo>
                    <a:pt x="7097" y="1317"/>
                  </a:lnTo>
                  <a:cubicBezTo>
                    <a:pt x="7100" y="1330"/>
                    <a:pt x="7109" y="1351"/>
                    <a:pt x="7109" y="1371"/>
                  </a:cubicBezTo>
                  <a:lnTo>
                    <a:pt x="7156" y="1502"/>
                  </a:lnTo>
                  <a:cubicBezTo>
                    <a:pt x="7168" y="1549"/>
                    <a:pt x="7168" y="1573"/>
                    <a:pt x="7192" y="1621"/>
                  </a:cubicBezTo>
                  <a:cubicBezTo>
                    <a:pt x="7199" y="1651"/>
                    <a:pt x="7202" y="1715"/>
                    <a:pt x="7200" y="1715"/>
                  </a:cubicBezTo>
                  <a:cubicBezTo>
                    <a:pt x="7199" y="1715"/>
                    <a:pt x="7196" y="1694"/>
                    <a:pt x="7192" y="1633"/>
                  </a:cubicBezTo>
                  <a:lnTo>
                    <a:pt x="7192" y="1633"/>
                  </a:lnTo>
                  <a:cubicBezTo>
                    <a:pt x="7192" y="1728"/>
                    <a:pt x="7204" y="1811"/>
                    <a:pt x="7204" y="1907"/>
                  </a:cubicBezTo>
                  <a:cubicBezTo>
                    <a:pt x="7204" y="1990"/>
                    <a:pt x="7204" y="2061"/>
                    <a:pt x="7192" y="2157"/>
                  </a:cubicBezTo>
                  <a:cubicBezTo>
                    <a:pt x="7192" y="2181"/>
                    <a:pt x="7182" y="2209"/>
                    <a:pt x="7178" y="2209"/>
                  </a:cubicBezTo>
                  <a:cubicBezTo>
                    <a:pt x="7175" y="2209"/>
                    <a:pt x="7174" y="2192"/>
                    <a:pt x="7185" y="2142"/>
                  </a:cubicBezTo>
                  <a:lnTo>
                    <a:pt x="7185" y="2142"/>
                  </a:lnTo>
                  <a:cubicBezTo>
                    <a:pt x="7181" y="2148"/>
                    <a:pt x="7176" y="2153"/>
                    <a:pt x="7168" y="2157"/>
                  </a:cubicBezTo>
                  <a:cubicBezTo>
                    <a:pt x="7156" y="2204"/>
                    <a:pt x="7156" y="2240"/>
                    <a:pt x="7144" y="2288"/>
                  </a:cubicBezTo>
                  <a:cubicBezTo>
                    <a:pt x="7120" y="2383"/>
                    <a:pt x="7097" y="2454"/>
                    <a:pt x="7073" y="2538"/>
                  </a:cubicBezTo>
                  <a:cubicBezTo>
                    <a:pt x="7049" y="2585"/>
                    <a:pt x="7037" y="2621"/>
                    <a:pt x="7025" y="2657"/>
                  </a:cubicBezTo>
                  <a:lnTo>
                    <a:pt x="7025" y="2657"/>
                  </a:lnTo>
                  <a:lnTo>
                    <a:pt x="7025" y="2657"/>
                  </a:lnTo>
                  <a:cubicBezTo>
                    <a:pt x="7025" y="2681"/>
                    <a:pt x="7013" y="2681"/>
                    <a:pt x="7013" y="2692"/>
                  </a:cubicBezTo>
                  <a:cubicBezTo>
                    <a:pt x="7003" y="2713"/>
                    <a:pt x="6997" y="2725"/>
                    <a:pt x="6997" y="2725"/>
                  </a:cubicBezTo>
                  <a:cubicBezTo>
                    <a:pt x="6996" y="2725"/>
                    <a:pt x="7005" y="2704"/>
                    <a:pt x="7025" y="2657"/>
                  </a:cubicBezTo>
                  <a:lnTo>
                    <a:pt x="7025" y="2657"/>
                  </a:lnTo>
                  <a:lnTo>
                    <a:pt x="6978" y="2752"/>
                  </a:lnTo>
                  <a:cubicBezTo>
                    <a:pt x="6894" y="2931"/>
                    <a:pt x="6787" y="3109"/>
                    <a:pt x="6680" y="3288"/>
                  </a:cubicBezTo>
                  <a:cubicBezTo>
                    <a:pt x="6454" y="3645"/>
                    <a:pt x="6204" y="3966"/>
                    <a:pt x="5954" y="4300"/>
                  </a:cubicBezTo>
                  <a:cubicBezTo>
                    <a:pt x="5442" y="5014"/>
                    <a:pt x="4989" y="5860"/>
                    <a:pt x="5061" y="6764"/>
                  </a:cubicBezTo>
                  <a:cubicBezTo>
                    <a:pt x="5084" y="7181"/>
                    <a:pt x="5204" y="7586"/>
                    <a:pt x="5346" y="7979"/>
                  </a:cubicBezTo>
                  <a:cubicBezTo>
                    <a:pt x="5477" y="8348"/>
                    <a:pt x="5596" y="8705"/>
                    <a:pt x="5668" y="9086"/>
                  </a:cubicBezTo>
                  <a:cubicBezTo>
                    <a:pt x="5671" y="9111"/>
                    <a:pt x="5673" y="9121"/>
                    <a:pt x="5673" y="9121"/>
                  </a:cubicBezTo>
                  <a:cubicBezTo>
                    <a:pt x="5674" y="9121"/>
                    <a:pt x="5673" y="9108"/>
                    <a:pt x="5672" y="9093"/>
                  </a:cubicBezTo>
                  <a:lnTo>
                    <a:pt x="5672" y="9093"/>
                  </a:lnTo>
                  <a:cubicBezTo>
                    <a:pt x="5673" y="9101"/>
                    <a:pt x="5676" y="9110"/>
                    <a:pt x="5680" y="9122"/>
                  </a:cubicBezTo>
                  <a:cubicBezTo>
                    <a:pt x="5680" y="9169"/>
                    <a:pt x="5680" y="9205"/>
                    <a:pt x="5704" y="9253"/>
                  </a:cubicBezTo>
                  <a:lnTo>
                    <a:pt x="5704" y="9384"/>
                  </a:lnTo>
                  <a:lnTo>
                    <a:pt x="5704" y="9443"/>
                  </a:lnTo>
                  <a:lnTo>
                    <a:pt x="5704" y="9503"/>
                  </a:lnTo>
                  <a:cubicBezTo>
                    <a:pt x="5704" y="9479"/>
                    <a:pt x="5704" y="9467"/>
                    <a:pt x="5716" y="9431"/>
                  </a:cubicBezTo>
                  <a:lnTo>
                    <a:pt x="5716" y="9431"/>
                  </a:lnTo>
                  <a:cubicBezTo>
                    <a:pt x="5716" y="9527"/>
                    <a:pt x="5680" y="9610"/>
                    <a:pt x="5656" y="9705"/>
                  </a:cubicBezTo>
                  <a:cubicBezTo>
                    <a:pt x="5645" y="9727"/>
                    <a:pt x="5624" y="9758"/>
                    <a:pt x="5621" y="9791"/>
                  </a:cubicBezTo>
                  <a:lnTo>
                    <a:pt x="5621" y="9791"/>
                  </a:lnTo>
                  <a:cubicBezTo>
                    <a:pt x="5616" y="9804"/>
                    <a:pt x="5611" y="9817"/>
                    <a:pt x="5608" y="9824"/>
                  </a:cubicBezTo>
                  <a:cubicBezTo>
                    <a:pt x="5585" y="9884"/>
                    <a:pt x="5537" y="9955"/>
                    <a:pt x="5489" y="10015"/>
                  </a:cubicBezTo>
                  <a:cubicBezTo>
                    <a:pt x="5480" y="10024"/>
                    <a:pt x="5478" y="10034"/>
                    <a:pt x="5471" y="10050"/>
                  </a:cubicBezTo>
                  <a:lnTo>
                    <a:pt x="5471" y="10050"/>
                  </a:lnTo>
                  <a:cubicBezTo>
                    <a:pt x="5450" y="10075"/>
                    <a:pt x="5424" y="10097"/>
                    <a:pt x="5406" y="10134"/>
                  </a:cubicBezTo>
                  <a:cubicBezTo>
                    <a:pt x="5299" y="10253"/>
                    <a:pt x="5192" y="10336"/>
                    <a:pt x="5073" y="10443"/>
                  </a:cubicBezTo>
                  <a:cubicBezTo>
                    <a:pt x="5013" y="10491"/>
                    <a:pt x="4954" y="10551"/>
                    <a:pt x="4894" y="10598"/>
                  </a:cubicBezTo>
                  <a:cubicBezTo>
                    <a:pt x="4873" y="10619"/>
                    <a:pt x="4844" y="10631"/>
                    <a:pt x="4821" y="10657"/>
                  </a:cubicBezTo>
                  <a:lnTo>
                    <a:pt x="4821" y="10657"/>
                  </a:lnTo>
                  <a:cubicBezTo>
                    <a:pt x="4834" y="10645"/>
                    <a:pt x="4846" y="10634"/>
                    <a:pt x="4846" y="10634"/>
                  </a:cubicBezTo>
                  <a:lnTo>
                    <a:pt x="4846" y="10634"/>
                  </a:lnTo>
                  <a:cubicBezTo>
                    <a:pt x="4834" y="10646"/>
                    <a:pt x="4825" y="10655"/>
                    <a:pt x="4814" y="10664"/>
                  </a:cubicBezTo>
                  <a:lnTo>
                    <a:pt x="4814" y="10664"/>
                  </a:lnTo>
                  <a:cubicBezTo>
                    <a:pt x="4816" y="10662"/>
                    <a:pt x="4819" y="10659"/>
                    <a:pt x="4821" y="10657"/>
                  </a:cubicBezTo>
                  <a:lnTo>
                    <a:pt x="4821" y="10657"/>
                  </a:lnTo>
                  <a:cubicBezTo>
                    <a:pt x="4812" y="10664"/>
                    <a:pt x="4803" y="10672"/>
                    <a:pt x="4797" y="10678"/>
                  </a:cubicBezTo>
                  <a:lnTo>
                    <a:pt x="4797" y="10678"/>
                  </a:lnTo>
                  <a:cubicBezTo>
                    <a:pt x="4804" y="10673"/>
                    <a:pt x="4809" y="10669"/>
                    <a:pt x="4814" y="10664"/>
                  </a:cubicBezTo>
                  <a:lnTo>
                    <a:pt x="4814" y="10664"/>
                  </a:lnTo>
                  <a:cubicBezTo>
                    <a:pt x="4813" y="10666"/>
                    <a:pt x="4812" y="10668"/>
                    <a:pt x="4811" y="10670"/>
                  </a:cubicBezTo>
                  <a:cubicBezTo>
                    <a:pt x="4797" y="10680"/>
                    <a:pt x="4792" y="10684"/>
                    <a:pt x="4791" y="10684"/>
                  </a:cubicBezTo>
                  <a:cubicBezTo>
                    <a:pt x="4791" y="10684"/>
                    <a:pt x="4793" y="10682"/>
                    <a:pt x="4797" y="10678"/>
                  </a:cubicBezTo>
                  <a:lnTo>
                    <a:pt x="4797" y="10678"/>
                  </a:lnTo>
                  <a:cubicBezTo>
                    <a:pt x="4791" y="10683"/>
                    <a:pt x="4784" y="10688"/>
                    <a:pt x="4775" y="10693"/>
                  </a:cubicBezTo>
                  <a:cubicBezTo>
                    <a:pt x="4632" y="10812"/>
                    <a:pt x="4465" y="10932"/>
                    <a:pt x="4311" y="11051"/>
                  </a:cubicBezTo>
                  <a:cubicBezTo>
                    <a:pt x="4049" y="11265"/>
                    <a:pt x="3811" y="11503"/>
                    <a:pt x="3608" y="11789"/>
                  </a:cubicBezTo>
                  <a:cubicBezTo>
                    <a:pt x="3120" y="12467"/>
                    <a:pt x="3168" y="13313"/>
                    <a:pt x="3215" y="14111"/>
                  </a:cubicBezTo>
                  <a:cubicBezTo>
                    <a:pt x="3227" y="14301"/>
                    <a:pt x="3227" y="14492"/>
                    <a:pt x="3227" y="14682"/>
                  </a:cubicBezTo>
                  <a:cubicBezTo>
                    <a:pt x="3227" y="14759"/>
                    <a:pt x="3219" y="14828"/>
                    <a:pt x="3216" y="14901"/>
                  </a:cubicBezTo>
                  <a:lnTo>
                    <a:pt x="3216" y="14901"/>
                  </a:lnTo>
                  <a:cubicBezTo>
                    <a:pt x="3212" y="14928"/>
                    <a:pt x="3203" y="14980"/>
                    <a:pt x="3191" y="15003"/>
                  </a:cubicBezTo>
                  <a:cubicBezTo>
                    <a:pt x="3179" y="15039"/>
                    <a:pt x="3179" y="15087"/>
                    <a:pt x="3168" y="15134"/>
                  </a:cubicBezTo>
                  <a:lnTo>
                    <a:pt x="3120" y="15265"/>
                  </a:lnTo>
                  <a:cubicBezTo>
                    <a:pt x="3120" y="15270"/>
                    <a:pt x="3118" y="15276"/>
                    <a:pt x="3116" y="15283"/>
                  </a:cubicBezTo>
                  <a:lnTo>
                    <a:pt x="3116" y="15283"/>
                  </a:lnTo>
                  <a:cubicBezTo>
                    <a:pt x="3094" y="15319"/>
                    <a:pt x="3072" y="15375"/>
                    <a:pt x="3060" y="15420"/>
                  </a:cubicBezTo>
                  <a:cubicBezTo>
                    <a:pt x="3037" y="15456"/>
                    <a:pt x="3013" y="15504"/>
                    <a:pt x="2989" y="15539"/>
                  </a:cubicBezTo>
                  <a:cubicBezTo>
                    <a:pt x="2977" y="15551"/>
                    <a:pt x="2941" y="15575"/>
                    <a:pt x="2941" y="15611"/>
                  </a:cubicBezTo>
                  <a:cubicBezTo>
                    <a:pt x="2941" y="15602"/>
                    <a:pt x="2981" y="15554"/>
                    <a:pt x="2986" y="15554"/>
                  </a:cubicBezTo>
                  <a:lnTo>
                    <a:pt x="2986" y="15554"/>
                  </a:lnTo>
                  <a:cubicBezTo>
                    <a:pt x="2988" y="15554"/>
                    <a:pt x="2986" y="15560"/>
                    <a:pt x="2977" y="15575"/>
                  </a:cubicBezTo>
                  <a:cubicBezTo>
                    <a:pt x="2941" y="15611"/>
                    <a:pt x="2918" y="15635"/>
                    <a:pt x="2882" y="15682"/>
                  </a:cubicBezTo>
                  <a:cubicBezTo>
                    <a:pt x="2810" y="15754"/>
                    <a:pt x="2739" y="15837"/>
                    <a:pt x="2656" y="15896"/>
                  </a:cubicBezTo>
                  <a:lnTo>
                    <a:pt x="2644" y="15908"/>
                  </a:lnTo>
                  <a:lnTo>
                    <a:pt x="2644" y="15908"/>
                  </a:lnTo>
                  <a:cubicBezTo>
                    <a:pt x="2608" y="15932"/>
                    <a:pt x="2572" y="15968"/>
                    <a:pt x="2525" y="15992"/>
                  </a:cubicBezTo>
                  <a:cubicBezTo>
                    <a:pt x="2441" y="16051"/>
                    <a:pt x="2370" y="16099"/>
                    <a:pt x="2275" y="16158"/>
                  </a:cubicBezTo>
                  <a:cubicBezTo>
                    <a:pt x="2108" y="16266"/>
                    <a:pt x="1953" y="16349"/>
                    <a:pt x="1786" y="16444"/>
                  </a:cubicBezTo>
                  <a:cubicBezTo>
                    <a:pt x="1417" y="16647"/>
                    <a:pt x="1036" y="16873"/>
                    <a:pt x="727" y="17159"/>
                  </a:cubicBezTo>
                  <a:cubicBezTo>
                    <a:pt x="429" y="17432"/>
                    <a:pt x="179" y="17790"/>
                    <a:pt x="84" y="18206"/>
                  </a:cubicBezTo>
                  <a:cubicBezTo>
                    <a:pt x="1" y="18623"/>
                    <a:pt x="24" y="19064"/>
                    <a:pt x="227" y="19445"/>
                  </a:cubicBezTo>
                  <a:cubicBezTo>
                    <a:pt x="322" y="19635"/>
                    <a:pt x="489" y="19790"/>
                    <a:pt x="667" y="19921"/>
                  </a:cubicBezTo>
                  <a:cubicBezTo>
                    <a:pt x="737" y="19971"/>
                    <a:pt x="821" y="19994"/>
                    <a:pt x="908" y="19994"/>
                  </a:cubicBezTo>
                  <a:cubicBezTo>
                    <a:pt x="1088" y="19994"/>
                    <a:pt x="1277" y="19895"/>
                    <a:pt x="1358" y="19742"/>
                  </a:cubicBezTo>
                  <a:cubicBezTo>
                    <a:pt x="1503" y="19385"/>
                    <a:pt x="1439" y="19143"/>
                    <a:pt x="1244" y="18977"/>
                  </a:cubicBezTo>
                  <a:lnTo>
                    <a:pt x="1244" y="18977"/>
                  </a:lnTo>
                  <a:cubicBezTo>
                    <a:pt x="1244" y="18976"/>
                    <a:pt x="1242" y="18973"/>
                    <a:pt x="1239" y="18968"/>
                  </a:cubicBezTo>
                  <a:lnTo>
                    <a:pt x="1191" y="18933"/>
                  </a:lnTo>
                  <a:cubicBezTo>
                    <a:pt x="1187" y="18924"/>
                    <a:pt x="1172" y="18906"/>
                    <a:pt x="1157" y="18890"/>
                  </a:cubicBezTo>
                  <a:lnTo>
                    <a:pt x="1157" y="18890"/>
                  </a:lnTo>
                  <a:cubicBezTo>
                    <a:pt x="1145" y="18871"/>
                    <a:pt x="1125" y="18843"/>
                    <a:pt x="1120" y="18837"/>
                  </a:cubicBezTo>
                  <a:cubicBezTo>
                    <a:pt x="1107" y="18831"/>
                    <a:pt x="1101" y="18824"/>
                    <a:pt x="1096" y="18814"/>
                  </a:cubicBezTo>
                  <a:lnTo>
                    <a:pt x="1096" y="18814"/>
                  </a:lnTo>
                  <a:cubicBezTo>
                    <a:pt x="1099" y="18817"/>
                    <a:pt x="1100" y="18819"/>
                    <a:pt x="1100" y="18819"/>
                  </a:cubicBezTo>
                  <a:cubicBezTo>
                    <a:pt x="1101" y="18819"/>
                    <a:pt x="1098" y="18812"/>
                    <a:pt x="1094" y="18803"/>
                  </a:cubicBezTo>
                  <a:lnTo>
                    <a:pt x="1094" y="18803"/>
                  </a:lnTo>
                  <a:cubicBezTo>
                    <a:pt x="1094" y="18807"/>
                    <a:pt x="1095" y="18810"/>
                    <a:pt x="1096" y="18813"/>
                  </a:cubicBezTo>
                  <a:lnTo>
                    <a:pt x="1096" y="18813"/>
                  </a:lnTo>
                  <a:cubicBezTo>
                    <a:pt x="1094" y="18808"/>
                    <a:pt x="1092" y="18802"/>
                    <a:pt x="1089" y="18795"/>
                  </a:cubicBezTo>
                  <a:lnTo>
                    <a:pt x="1089" y="18795"/>
                  </a:lnTo>
                  <a:cubicBezTo>
                    <a:pt x="1091" y="18798"/>
                    <a:pt x="1092" y="18800"/>
                    <a:pt x="1094" y="18803"/>
                  </a:cubicBezTo>
                  <a:lnTo>
                    <a:pt x="1094" y="18803"/>
                  </a:lnTo>
                  <a:cubicBezTo>
                    <a:pt x="1079" y="18743"/>
                    <a:pt x="1036" y="18655"/>
                    <a:pt x="1036" y="18587"/>
                  </a:cubicBezTo>
                  <a:lnTo>
                    <a:pt x="1036" y="18587"/>
                  </a:lnTo>
                  <a:cubicBezTo>
                    <a:pt x="1036" y="18587"/>
                    <a:pt x="1051" y="18668"/>
                    <a:pt x="1057" y="18668"/>
                  </a:cubicBezTo>
                  <a:cubicBezTo>
                    <a:pt x="1059" y="18668"/>
                    <a:pt x="1060" y="18662"/>
                    <a:pt x="1060" y="18647"/>
                  </a:cubicBezTo>
                  <a:lnTo>
                    <a:pt x="1060" y="18587"/>
                  </a:lnTo>
                  <a:lnTo>
                    <a:pt x="1060" y="18456"/>
                  </a:lnTo>
                  <a:cubicBezTo>
                    <a:pt x="1060" y="18409"/>
                    <a:pt x="1072" y="18373"/>
                    <a:pt x="1072" y="18349"/>
                  </a:cubicBezTo>
                  <a:cubicBezTo>
                    <a:pt x="1084" y="18302"/>
                    <a:pt x="1084" y="18278"/>
                    <a:pt x="1096" y="18230"/>
                  </a:cubicBezTo>
                  <a:cubicBezTo>
                    <a:pt x="1096" y="18218"/>
                    <a:pt x="1119" y="18195"/>
                    <a:pt x="1120" y="18183"/>
                  </a:cubicBezTo>
                  <a:lnTo>
                    <a:pt x="1120" y="18183"/>
                  </a:lnTo>
                  <a:cubicBezTo>
                    <a:pt x="1113" y="18193"/>
                    <a:pt x="1105" y="18204"/>
                    <a:pt x="1096" y="18218"/>
                  </a:cubicBezTo>
                  <a:cubicBezTo>
                    <a:pt x="1106" y="18200"/>
                    <a:pt x="1116" y="18182"/>
                    <a:pt x="1126" y="18165"/>
                  </a:cubicBezTo>
                  <a:lnTo>
                    <a:pt x="1126" y="18165"/>
                  </a:lnTo>
                  <a:cubicBezTo>
                    <a:pt x="1123" y="18170"/>
                    <a:pt x="1121" y="18176"/>
                    <a:pt x="1120" y="18182"/>
                  </a:cubicBezTo>
                  <a:cubicBezTo>
                    <a:pt x="1120" y="18183"/>
                    <a:pt x="1120" y="18183"/>
                    <a:pt x="1120" y="18183"/>
                  </a:cubicBezTo>
                  <a:lnTo>
                    <a:pt x="1120" y="18183"/>
                  </a:lnTo>
                  <a:cubicBezTo>
                    <a:pt x="1141" y="18150"/>
                    <a:pt x="1146" y="18138"/>
                    <a:pt x="1144" y="18138"/>
                  </a:cubicBezTo>
                  <a:lnTo>
                    <a:pt x="1144" y="18138"/>
                  </a:lnTo>
                  <a:cubicBezTo>
                    <a:pt x="1142" y="18138"/>
                    <a:pt x="1140" y="18141"/>
                    <a:pt x="1136" y="18146"/>
                  </a:cubicBezTo>
                  <a:lnTo>
                    <a:pt x="1136" y="18146"/>
                  </a:lnTo>
                  <a:cubicBezTo>
                    <a:pt x="1165" y="18093"/>
                    <a:pt x="1190" y="18045"/>
                    <a:pt x="1215" y="18004"/>
                  </a:cubicBezTo>
                  <a:cubicBezTo>
                    <a:pt x="1217" y="18003"/>
                    <a:pt x="1220" y="18001"/>
                    <a:pt x="1222" y="17999"/>
                  </a:cubicBezTo>
                  <a:lnTo>
                    <a:pt x="1222" y="17999"/>
                  </a:lnTo>
                  <a:cubicBezTo>
                    <a:pt x="1222" y="18000"/>
                    <a:pt x="1222" y="18000"/>
                    <a:pt x="1222" y="18000"/>
                  </a:cubicBezTo>
                  <a:cubicBezTo>
                    <a:pt x="1223" y="18000"/>
                    <a:pt x="1223" y="17999"/>
                    <a:pt x="1223" y="17999"/>
                  </a:cubicBezTo>
                  <a:lnTo>
                    <a:pt x="1223" y="17999"/>
                  </a:lnTo>
                  <a:cubicBezTo>
                    <a:pt x="1244" y="17984"/>
                    <a:pt x="1263" y="17955"/>
                    <a:pt x="1263" y="17944"/>
                  </a:cubicBezTo>
                  <a:lnTo>
                    <a:pt x="1263" y="17944"/>
                  </a:lnTo>
                  <a:cubicBezTo>
                    <a:pt x="1263" y="17944"/>
                    <a:pt x="1255" y="17954"/>
                    <a:pt x="1247" y="17966"/>
                  </a:cubicBezTo>
                  <a:lnTo>
                    <a:pt x="1247" y="17966"/>
                  </a:lnTo>
                  <a:cubicBezTo>
                    <a:pt x="1272" y="17923"/>
                    <a:pt x="1313" y="17882"/>
                    <a:pt x="1334" y="17861"/>
                  </a:cubicBezTo>
                  <a:cubicBezTo>
                    <a:pt x="1389" y="17783"/>
                    <a:pt x="1466" y="17726"/>
                    <a:pt x="1534" y="17671"/>
                  </a:cubicBezTo>
                  <a:lnTo>
                    <a:pt x="1534" y="17671"/>
                  </a:lnTo>
                  <a:cubicBezTo>
                    <a:pt x="1534" y="17671"/>
                    <a:pt x="1534" y="17671"/>
                    <a:pt x="1534" y="17671"/>
                  </a:cubicBezTo>
                  <a:cubicBezTo>
                    <a:pt x="1537" y="17671"/>
                    <a:pt x="1550" y="17662"/>
                    <a:pt x="1583" y="17634"/>
                  </a:cubicBezTo>
                  <a:lnTo>
                    <a:pt x="1583" y="17634"/>
                  </a:lnTo>
                  <a:cubicBezTo>
                    <a:pt x="1580" y="17636"/>
                    <a:pt x="1577" y="17638"/>
                    <a:pt x="1574" y="17639"/>
                  </a:cubicBezTo>
                  <a:lnTo>
                    <a:pt x="1574" y="17639"/>
                  </a:lnTo>
                  <a:lnTo>
                    <a:pt x="1596" y="17623"/>
                  </a:lnTo>
                  <a:lnTo>
                    <a:pt x="1596" y="17623"/>
                  </a:lnTo>
                  <a:cubicBezTo>
                    <a:pt x="1591" y="17627"/>
                    <a:pt x="1587" y="17631"/>
                    <a:pt x="1583" y="17634"/>
                  </a:cubicBezTo>
                  <a:lnTo>
                    <a:pt x="1583" y="17634"/>
                  </a:lnTo>
                  <a:cubicBezTo>
                    <a:pt x="1626" y="17609"/>
                    <a:pt x="1675" y="17570"/>
                    <a:pt x="1715" y="17540"/>
                  </a:cubicBezTo>
                  <a:cubicBezTo>
                    <a:pt x="1870" y="17444"/>
                    <a:pt x="2036" y="17337"/>
                    <a:pt x="2203" y="17242"/>
                  </a:cubicBezTo>
                  <a:cubicBezTo>
                    <a:pt x="2537" y="17051"/>
                    <a:pt x="2870" y="16873"/>
                    <a:pt x="3179" y="16647"/>
                  </a:cubicBezTo>
                  <a:cubicBezTo>
                    <a:pt x="3572" y="16349"/>
                    <a:pt x="3870" y="16016"/>
                    <a:pt x="4061" y="15563"/>
                  </a:cubicBezTo>
                  <a:cubicBezTo>
                    <a:pt x="4227" y="15182"/>
                    <a:pt x="4251" y="14765"/>
                    <a:pt x="4239" y="14349"/>
                  </a:cubicBezTo>
                  <a:cubicBezTo>
                    <a:pt x="4239" y="13956"/>
                    <a:pt x="4192" y="13587"/>
                    <a:pt x="4192" y="13194"/>
                  </a:cubicBezTo>
                  <a:cubicBezTo>
                    <a:pt x="4192" y="13098"/>
                    <a:pt x="4215" y="13003"/>
                    <a:pt x="4215" y="12896"/>
                  </a:cubicBezTo>
                  <a:lnTo>
                    <a:pt x="4215" y="12884"/>
                  </a:lnTo>
                  <a:cubicBezTo>
                    <a:pt x="4227" y="12825"/>
                    <a:pt x="4227" y="12765"/>
                    <a:pt x="4239" y="12717"/>
                  </a:cubicBezTo>
                  <a:cubicBezTo>
                    <a:pt x="4251" y="12682"/>
                    <a:pt x="4251" y="12646"/>
                    <a:pt x="4275" y="12622"/>
                  </a:cubicBezTo>
                  <a:cubicBezTo>
                    <a:pt x="4284" y="12585"/>
                    <a:pt x="4301" y="12547"/>
                    <a:pt x="4308" y="12509"/>
                  </a:cubicBezTo>
                  <a:lnTo>
                    <a:pt x="4308" y="12509"/>
                  </a:lnTo>
                  <a:cubicBezTo>
                    <a:pt x="4313" y="12494"/>
                    <a:pt x="4318" y="12475"/>
                    <a:pt x="4334" y="12467"/>
                  </a:cubicBezTo>
                  <a:cubicBezTo>
                    <a:pt x="4346" y="12420"/>
                    <a:pt x="4370" y="12396"/>
                    <a:pt x="4394" y="12348"/>
                  </a:cubicBezTo>
                  <a:cubicBezTo>
                    <a:pt x="4410" y="12309"/>
                    <a:pt x="4436" y="12270"/>
                    <a:pt x="4466" y="12230"/>
                  </a:cubicBezTo>
                  <a:lnTo>
                    <a:pt x="4466" y="12230"/>
                  </a:lnTo>
                  <a:cubicBezTo>
                    <a:pt x="4466" y="12230"/>
                    <a:pt x="4466" y="12230"/>
                    <a:pt x="4466" y="12230"/>
                  </a:cubicBezTo>
                  <a:cubicBezTo>
                    <a:pt x="4467" y="12230"/>
                    <a:pt x="4480" y="12215"/>
                    <a:pt x="4513" y="12170"/>
                  </a:cubicBezTo>
                  <a:lnTo>
                    <a:pt x="4513" y="12170"/>
                  </a:lnTo>
                  <a:cubicBezTo>
                    <a:pt x="4497" y="12190"/>
                    <a:pt x="4481" y="12210"/>
                    <a:pt x="4466" y="12230"/>
                  </a:cubicBezTo>
                  <a:lnTo>
                    <a:pt x="4466" y="12230"/>
                  </a:lnTo>
                  <a:cubicBezTo>
                    <a:pt x="4463" y="12229"/>
                    <a:pt x="4502" y="12173"/>
                    <a:pt x="4525" y="12158"/>
                  </a:cubicBezTo>
                  <a:cubicBezTo>
                    <a:pt x="4549" y="12122"/>
                    <a:pt x="4584" y="12098"/>
                    <a:pt x="4596" y="12063"/>
                  </a:cubicBezTo>
                  <a:cubicBezTo>
                    <a:pt x="4703" y="11944"/>
                    <a:pt x="4823" y="11848"/>
                    <a:pt x="4942" y="11753"/>
                  </a:cubicBezTo>
                  <a:cubicBezTo>
                    <a:pt x="5001" y="11705"/>
                    <a:pt x="5061" y="11646"/>
                    <a:pt x="5120" y="11610"/>
                  </a:cubicBezTo>
                  <a:cubicBezTo>
                    <a:pt x="5132" y="11586"/>
                    <a:pt x="5144" y="11586"/>
                    <a:pt x="5168" y="11574"/>
                  </a:cubicBezTo>
                  <a:lnTo>
                    <a:pt x="5168" y="11574"/>
                  </a:lnTo>
                  <a:cubicBezTo>
                    <a:pt x="5111" y="11620"/>
                    <a:pt x="5095" y="11633"/>
                    <a:pt x="5096" y="11633"/>
                  </a:cubicBezTo>
                  <a:cubicBezTo>
                    <a:pt x="5097" y="11633"/>
                    <a:pt x="5120" y="11616"/>
                    <a:pt x="5132" y="11610"/>
                  </a:cubicBezTo>
                  <a:cubicBezTo>
                    <a:pt x="5168" y="11574"/>
                    <a:pt x="5204" y="11551"/>
                    <a:pt x="5239" y="11515"/>
                  </a:cubicBezTo>
                  <a:cubicBezTo>
                    <a:pt x="5382" y="11396"/>
                    <a:pt x="5537" y="11289"/>
                    <a:pt x="5680" y="11170"/>
                  </a:cubicBezTo>
                  <a:cubicBezTo>
                    <a:pt x="5954" y="10955"/>
                    <a:pt x="6192" y="10717"/>
                    <a:pt x="6370" y="10432"/>
                  </a:cubicBezTo>
                  <a:cubicBezTo>
                    <a:pt x="6597" y="10098"/>
                    <a:pt x="6692" y="9705"/>
                    <a:pt x="6692" y="9300"/>
                  </a:cubicBezTo>
                  <a:cubicBezTo>
                    <a:pt x="6692" y="8479"/>
                    <a:pt x="6263" y="7765"/>
                    <a:pt x="6097" y="6979"/>
                  </a:cubicBezTo>
                  <a:cubicBezTo>
                    <a:pt x="6085" y="6931"/>
                    <a:pt x="6085" y="6883"/>
                    <a:pt x="6073" y="6848"/>
                  </a:cubicBezTo>
                  <a:cubicBezTo>
                    <a:pt x="6073" y="6832"/>
                    <a:pt x="6067" y="6782"/>
                    <a:pt x="6067" y="6782"/>
                  </a:cubicBezTo>
                  <a:lnTo>
                    <a:pt x="6067" y="6782"/>
                  </a:lnTo>
                  <a:cubicBezTo>
                    <a:pt x="6068" y="6782"/>
                    <a:pt x="6069" y="6793"/>
                    <a:pt x="6073" y="6824"/>
                  </a:cubicBezTo>
                  <a:cubicBezTo>
                    <a:pt x="6077" y="6855"/>
                    <a:pt x="6078" y="6866"/>
                    <a:pt x="6078" y="6866"/>
                  </a:cubicBezTo>
                  <a:cubicBezTo>
                    <a:pt x="6078" y="6866"/>
                    <a:pt x="6073" y="6820"/>
                    <a:pt x="6073" y="6812"/>
                  </a:cubicBezTo>
                  <a:cubicBezTo>
                    <a:pt x="6061" y="6705"/>
                    <a:pt x="6061" y="6610"/>
                    <a:pt x="6061" y="6502"/>
                  </a:cubicBezTo>
                  <a:cubicBezTo>
                    <a:pt x="6061" y="6468"/>
                    <a:pt x="6061" y="6433"/>
                    <a:pt x="6065" y="6394"/>
                  </a:cubicBezTo>
                  <a:lnTo>
                    <a:pt x="6065" y="6394"/>
                  </a:lnTo>
                  <a:cubicBezTo>
                    <a:pt x="6067" y="6389"/>
                    <a:pt x="6070" y="6381"/>
                    <a:pt x="6073" y="6371"/>
                  </a:cubicBezTo>
                  <a:cubicBezTo>
                    <a:pt x="6073" y="6348"/>
                    <a:pt x="6073" y="6324"/>
                    <a:pt x="6085" y="6312"/>
                  </a:cubicBezTo>
                  <a:cubicBezTo>
                    <a:pt x="6097" y="6205"/>
                    <a:pt x="6132" y="6098"/>
                    <a:pt x="6156" y="5990"/>
                  </a:cubicBezTo>
                  <a:cubicBezTo>
                    <a:pt x="6180" y="5955"/>
                    <a:pt x="6192" y="5895"/>
                    <a:pt x="6216" y="5848"/>
                  </a:cubicBezTo>
                  <a:cubicBezTo>
                    <a:pt x="6239" y="5836"/>
                    <a:pt x="6239" y="5800"/>
                    <a:pt x="6251" y="5788"/>
                  </a:cubicBezTo>
                  <a:cubicBezTo>
                    <a:pt x="6258" y="5761"/>
                    <a:pt x="6260" y="5751"/>
                    <a:pt x="6259" y="5751"/>
                  </a:cubicBezTo>
                  <a:lnTo>
                    <a:pt x="6259" y="5751"/>
                  </a:lnTo>
                  <a:cubicBezTo>
                    <a:pt x="6258" y="5751"/>
                    <a:pt x="6239" y="5812"/>
                    <a:pt x="6239" y="5812"/>
                  </a:cubicBezTo>
                  <a:cubicBezTo>
                    <a:pt x="6216" y="5800"/>
                    <a:pt x="6370" y="5550"/>
                    <a:pt x="6370" y="5514"/>
                  </a:cubicBezTo>
                  <a:cubicBezTo>
                    <a:pt x="6478" y="5324"/>
                    <a:pt x="6597" y="5145"/>
                    <a:pt x="6716" y="4967"/>
                  </a:cubicBezTo>
                  <a:cubicBezTo>
                    <a:pt x="7204" y="4252"/>
                    <a:pt x="7763" y="3597"/>
                    <a:pt x="8049" y="2764"/>
                  </a:cubicBezTo>
                  <a:cubicBezTo>
                    <a:pt x="8287" y="2050"/>
                    <a:pt x="8240" y="1157"/>
                    <a:pt x="7787" y="549"/>
                  </a:cubicBezTo>
                  <a:cubicBezTo>
                    <a:pt x="7644" y="359"/>
                    <a:pt x="7490" y="204"/>
                    <a:pt x="7287" y="73"/>
                  </a:cubicBezTo>
                  <a:cubicBezTo>
                    <a:pt x="7222" y="23"/>
                    <a:pt x="7140" y="0"/>
                    <a:pt x="7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21"/>
          <p:cNvSpPr/>
          <p:nvPr/>
        </p:nvSpPr>
        <p:spPr>
          <a:xfrm>
            <a:off x="409988" y="2027850"/>
            <a:ext cx="212850" cy="213125"/>
          </a:xfrm>
          <a:custGeom>
            <a:avLst/>
            <a:gdLst/>
            <a:ahLst/>
            <a:cxnLst/>
            <a:rect l="l" t="t" r="r" b="b"/>
            <a:pathLst>
              <a:path w="8514" h="8525" extrusionOk="0">
                <a:moveTo>
                  <a:pt x="4251" y="1631"/>
                </a:moveTo>
                <a:cubicBezTo>
                  <a:pt x="5704" y="1631"/>
                  <a:pt x="6894" y="2810"/>
                  <a:pt x="6894" y="4263"/>
                </a:cubicBezTo>
                <a:cubicBezTo>
                  <a:pt x="6894" y="5703"/>
                  <a:pt x="5704" y="6894"/>
                  <a:pt x="4251" y="6894"/>
                </a:cubicBezTo>
                <a:cubicBezTo>
                  <a:pt x="2810" y="6894"/>
                  <a:pt x="1620" y="5727"/>
                  <a:pt x="1620" y="4263"/>
                </a:cubicBezTo>
                <a:cubicBezTo>
                  <a:pt x="1620" y="2822"/>
                  <a:pt x="2799" y="1631"/>
                  <a:pt x="4251" y="1631"/>
                </a:cubicBezTo>
                <a:close/>
                <a:moveTo>
                  <a:pt x="4251" y="0"/>
                </a:moveTo>
                <a:cubicBezTo>
                  <a:pt x="1906" y="0"/>
                  <a:pt x="1" y="1917"/>
                  <a:pt x="1" y="4263"/>
                </a:cubicBezTo>
                <a:cubicBezTo>
                  <a:pt x="1" y="6620"/>
                  <a:pt x="1906" y="8525"/>
                  <a:pt x="4251" y="8525"/>
                </a:cubicBezTo>
                <a:cubicBezTo>
                  <a:pt x="6597" y="8525"/>
                  <a:pt x="8514" y="6620"/>
                  <a:pt x="8514" y="4263"/>
                </a:cubicBezTo>
                <a:cubicBezTo>
                  <a:pt x="8514" y="1917"/>
                  <a:pt x="6609" y="0"/>
                  <a:pt x="42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2" name="Google Shape;512;p21"/>
          <p:cNvGrpSpPr/>
          <p:nvPr/>
        </p:nvGrpSpPr>
        <p:grpSpPr>
          <a:xfrm>
            <a:off x="8299030" y="3133387"/>
            <a:ext cx="1127161" cy="2010114"/>
            <a:chOff x="-195669" y="1952562"/>
            <a:chExt cx="1015277" cy="1810588"/>
          </a:xfrm>
        </p:grpSpPr>
        <p:sp>
          <p:nvSpPr>
            <p:cNvPr id="513" name="Google Shape;513;p21"/>
            <p:cNvSpPr/>
            <p:nvPr/>
          </p:nvSpPr>
          <p:spPr>
            <a:xfrm>
              <a:off x="-195669" y="1952562"/>
              <a:ext cx="1015277" cy="1810588"/>
            </a:xfrm>
            <a:custGeom>
              <a:avLst/>
              <a:gdLst/>
              <a:ahLst/>
              <a:cxnLst/>
              <a:rect l="l" t="t" r="r" b="b"/>
              <a:pathLst>
                <a:path w="22135" h="39470" extrusionOk="0">
                  <a:moveTo>
                    <a:pt x="10776" y="1"/>
                  </a:moveTo>
                  <a:cubicBezTo>
                    <a:pt x="10323" y="1"/>
                    <a:pt x="9871" y="167"/>
                    <a:pt x="9513" y="477"/>
                  </a:cubicBezTo>
                  <a:cubicBezTo>
                    <a:pt x="9132" y="810"/>
                    <a:pt x="8894" y="1298"/>
                    <a:pt x="8847" y="1810"/>
                  </a:cubicBezTo>
                  <a:lnTo>
                    <a:pt x="8454" y="7168"/>
                  </a:lnTo>
                  <a:cubicBezTo>
                    <a:pt x="6585" y="7192"/>
                    <a:pt x="4918" y="7406"/>
                    <a:pt x="3608" y="7775"/>
                  </a:cubicBezTo>
                  <a:cubicBezTo>
                    <a:pt x="2763" y="8013"/>
                    <a:pt x="2084" y="8299"/>
                    <a:pt x="1548" y="8668"/>
                  </a:cubicBezTo>
                  <a:cubicBezTo>
                    <a:pt x="477" y="9406"/>
                    <a:pt x="203" y="10299"/>
                    <a:pt x="155" y="10930"/>
                  </a:cubicBezTo>
                  <a:lnTo>
                    <a:pt x="48" y="12371"/>
                  </a:lnTo>
                  <a:cubicBezTo>
                    <a:pt x="0" y="12978"/>
                    <a:pt x="143" y="13800"/>
                    <a:pt x="881" y="14609"/>
                  </a:cubicBezTo>
                  <a:lnTo>
                    <a:pt x="2584" y="35838"/>
                  </a:lnTo>
                  <a:cubicBezTo>
                    <a:pt x="2620" y="36374"/>
                    <a:pt x="2882" y="36874"/>
                    <a:pt x="3298" y="37196"/>
                  </a:cubicBezTo>
                  <a:cubicBezTo>
                    <a:pt x="3370" y="37255"/>
                    <a:pt x="4096" y="37827"/>
                    <a:pt x="5287" y="38374"/>
                  </a:cubicBezTo>
                  <a:cubicBezTo>
                    <a:pt x="6846" y="39101"/>
                    <a:pt x="8597" y="39470"/>
                    <a:pt x="10299" y="39470"/>
                  </a:cubicBezTo>
                  <a:cubicBezTo>
                    <a:pt x="12347" y="39470"/>
                    <a:pt x="14371" y="38970"/>
                    <a:pt x="16348" y="37958"/>
                  </a:cubicBezTo>
                  <a:cubicBezTo>
                    <a:pt x="16895" y="37672"/>
                    <a:pt x="17264" y="37148"/>
                    <a:pt x="17372" y="36541"/>
                  </a:cubicBezTo>
                  <a:lnTo>
                    <a:pt x="20801" y="16086"/>
                  </a:lnTo>
                  <a:cubicBezTo>
                    <a:pt x="21670" y="15407"/>
                    <a:pt x="21932" y="14598"/>
                    <a:pt x="21967" y="13990"/>
                  </a:cubicBezTo>
                  <a:lnTo>
                    <a:pt x="22075" y="12550"/>
                  </a:lnTo>
                  <a:cubicBezTo>
                    <a:pt x="22134" y="11859"/>
                    <a:pt x="21944" y="10847"/>
                    <a:pt x="20801" y="9895"/>
                  </a:cubicBezTo>
                  <a:cubicBezTo>
                    <a:pt x="20229" y="9442"/>
                    <a:pt x="19467" y="9025"/>
                    <a:pt x="18538" y="8668"/>
                  </a:cubicBezTo>
                  <a:cubicBezTo>
                    <a:pt x="17300" y="8192"/>
                    <a:pt x="15740" y="7799"/>
                    <a:pt x="14026" y="7537"/>
                  </a:cubicBezTo>
                  <a:lnTo>
                    <a:pt x="14407" y="2203"/>
                  </a:lnTo>
                  <a:cubicBezTo>
                    <a:pt x="14490" y="1132"/>
                    <a:pt x="13681" y="191"/>
                    <a:pt x="12609" y="120"/>
                  </a:cubicBezTo>
                  <a:lnTo>
                    <a:pt x="109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-71184" y="2554455"/>
              <a:ext cx="753144" cy="1119748"/>
            </a:xfrm>
            <a:custGeom>
              <a:avLst/>
              <a:gdLst/>
              <a:ahLst/>
              <a:cxnLst/>
              <a:rect l="l" t="t" r="r" b="b"/>
              <a:pathLst>
                <a:path w="16420" h="24410" extrusionOk="0">
                  <a:moveTo>
                    <a:pt x="1" y="0"/>
                  </a:moveTo>
                  <a:lnTo>
                    <a:pt x="1799" y="22574"/>
                  </a:lnTo>
                  <a:cubicBezTo>
                    <a:pt x="1799" y="22574"/>
                    <a:pt x="4063" y="24409"/>
                    <a:pt x="7575" y="24409"/>
                  </a:cubicBezTo>
                  <a:cubicBezTo>
                    <a:pt x="9091" y="24409"/>
                    <a:pt x="10841" y="24067"/>
                    <a:pt x="12741" y="23086"/>
                  </a:cubicBezTo>
                  <a:lnTo>
                    <a:pt x="16420" y="9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5" name="Google Shape;515;p21"/>
            <p:cNvGrpSpPr/>
            <p:nvPr/>
          </p:nvGrpSpPr>
          <p:grpSpPr>
            <a:xfrm>
              <a:off x="-71184" y="2555005"/>
              <a:ext cx="745484" cy="1119748"/>
              <a:chOff x="2911300" y="-1408675"/>
              <a:chExt cx="406325" cy="610250"/>
            </a:xfrm>
          </p:grpSpPr>
          <p:sp>
            <p:nvSpPr>
              <p:cNvPr id="516" name="Google Shape;516;p21"/>
              <p:cNvSpPr/>
              <p:nvPr/>
            </p:nvSpPr>
            <p:spPr>
              <a:xfrm>
                <a:off x="2954175" y="-875575"/>
                <a:ext cx="275950" cy="77150"/>
              </a:xfrm>
              <a:custGeom>
                <a:avLst/>
                <a:gdLst/>
                <a:ahLst/>
                <a:cxnLst/>
                <a:rect l="l" t="t" r="r" b="b"/>
                <a:pathLst>
                  <a:path w="11038" h="3086" extrusionOk="0">
                    <a:moveTo>
                      <a:pt x="0" y="0"/>
                    </a:moveTo>
                    <a:lnTo>
                      <a:pt x="96" y="1250"/>
                    </a:lnTo>
                    <a:cubicBezTo>
                      <a:pt x="96" y="1250"/>
                      <a:pt x="1274" y="2203"/>
                      <a:pt x="3251" y="2739"/>
                    </a:cubicBezTo>
                    <a:cubicBezTo>
                      <a:pt x="3168" y="2751"/>
                      <a:pt x="4703" y="3072"/>
                      <a:pt x="5537" y="3084"/>
                    </a:cubicBezTo>
                    <a:cubicBezTo>
                      <a:pt x="5608" y="3085"/>
                      <a:pt x="5680" y="3085"/>
                      <a:pt x="5751" y="3085"/>
                    </a:cubicBezTo>
                    <a:cubicBezTo>
                      <a:pt x="7508" y="3085"/>
                      <a:pt x="9069" y="2793"/>
                      <a:pt x="11026" y="1786"/>
                    </a:cubicBezTo>
                    <a:lnTo>
                      <a:pt x="11038" y="16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1"/>
              <p:cNvSpPr/>
              <p:nvPr/>
            </p:nvSpPr>
            <p:spPr>
              <a:xfrm>
                <a:off x="2945250" y="-984525"/>
                <a:ext cx="302725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12109" h="4013" extrusionOk="0">
                    <a:moveTo>
                      <a:pt x="0" y="0"/>
                    </a:moveTo>
                    <a:lnTo>
                      <a:pt x="179" y="2275"/>
                    </a:lnTo>
                    <a:lnTo>
                      <a:pt x="11740" y="4013"/>
                    </a:lnTo>
                    <a:lnTo>
                      <a:pt x="12109" y="18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1"/>
              <p:cNvSpPr/>
              <p:nvPr/>
            </p:nvSpPr>
            <p:spPr>
              <a:xfrm>
                <a:off x="2936625" y="-1093475"/>
                <a:ext cx="328925" cy="104500"/>
              </a:xfrm>
              <a:custGeom>
                <a:avLst/>
                <a:gdLst/>
                <a:ahLst/>
                <a:cxnLst/>
                <a:rect l="l" t="t" r="r" b="b"/>
                <a:pathLst>
                  <a:path w="13157" h="4180" extrusionOk="0">
                    <a:moveTo>
                      <a:pt x="0" y="1"/>
                    </a:moveTo>
                    <a:lnTo>
                      <a:pt x="179" y="2275"/>
                    </a:lnTo>
                    <a:lnTo>
                      <a:pt x="12787" y="4180"/>
                    </a:lnTo>
                    <a:lnTo>
                      <a:pt x="13156" y="19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1"/>
              <p:cNvSpPr/>
              <p:nvPr/>
            </p:nvSpPr>
            <p:spPr>
              <a:xfrm>
                <a:off x="2911300" y="-1408675"/>
                <a:ext cx="406325" cy="104200"/>
              </a:xfrm>
              <a:custGeom>
                <a:avLst/>
                <a:gdLst/>
                <a:ahLst/>
                <a:cxnLst/>
                <a:rect l="l" t="t" r="r" b="b"/>
                <a:pathLst>
                  <a:path w="16253" h="4168" extrusionOk="0">
                    <a:moveTo>
                      <a:pt x="1" y="0"/>
                    </a:moveTo>
                    <a:lnTo>
                      <a:pt x="144" y="1798"/>
                    </a:lnTo>
                    <a:lnTo>
                      <a:pt x="15896" y="4167"/>
                    </a:lnTo>
                    <a:lnTo>
                      <a:pt x="16253" y="1965"/>
                    </a:lnTo>
                    <a:lnTo>
                      <a:pt x="5180" y="2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1"/>
              <p:cNvSpPr/>
              <p:nvPr/>
            </p:nvSpPr>
            <p:spPr>
              <a:xfrm>
                <a:off x="2927675" y="-1202700"/>
                <a:ext cx="354850" cy="108375"/>
              </a:xfrm>
              <a:custGeom>
                <a:avLst/>
                <a:gdLst/>
                <a:ahLst/>
                <a:cxnLst/>
                <a:rect l="l" t="t" r="r" b="b"/>
                <a:pathLst>
                  <a:path w="14194" h="4335" extrusionOk="0">
                    <a:moveTo>
                      <a:pt x="1" y="0"/>
                    </a:moveTo>
                    <a:lnTo>
                      <a:pt x="191" y="2286"/>
                    </a:lnTo>
                    <a:lnTo>
                      <a:pt x="13836" y="4334"/>
                    </a:lnTo>
                    <a:lnTo>
                      <a:pt x="14193" y="21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1"/>
              <p:cNvSpPr/>
              <p:nvPr/>
            </p:nvSpPr>
            <p:spPr>
              <a:xfrm>
                <a:off x="2919050" y="-1311650"/>
                <a:ext cx="381025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4502" extrusionOk="0">
                    <a:moveTo>
                      <a:pt x="1" y="1"/>
                    </a:moveTo>
                    <a:lnTo>
                      <a:pt x="179" y="2275"/>
                    </a:lnTo>
                    <a:lnTo>
                      <a:pt x="14883" y="4501"/>
                    </a:lnTo>
                    <a:lnTo>
                      <a:pt x="15241" y="22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2" name="Google Shape;522;p21"/>
            <p:cNvSpPr/>
            <p:nvPr/>
          </p:nvSpPr>
          <p:spPr>
            <a:xfrm>
              <a:off x="-108841" y="2436562"/>
              <a:ext cx="835568" cy="242390"/>
            </a:xfrm>
            <a:custGeom>
              <a:avLst/>
              <a:gdLst/>
              <a:ahLst/>
              <a:cxnLst/>
              <a:rect l="l" t="t" r="r" b="b"/>
              <a:pathLst>
                <a:path w="18217" h="5284" extrusionOk="0">
                  <a:moveTo>
                    <a:pt x="7066" y="0"/>
                  </a:moveTo>
                  <a:cubicBezTo>
                    <a:pt x="3155" y="0"/>
                    <a:pt x="198" y="789"/>
                    <a:pt x="108" y="1987"/>
                  </a:cubicBezTo>
                  <a:cubicBezTo>
                    <a:pt x="0" y="3392"/>
                    <a:pt x="3941" y="4844"/>
                    <a:pt x="8930" y="5201"/>
                  </a:cubicBezTo>
                  <a:cubicBezTo>
                    <a:pt x="9701" y="5257"/>
                    <a:pt x="10450" y="5283"/>
                    <a:pt x="11168" y="5283"/>
                  </a:cubicBezTo>
                  <a:cubicBezTo>
                    <a:pt x="15086" y="5283"/>
                    <a:pt x="18043" y="4494"/>
                    <a:pt x="18134" y="3296"/>
                  </a:cubicBezTo>
                  <a:cubicBezTo>
                    <a:pt x="18217" y="1880"/>
                    <a:pt x="14276" y="439"/>
                    <a:pt x="9299" y="82"/>
                  </a:cubicBezTo>
                  <a:cubicBezTo>
                    <a:pt x="8531" y="27"/>
                    <a:pt x="7782" y="0"/>
                    <a:pt x="7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-105034" y="2461058"/>
              <a:ext cx="832312" cy="127296"/>
            </a:xfrm>
            <a:custGeom>
              <a:avLst/>
              <a:gdLst/>
              <a:ahLst/>
              <a:cxnLst/>
              <a:rect l="l" t="t" r="r" b="b"/>
              <a:pathLst>
                <a:path w="18146" h="2775" extrusionOk="0">
                  <a:moveTo>
                    <a:pt x="108" y="0"/>
                  </a:moveTo>
                  <a:lnTo>
                    <a:pt x="1" y="1453"/>
                  </a:lnTo>
                  <a:lnTo>
                    <a:pt x="18039" y="2774"/>
                  </a:lnTo>
                  <a:lnTo>
                    <a:pt x="18146" y="132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-103934" y="2370277"/>
              <a:ext cx="836165" cy="242528"/>
            </a:xfrm>
            <a:custGeom>
              <a:avLst/>
              <a:gdLst/>
              <a:ahLst/>
              <a:cxnLst/>
              <a:rect l="l" t="t" r="r" b="b"/>
              <a:pathLst>
                <a:path w="18230" h="5287" extrusionOk="0">
                  <a:moveTo>
                    <a:pt x="7032" y="0"/>
                  </a:moveTo>
                  <a:cubicBezTo>
                    <a:pt x="3135" y="0"/>
                    <a:pt x="188" y="797"/>
                    <a:pt x="108" y="1991"/>
                  </a:cubicBezTo>
                  <a:cubicBezTo>
                    <a:pt x="1" y="3396"/>
                    <a:pt x="3942" y="4849"/>
                    <a:pt x="8930" y="5206"/>
                  </a:cubicBezTo>
                  <a:cubicBezTo>
                    <a:pt x="9693" y="5261"/>
                    <a:pt x="10435" y="5287"/>
                    <a:pt x="11147" y="5287"/>
                  </a:cubicBezTo>
                  <a:cubicBezTo>
                    <a:pt x="15069" y="5287"/>
                    <a:pt x="18041" y="4490"/>
                    <a:pt x="18122" y="3301"/>
                  </a:cubicBezTo>
                  <a:cubicBezTo>
                    <a:pt x="18229" y="1884"/>
                    <a:pt x="14276" y="443"/>
                    <a:pt x="9299" y="86"/>
                  </a:cubicBezTo>
                  <a:cubicBezTo>
                    <a:pt x="8519" y="28"/>
                    <a:pt x="7759" y="0"/>
                    <a:pt x="70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265804" y="2042151"/>
              <a:ext cx="109256" cy="449000"/>
            </a:xfrm>
            <a:custGeom>
              <a:avLst/>
              <a:gdLst/>
              <a:ahLst/>
              <a:cxnLst/>
              <a:rect l="l" t="t" r="r" b="b"/>
              <a:pathLst>
                <a:path w="2382" h="9788" extrusionOk="0">
                  <a:moveTo>
                    <a:pt x="715" y="0"/>
                  </a:moveTo>
                  <a:lnTo>
                    <a:pt x="0" y="9668"/>
                  </a:lnTo>
                  <a:lnTo>
                    <a:pt x="1679" y="9787"/>
                  </a:lnTo>
                  <a:lnTo>
                    <a:pt x="2381" y="119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6" name="Google Shape;526;p21"/>
            <p:cNvGrpSpPr/>
            <p:nvPr/>
          </p:nvGrpSpPr>
          <p:grpSpPr>
            <a:xfrm>
              <a:off x="266859" y="2041600"/>
              <a:ext cx="109302" cy="449000"/>
              <a:chOff x="3095550" y="-1688475"/>
              <a:chExt cx="59575" cy="244700"/>
            </a:xfrm>
          </p:grpSpPr>
          <p:sp>
            <p:nvSpPr>
              <p:cNvPr id="527" name="Google Shape;527;p21"/>
              <p:cNvSpPr/>
              <p:nvPr/>
            </p:nvSpPr>
            <p:spPr>
              <a:xfrm>
                <a:off x="3095550" y="-1514050"/>
                <a:ext cx="42600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2811" extrusionOk="0">
                    <a:moveTo>
                      <a:pt x="191" y="0"/>
                    </a:moveTo>
                    <a:lnTo>
                      <a:pt x="1" y="2691"/>
                    </a:lnTo>
                    <a:lnTo>
                      <a:pt x="1680" y="2810"/>
                    </a:lnTo>
                    <a:lnTo>
                      <a:pt x="1704" y="2441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1"/>
              <p:cNvSpPr/>
              <p:nvPr/>
            </p:nvSpPr>
            <p:spPr>
              <a:xfrm>
                <a:off x="3112225" y="-1688475"/>
                <a:ext cx="42900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2846" extrusionOk="0">
                    <a:moveTo>
                      <a:pt x="25" y="0"/>
                    </a:moveTo>
                    <a:lnTo>
                      <a:pt x="1" y="405"/>
                    </a:lnTo>
                    <a:lnTo>
                      <a:pt x="1513" y="2846"/>
                    </a:lnTo>
                    <a:lnTo>
                      <a:pt x="1715" y="119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1"/>
              <p:cNvSpPr/>
              <p:nvPr/>
            </p:nvSpPr>
            <p:spPr>
              <a:xfrm>
                <a:off x="3103600" y="-1633425"/>
                <a:ext cx="43175" cy="1330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5323" extrusionOk="0">
                    <a:moveTo>
                      <a:pt x="215" y="1"/>
                    </a:moveTo>
                    <a:lnTo>
                      <a:pt x="0" y="2882"/>
                    </a:lnTo>
                    <a:lnTo>
                      <a:pt x="1524" y="5323"/>
                    </a:lnTo>
                    <a:lnTo>
                      <a:pt x="1727" y="2442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0" name="Google Shape;530;p21"/>
          <p:cNvSpPr/>
          <p:nvPr/>
        </p:nvSpPr>
        <p:spPr>
          <a:xfrm>
            <a:off x="8532325" y="1577125"/>
            <a:ext cx="322975" cy="427150"/>
          </a:xfrm>
          <a:custGeom>
            <a:avLst/>
            <a:gdLst/>
            <a:ahLst/>
            <a:cxnLst/>
            <a:rect l="l" t="t" r="r" b="b"/>
            <a:pathLst>
              <a:path w="12919" h="17086" extrusionOk="0">
                <a:moveTo>
                  <a:pt x="6465" y="0"/>
                </a:moveTo>
                <a:cubicBezTo>
                  <a:pt x="6013" y="0"/>
                  <a:pt x="5656" y="358"/>
                  <a:pt x="5656" y="798"/>
                </a:cubicBezTo>
                <a:lnTo>
                  <a:pt x="5656" y="6906"/>
                </a:lnTo>
                <a:lnTo>
                  <a:pt x="1405" y="3596"/>
                </a:lnTo>
                <a:cubicBezTo>
                  <a:pt x="1257" y="3488"/>
                  <a:pt x="1083" y="3434"/>
                  <a:pt x="911" y="3434"/>
                </a:cubicBezTo>
                <a:cubicBezTo>
                  <a:pt x="667" y="3434"/>
                  <a:pt x="427" y="3541"/>
                  <a:pt x="274" y="3751"/>
                </a:cubicBezTo>
                <a:cubicBezTo>
                  <a:pt x="0" y="4108"/>
                  <a:pt x="60" y="4608"/>
                  <a:pt x="417" y="4882"/>
                </a:cubicBezTo>
                <a:lnTo>
                  <a:pt x="5155" y="8549"/>
                </a:lnTo>
                <a:lnTo>
                  <a:pt x="417" y="12204"/>
                </a:lnTo>
                <a:cubicBezTo>
                  <a:pt x="60" y="12478"/>
                  <a:pt x="0" y="12990"/>
                  <a:pt x="274" y="13335"/>
                </a:cubicBezTo>
                <a:cubicBezTo>
                  <a:pt x="429" y="13550"/>
                  <a:pt x="667" y="13645"/>
                  <a:pt x="905" y="13645"/>
                </a:cubicBezTo>
                <a:cubicBezTo>
                  <a:pt x="1084" y="13645"/>
                  <a:pt x="1250" y="13585"/>
                  <a:pt x="1405" y="13490"/>
                </a:cubicBezTo>
                <a:lnTo>
                  <a:pt x="5656" y="10180"/>
                </a:lnTo>
                <a:lnTo>
                  <a:pt x="5656" y="16288"/>
                </a:lnTo>
                <a:cubicBezTo>
                  <a:pt x="5656" y="16729"/>
                  <a:pt x="6013" y="17086"/>
                  <a:pt x="6465" y="17086"/>
                </a:cubicBezTo>
                <a:cubicBezTo>
                  <a:pt x="6906" y="17086"/>
                  <a:pt x="7263" y="16729"/>
                  <a:pt x="7263" y="16288"/>
                </a:cubicBezTo>
                <a:lnTo>
                  <a:pt x="7263" y="10180"/>
                </a:lnTo>
                <a:lnTo>
                  <a:pt x="11525" y="13490"/>
                </a:lnTo>
                <a:cubicBezTo>
                  <a:pt x="11668" y="13609"/>
                  <a:pt x="11847" y="13645"/>
                  <a:pt x="12013" y="13645"/>
                </a:cubicBezTo>
                <a:cubicBezTo>
                  <a:pt x="12252" y="13645"/>
                  <a:pt x="12490" y="13550"/>
                  <a:pt x="12656" y="13335"/>
                </a:cubicBezTo>
                <a:cubicBezTo>
                  <a:pt x="12918" y="12978"/>
                  <a:pt x="12847" y="12478"/>
                  <a:pt x="12502" y="12204"/>
                </a:cubicBezTo>
                <a:lnTo>
                  <a:pt x="7775" y="8549"/>
                </a:lnTo>
                <a:lnTo>
                  <a:pt x="12502" y="4882"/>
                </a:lnTo>
                <a:cubicBezTo>
                  <a:pt x="12859" y="4608"/>
                  <a:pt x="12918" y="4096"/>
                  <a:pt x="12656" y="3751"/>
                </a:cubicBezTo>
                <a:cubicBezTo>
                  <a:pt x="12496" y="3541"/>
                  <a:pt x="12249" y="3434"/>
                  <a:pt x="12006" y="3434"/>
                </a:cubicBezTo>
                <a:cubicBezTo>
                  <a:pt x="11834" y="3434"/>
                  <a:pt x="11663" y="3488"/>
                  <a:pt x="11525" y="3596"/>
                </a:cubicBezTo>
                <a:lnTo>
                  <a:pt x="7263" y="6906"/>
                </a:lnTo>
                <a:lnTo>
                  <a:pt x="7263" y="798"/>
                </a:lnTo>
                <a:cubicBezTo>
                  <a:pt x="7263" y="358"/>
                  <a:pt x="6906" y="0"/>
                  <a:pt x="64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8"/>
          <p:cNvSpPr/>
          <p:nvPr/>
        </p:nvSpPr>
        <p:spPr>
          <a:xfrm>
            <a:off x="-125525" y="-38200"/>
            <a:ext cx="354525" cy="5219877"/>
          </a:xfrm>
          <a:custGeom>
            <a:avLst/>
            <a:gdLst/>
            <a:ahLst/>
            <a:cxnLst/>
            <a:rect l="l" t="t" r="r" b="b"/>
            <a:pathLst>
              <a:path w="14181" h="163402" extrusionOk="0">
                <a:moveTo>
                  <a:pt x="1" y="1"/>
                </a:moveTo>
                <a:lnTo>
                  <a:pt x="1" y="163223"/>
                </a:lnTo>
                <a:lnTo>
                  <a:pt x="1" y="163402"/>
                </a:lnTo>
                <a:lnTo>
                  <a:pt x="13931" y="163402"/>
                </a:lnTo>
                <a:cubicBezTo>
                  <a:pt x="13538" y="162461"/>
                  <a:pt x="12847" y="162033"/>
                  <a:pt x="12847" y="160449"/>
                </a:cubicBezTo>
                <a:cubicBezTo>
                  <a:pt x="12847" y="158258"/>
                  <a:pt x="14181" y="158258"/>
                  <a:pt x="14181" y="156091"/>
                </a:cubicBezTo>
                <a:cubicBezTo>
                  <a:pt x="14181" y="153901"/>
                  <a:pt x="12847" y="153901"/>
                  <a:pt x="12847" y="151734"/>
                </a:cubicBezTo>
                <a:cubicBezTo>
                  <a:pt x="12847" y="149543"/>
                  <a:pt x="14181" y="149555"/>
                  <a:pt x="14181" y="147364"/>
                </a:cubicBezTo>
                <a:cubicBezTo>
                  <a:pt x="14181" y="145185"/>
                  <a:pt x="12847" y="145185"/>
                  <a:pt x="12847" y="143006"/>
                </a:cubicBezTo>
                <a:cubicBezTo>
                  <a:pt x="12847" y="140816"/>
                  <a:pt x="14181" y="140816"/>
                  <a:pt x="14181" y="138649"/>
                </a:cubicBezTo>
                <a:cubicBezTo>
                  <a:pt x="14181" y="136458"/>
                  <a:pt x="12847" y="136458"/>
                  <a:pt x="12847" y="134291"/>
                </a:cubicBezTo>
                <a:cubicBezTo>
                  <a:pt x="12847" y="132100"/>
                  <a:pt x="14181" y="132100"/>
                  <a:pt x="14181" y="129922"/>
                </a:cubicBezTo>
                <a:cubicBezTo>
                  <a:pt x="14181" y="127743"/>
                  <a:pt x="12847" y="127743"/>
                  <a:pt x="12847" y="125564"/>
                </a:cubicBezTo>
                <a:cubicBezTo>
                  <a:pt x="12847" y="123373"/>
                  <a:pt x="14181" y="123373"/>
                  <a:pt x="14181" y="121206"/>
                </a:cubicBezTo>
                <a:cubicBezTo>
                  <a:pt x="14181" y="119015"/>
                  <a:pt x="12847" y="119027"/>
                  <a:pt x="12847" y="116848"/>
                </a:cubicBezTo>
                <a:cubicBezTo>
                  <a:pt x="12847" y="114658"/>
                  <a:pt x="14181" y="114658"/>
                  <a:pt x="14181" y="112479"/>
                </a:cubicBezTo>
                <a:cubicBezTo>
                  <a:pt x="14181" y="110300"/>
                  <a:pt x="12847" y="110312"/>
                  <a:pt x="12847" y="108121"/>
                </a:cubicBezTo>
                <a:cubicBezTo>
                  <a:pt x="12847" y="105930"/>
                  <a:pt x="14181" y="105930"/>
                  <a:pt x="14181" y="103764"/>
                </a:cubicBezTo>
                <a:cubicBezTo>
                  <a:pt x="14181" y="101573"/>
                  <a:pt x="12847" y="101573"/>
                  <a:pt x="12847" y="99406"/>
                </a:cubicBezTo>
                <a:cubicBezTo>
                  <a:pt x="12847" y="97215"/>
                  <a:pt x="14181" y="97227"/>
                  <a:pt x="14181" y="95048"/>
                </a:cubicBezTo>
                <a:cubicBezTo>
                  <a:pt x="14181" y="92857"/>
                  <a:pt x="12847" y="92857"/>
                  <a:pt x="12847" y="90679"/>
                </a:cubicBezTo>
                <a:cubicBezTo>
                  <a:pt x="12847" y="88500"/>
                  <a:pt x="14181" y="88500"/>
                  <a:pt x="14181" y="86321"/>
                </a:cubicBezTo>
                <a:cubicBezTo>
                  <a:pt x="14181" y="84130"/>
                  <a:pt x="12847" y="84130"/>
                  <a:pt x="12847" y="81963"/>
                </a:cubicBezTo>
                <a:cubicBezTo>
                  <a:pt x="12847" y="79772"/>
                  <a:pt x="14181" y="79784"/>
                  <a:pt x="14181" y="77606"/>
                </a:cubicBezTo>
                <a:cubicBezTo>
                  <a:pt x="14181" y="75415"/>
                  <a:pt x="12847" y="75415"/>
                  <a:pt x="12847" y="73236"/>
                </a:cubicBezTo>
                <a:cubicBezTo>
                  <a:pt x="12847" y="71057"/>
                  <a:pt x="14181" y="71057"/>
                  <a:pt x="14181" y="68878"/>
                </a:cubicBezTo>
                <a:cubicBezTo>
                  <a:pt x="14181" y="66688"/>
                  <a:pt x="12847" y="66688"/>
                  <a:pt x="12847" y="64521"/>
                </a:cubicBezTo>
                <a:cubicBezTo>
                  <a:pt x="12847" y="62330"/>
                  <a:pt x="14181" y="62330"/>
                  <a:pt x="14181" y="60163"/>
                </a:cubicBezTo>
                <a:cubicBezTo>
                  <a:pt x="14181" y="57972"/>
                  <a:pt x="12847" y="57972"/>
                  <a:pt x="12847" y="55793"/>
                </a:cubicBezTo>
                <a:cubicBezTo>
                  <a:pt x="12847" y="53615"/>
                  <a:pt x="14181" y="53615"/>
                  <a:pt x="14181" y="51436"/>
                </a:cubicBezTo>
                <a:cubicBezTo>
                  <a:pt x="14181" y="49245"/>
                  <a:pt x="12847" y="49269"/>
                  <a:pt x="12847" y="47078"/>
                </a:cubicBezTo>
                <a:cubicBezTo>
                  <a:pt x="12847" y="44887"/>
                  <a:pt x="14181" y="44887"/>
                  <a:pt x="14181" y="42720"/>
                </a:cubicBezTo>
                <a:cubicBezTo>
                  <a:pt x="14181" y="40530"/>
                  <a:pt x="12847" y="40530"/>
                  <a:pt x="12847" y="38351"/>
                </a:cubicBezTo>
                <a:cubicBezTo>
                  <a:pt x="12847" y="36172"/>
                  <a:pt x="14181" y="36172"/>
                  <a:pt x="14181" y="33993"/>
                </a:cubicBezTo>
                <a:cubicBezTo>
                  <a:pt x="14181" y="31802"/>
                  <a:pt x="12847" y="31802"/>
                  <a:pt x="12847" y="29635"/>
                </a:cubicBezTo>
                <a:cubicBezTo>
                  <a:pt x="12847" y="27445"/>
                  <a:pt x="14181" y="27457"/>
                  <a:pt x="14181" y="25278"/>
                </a:cubicBezTo>
                <a:cubicBezTo>
                  <a:pt x="14181" y="23087"/>
                  <a:pt x="12847" y="23099"/>
                  <a:pt x="12847" y="20908"/>
                </a:cubicBezTo>
                <a:cubicBezTo>
                  <a:pt x="12847" y="18729"/>
                  <a:pt x="14181" y="18729"/>
                  <a:pt x="14181" y="16550"/>
                </a:cubicBezTo>
                <a:cubicBezTo>
                  <a:pt x="14181" y="14360"/>
                  <a:pt x="12847" y="14360"/>
                  <a:pt x="12847" y="12193"/>
                </a:cubicBezTo>
                <a:cubicBezTo>
                  <a:pt x="12847" y="10002"/>
                  <a:pt x="14181" y="10002"/>
                  <a:pt x="14181" y="7847"/>
                </a:cubicBezTo>
                <a:cubicBezTo>
                  <a:pt x="14181" y="5656"/>
                  <a:pt x="12847" y="5656"/>
                  <a:pt x="12847" y="3489"/>
                </a:cubicBezTo>
                <a:cubicBezTo>
                  <a:pt x="12847" y="1644"/>
                  <a:pt x="13800" y="1358"/>
                  <a:pt x="140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8"/>
          <p:cNvSpPr/>
          <p:nvPr/>
        </p:nvSpPr>
        <p:spPr>
          <a:xfrm flipH="1">
            <a:off x="8915000" y="-114387"/>
            <a:ext cx="354525" cy="5219877"/>
          </a:xfrm>
          <a:custGeom>
            <a:avLst/>
            <a:gdLst/>
            <a:ahLst/>
            <a:cxnLst/>
            <a:rect l="l" t="t" r="r" b="b"/>
            <a:pathLst>
              <a:path w="14181" h="163402" extrusionOk="0">
                <a:moveTo>
                  <a:pt x="1" y="1"/>
                </a:moveTo>
                <a:lnTo>
                  <a:pt x="1" y="163223"/>
                </a:lnTo>
                <a:lnTo>
                  <a:pt x="1" y="163402"/>
                </a:lnTo>
                <a:lnTo>
                  <a:pt x="13931" y="163402"/>
                </a:lnTo>
                <a:cubicBezTo>
                  <a:pt x="13538" y="162461"/>
                  <a:pt x="12847" y="162033"/>
                  <a:pt x="12847" y="160449"/>
                </a:cubicBezTo>
                <a:cubicBezTo>
                  <a:pt x="12847" y="158258"/>
                  <a:pt x="14181" y="158258"/>
                  <a:pt x="14181" y="156091"/>
                </a:cubicBezTo>
                <a:cubicBezTo>
                  <a:pt x="14181" y="153901"/>
                  <a:pt x="12847" y="153901"/>
                  <a:pt x="12847" y="151734"/>
                </a:cubicBezTo>
                <a:cubicBezTo>
                  <a:pt x="12847" y="149543"/>
                  <a:pt x="14181" y="149555"/>
                  <a:pt x="14181" y="147364"/>
                </a:cubicBezTo>
                <a:cubicBezTo>
                  <a:pt x="14181" y="145185"/>
                  <a:pt x="12847" y="145185"/>
                  <a:pt x="12847" y="143006"/>
                </a:cubicBezTo>
                <a:cubicBezTo>
                  <a:pt x="12847" y="140816"/>
                  <a:pt x="14181" y="140816"/>
                  <a:pt x="14181" y="138649"/>
                </a:cubicBezTo>
                <a:cubicBezTo>
                  <a:pt x="14181" y="136458"/>
                  <a:pt x="12847" y="136458"/>
                  <a:pt x="12847" y="134291"/>
                </a:cubicBezTo>
                <a:cubicBezTo>
                  <a:pt x="12847" y="132100"/>
                  <a:pt x="14181" y="132100"/>
                  <a:pt x="14181" y="129922"/>
                </a:cubicBezTo>
                <a:cubicBezTo>
                  <a:pt x="14181" y="127743"/>
                  <a:pt x="12847" y="127743"/>
                  <a:pt x="12847" y="125564"/>
                </a:cubicBezTo>
                <a:cubicBezTo>
                  <a:pt x="12847" y="123373"/>
                  <a:pt x="14181" y="123373"/>
                  <a:pt x="14181" y="121206"/>
                </a:cubicBezTo>
                <a:cubicBezTo>
                  <a:pt x="14181" y="119015"/>
                  <a:pt x="12847" y="119027"/>
                  <a:pt x="12847" y="116848"/>
                </a:cubicBezTo>
                <a:cubicBezTo>
                  <a:pt x="12847" y="114658"/>
                  <a:pt x="14181" y="114658"/>
                  <a:pt x="14181" y="112479"/>
                </a:cubicBezTo>
                <a:cubicBezTo>
                  <a:pt x="14181" y="110300"/>
                  <a:pt x="12847" y="110312"/>
                  <a:pt x="12847" y="108121"/>
                </a:cubicBezTo>
                <a:cubicBezTo>
                  <a:pt x="12847" y="105930"/>
                  <a:pt x="14181" y="105930"/>
                  <a:pt x="14181" y="103764"/>
                </a:cubicBezTo>
                <a:cubicBezTo>
                  <a:pt x="14181" y="101573"/>
                  <a:pt x="12847" y="101573"/>
                  <a:pt x="12847" y="99406"/>
                </a:cubicBezTo>
                <a:cubicBezTo>
                  <a:pt x="12847" y="97215"/>
                  <a:pt x="14181" y="97227"/>
                  <a:pt x="14181" y="95048"/>
                </a:cubicBezTo>
                <a:cubicBezTo>
                  <a:pt x="14181" y="92857"/>
                  <a:pt x="12847" y="92857"/>
                  <a:pt x="12847" y="90679"/>
                </a:cubicBezTo>
                <a:cubicBezTo>
                  <a:pt x="12847" y="88500"/>
                  <a:pt x="14181" y="88500"/>
                  <a:pt x="14181" y="86321"/>
                </a:cubicBezTo>
                <a:cubicBezTo>
                  <a:pt x="14181" y="84130"/>
                  <a:pt x="12847" y="84130"/>
                  <a:pt x="12847" y="81963"/>
                </a:cubicBezTo>
                <a:cubicBezTo>
                  <a:pt x="12847" y="79772"/>
                  <a:pt x="14181" y="79784"/>
                  <a:pt x="14181" y="77606"/>
                </a:cubicBezTo>
                <a:cubicBezTo>
                  <a:pt x="14181" y="75415"/>
                  <a:pt x="12847" y="75415"/>
                  <a:pt x="12847" y="73236"/>
                </a:cubicBezTo>
                <a:cubicBezTo>
                  <a:pt x="12847" y="71057"/>
                  <a:pt x="14181" y="71057"/>
                  <a:pt x="14181" y="68878"/>
                </a:cubicBezTo>
                <a:cubicBezTo>
                  <a:pt x="14181" y="66688"/>
                  <a:pt x="12847" y="66688"/>
                  <a:pt x="12847" y="64521"/>
                </a:cubicBezTo>
                <a:cubicBezTo>
                  <a:pt x="12847" y="62330"/>
                  <a:pt x="14181" y="62330"/>
                  <a:pt x="14181" y="60163"/>
                </a:cubicBezTo>
                <a:cubicBezTo>
                  <a:pt x="14181" y="57972"/>
                  <a:pt x="12847" y="57972"/>
                  <a:pt x="12847" y="55793"/>
                </a:cubicBezTo>
                <a:cubicBezTo>
                  <a:pt x="12847" y="53615"/>
                  <a:pt x="14181" y="53615"/>
                  <a:pt x="14181" y="51436"/>
                </a:cubicBezTo>
                <a:cubicBezTo>
                  <a:pt x="14181" y="49245"/>
                  <a:pt x="12847" y="49269"/>
                  <a:pt x="12847" y="47078"/>
                </a:cubicBezTo>
                <a:cubicBezTo>
                  <a:pt x="12847" y="44887"/>
                  <a:pt x="14181" y="44887"/>
                  <a:pt x="14181" y="42720"/>
                </a:cubicBezTo>
                <a:cubicBezTo>
                  <a:pt x="14181" y="40530"/>
                  <a:pt x="12847" y="40530"/>
                  <a:pt x="12847" y="38351"/>
                </a:cubicBezTo>
                <a:cubicBezTo>
                  <a:pt x="12847" y="36172"/>
                  <a:pt x="14181" y="36172"/>
                  <a:pt x="14181" y="33993"/>
                </a:cubicBezTo>
                <a:cubicBezTo>
                  <a:pt x="14181" y="31802"/>
                  <a:pt x="12847" y="31802"/>
                  <a:pt x="12847" y="29635"/>
                </a:cubicBezTo>
                <a:cubicBezTo>
                  <a:pt x="12847" y="27445"/>
                  <a:pt x="14181" y="27457"/>
                  <a:pt x="14181" y="25278"/>
                </a:cubicBezTo>
                <a:cubicBezTo>
                  <a:pt x="14181" y="23087"/>
                  <a:pt x="12847" y="23099"/>
                  <a:pt x="12847" y="20908"/>
                </a:cubicBezTo>
                <a:cubicBezTo>
                  <a:pt x="12847" y="18729"/>
                  <a:pt x="14181" y="18729"/>
                  <a:pt x="14181" y="16550"/>
                </a:cubicBezTo>
                <a:cubicBezTo>
                  <a:pt x="14181" y="14360"/>
                  <a:pt x="12847" y="14360"/>
                  <a:pt x="12847" y="12193"/>
                </a:cubicBezTo>
                <a:cubicBezTo>
                  <a:pt x="12847" y="10002"/>
                  <a:pt x="14181" y="10002"/>
                  <a:pt x="14181" y="7847"/>
                </a:cubicBezTo>
                <a:cubicBezTo>
                  <a:pt x="14181" y="5656"/>
                  <a:pt x="12847" y="5656"/>
                  <a:pt x="12847" y="3489"/>
                </a:cubicBezTo>
                <a:cubicBezTo>
                  <a:pt x="12847" y="1644"/>
                  <a:pt x="13800" y="1358"/>
                  <a:pt x="140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6" name="Google Shape;716;p2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2950" y="-110125"/>
            <a:ext cx="9377525" cy="5444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7" name="Google Shape;717;p28"/>
          <p:cNvGrpSpPr/>
          <p:nvPr/>
        </p:nvGrpSpPr>
        <p:grpSpPr>
          <a:xfrm>
            <a:off x="412798" y="4188447"/>
            <a:ext cx="626349" cy="698971"/>
            <a:chOff x="8033473" y="4295585"/>
            <a:chExt cx="626349" cy="698971"/>
          </a:xfrm>
        </p:grpSpPr>
        <p:sp>
          <p:nvSpPr>
            <p:cNvPr id="718" name="Google Shape;718;p28"/>
            <p:cNvSpPr/>
            <p:nvPr/>
          </p:nvSpPr>
          <p:spPr>
            <a:xfrm>
              <a:off x="8493296" y="4655073"/>
              <a:ext cx="166526" cy="220239"/>
            </a:xfrm>
            <a:custGeom>
              <a:avLst/>
              <a:gdLst/>
              <a:ahLst/>
              <a:cxnLst/>
              <a:rect l="l" t="t" r="r" b="b"/>
              <a:pathLst>
                <a:path w="12919" h="17086" extrusionOk="0">
                  <a:moveTo>
                    <a:pt x="6465" y="0"/>
                  </a:moveTo>
                  <a:cubicBezTo>
                    <a:pt x="6013" y="0"/>
                    <a:pt x="5656" y="358"/>
                    <a:pt x="5656" y="798"/>
                  </a:cubicBezTo>
                  <a:lnTo>
                    <a:pt x="5656" y="6906"/>
                  </a:lnTo>
                  <a:lnTo>
                    <a:pt x="1405" y="3596"/>
                  </a:lnTo>
                  <a:cubicBezTo>
                    <a:pt x="1257" y="3488"/>
                    <a:pt x="1083" y="3434"/>
                    <a:pt x="911" y="3434"/>
                  </a:cubicBezTo>
                  <a:cubicBezTo>
                    <a:pt x="667" y="3434"/>
                    <a:pt x="427" y="3541"/>
                    <a:pt x="274" y="3751"/>
                  </a:cubicBezTo>
                  <a:cubicBezTo>
                    <a:pt x="0" y="4108"/>
                    <a:pt x="60" y="4608"/>
                    <a:pt x="417" y="4882"/>
                  </a:cubicBezTo>
                  <a:lnTo>
                    <a:pt x="5155" y="8549"/>
                  </a:lnTo>
                  <a:lnTo>
                    <a:pt x="417" y="12204"/>
                  </a:lnTo>
                  <a:cubicBezTo>
                    <a:pt x="60" y="12478"/>
                    <a:pt x="0" y="12990"/>
                    <a:pt x="274" y="13335"/>
                  </a:cubicBezTo>
                  <a:cubicBezTo>
                    <a:pt x="429" y="13550"/>
                    <a:pt x="667" y="13645"/>
                    <a:pt x="905" y="13645"/>
                  </a:cubicBezTo>
                  <a:cubicBezTo>
                    <a:pt x="1084" y="13645"/>
                    <a:pt x="1250" y="13585"/>
                    <a:pt x="1405" y="13490"/>
                  </a:cubicBezTo>
                  <a:lnTo>
                    <a:pt x="5656" y="10180"/>
                  </a:lnTo>
                  <a:lnTo>
                    <a:pt x="5656" y="16288"/>
                  </a:lnTo>
                  <a:cubicBezTo>
                    <a:pt x="5656" y="16729"/>
                    <a:pt x="6013" y="17086"/>
                    <a:pt x="6465" y="17086"/>
                  </a:cubicBezTo>
                  <a:cubicBezTo>
                    <a:pt x="6906" y="17086"/>
                    <a:pt x="7263" y="16729"/>
                    <a:pt x="7263" y="16288"/>
                  </a:cubicBezTo>
                  <a:lnTo>
                    <a:pt x="7263" y="10180"/>
                  </a:lnTo>
                  <a:lnTo>
                    <a:pt x="11525" y="13490"/>
                  </a:lnTo>
                  <a:cubicBezTo>
                    <a:pt x="11668" y="13609"/>
                    <a:pt x="11847" y="13645"/>
                    <a:pt x="12013" y="13645"/>
                  </a:cubicBezTo>
                  <a:cubicBezTo>
                    <a:pt x="12252" y="13645"/>
                    <a:pt x="12490" y="13550"/>
                    <a:pt x="12656" y="13335"/>
                  </a:cubicBezTo>
                  <a:cubicBezTo>
                    <a:pt x="12918" y="12978"/>
                    <a:pt x="12847" y="12478"/>
                    <a:pt x="12502" y="12204"/>
                  </a:cubicBezTo>
                  <a:lnTo>
                    <a:pt x="7775" y="8549"/>
                  </a:lnTo>
                  <a:lnTo>
                    <a:pt x="12502" y="4882"/>
                  </a:lnTo>
                  <a:cubicBezTo>
                    <a:pt x="12859" y="4608"/>
                    <a:pt x="12918" y="4096"/>
                    <a:pt x="12656" y="3751"/>
                  </a:cubicBezTo>
                  <a:cubicBezTo>
                    <a:pt x="12496" y="3541"/>
                    <a:pt x="12249" y="3434"/>
                    <a:pt x="12006" y="3434"/>
                  </a:cubicBezTo>
                  <a:cubicBezTo>
                    <a:pt x="11834" y="3434"/>
                    <a:pt x="11663" y="3488"/>
                    <a:pt x="11525" y="3596"/>
                  </a:cubicBezTo>
                  <a:lnTo>
                    <a:pt x="7263" y="6906"/>
                  </a:lnTo>
                  <a:lnTo>
                    <a:pt x="7263" y="798"/>
                  </a:lnTo>
                  <a:cubicBezTo>
                    <a:pt x="7263" y="358"/>
                    <a:pt x="6906" y="0"/>
                    <a:pt x="6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8033473" y="4295585"/>
              <a:ext cx="166534" cy="166749"/>
            </a:xfrm>
            <a:custGeom>
              <a:avLst/>
              <a:gdLst/>
              <a:ahLst/>
              <a:cxnLst/>
              <a:rect l="l" t="t" r="r" b="b"/>
              <a:pathLst>
                <a:path w="8514" h="8525" extrusionOk="0">
                  <a:moveTo>
                    <a:pt x="4251" y="1631"/>
                  </a:moveTo>
                  <a:cubicBezTo>
                    <a:pt x="5704" y="1631"/>
                    <a:pt x="6894" y="2810"/>
                    <a:pt x="6894" y="4263"/>
                  </a:cubicBezTo>
                  <a:cubicBezTo>
                    <a:pt x="6894" y="5703"/>
                    <a:pt x="5704" y="6894"/>
                    <a:pt x="4251" y="6894"/>
                  </a:cubicBezTo>
                  <a:cubicBezTo>
                    <a:pt x="2810" y="6894"/>
                    <a:pt x="1620" y="5727"/>
                    <a:pt x="1620" y="4263"/>
                  </a:cubicBezTo>
                  <a:cubicBezTo>
                    <a:pt x="1620" y="2822"/>
                    <a:pt x="2799" y="1631"/>
                    <a:pt x="4251" y="1631"/>
                  </a:cubicBezTo>
                  <a:close/>
                  <a:moveTo>
                    <a:pt x="4251" y="0"/>
                  </a:moveTo>
                  <a:cubicBezTo>
                    <a:pt x="1906" y="0"/>
                    <a:pt x="1" y="1917"/>
                    <a:pt x="1" y="4263"/>
                  </a:cubicBezTo>
                  <a:cubicBezTo>
                    <a:pt x="1" y="6620"/>
                    <a:pt x="1906" y="8525"/>
                    <a:pt x="4251" y="8525"/>
                  </a:cubicBezTo>
                  <a:cubicBezTo>
                    <a:pt x="6597" y="8525"/>
                    <a:pt x="8514" y="6620"/>
                    <a:pt x="8514" y="4263"/>
                  </a:cubicBezTo>
                  <a:cubicBezTo>
                    <a:pt x="8514" y="1917"/>
                    <a:pt x="6609" y="0"/>
                    <a:pt x="4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8033481" y="4774317"/>
              <a:ext cx="166526" cy="220239"/>
            </a:xfrm>
            <a:custGeom>
              <a:avLst/>
              <a:gdLst/>
              <a:ahLst/>
              <a:cxnLst/>
              <a:rect l="l" t="t" r="r" b="b"/>
              <a:pathLst>
                <a:path w="12919" h="17086" extrusionOk="0">
                  <a:moveTo>
                    <a:pt x="6465" y="0"/>
                  </a:moveTo>
                  <a:cubicBezTo>
                    <a:pt x="6013" y="0"/>
                    <a:pt x="5656" y="358"/>
                    <a:pt x="5656" y="798"/>
                  </a:cubicBezTo>
                  <a:lnTo>
                    <a:pt x="5656" y="6906"/>
                  </a:lnTo>
                  <a:lnTo>
                    <a:pt x="1405" y="3596"/>
                  </a:lnTo>
                  <a:cubicBezTo>
                    <a:pt x="1257" y="3488"/>
                    <a:pt x="1083" y="3434"/>
                    <a:pt x="911" y="3434"/>
                  </a:cubicBezTo>
                  <a:cubicBezTo>
                    <a:pt x="667" y="3434"/>
                    <a:pt x="427" y="3541"/>
                    <a:pt x="274" y="3751"/>
                  </a:cubicBezTo>
                  <a:cubicBezTo>
                    <a:pt x="0" y="4108"/>
                    <a:pt x="60" y="4608"/>
                    <a:pt x="417" y="4882"/>
                  </a:cubicBezTo>
                  <a:lnTo>
                    <a:pt x="5155" y="8549"/>
                  </a:lnTo>
                  <a:lnTo>
                    <a:pt x="417" y="12204"/>
                  </a:lnTo>
                  <a:cubicBezTo>
                    <a:pt x="60" y="12478"/>
                    <a:pt x="0" y="12990"/>
                    <a:pt x="274" y="13335"/>
                  </a:cubicBezTo>
                  <a:cubicBezTo>
                    <a:pt x="429" y="13550"/>
                    <a:pt x="667" y="13645"/>
                    <a:pt x="905" y="13645"/>
                  </a:cubicBezTo>
                  <a:cubicBezTo>
                    <a:pt x="1084" y="13645"/>
                    <a:pt x="1250" y="13585"/>
                    <a:pt x="1405" y="13490"/>
                  </a:cubicBezTo>
                  <a:lnTo>
                    <a:pt x="5656" y="10180"/>
                  </a:lnTo>
                  <a:lnTo>
                    <a:pt x="5656" y="16288"/>
                  </a:lnTo>
                  <a:cubicBezTo>
                    <a:pt x="5656" y="16729"/>
                    <a:pt x="6013" y="17086"/>
                    <a:pt x="6465" y="17086"/>
                  </a:cubicBezTo>
                  <a:cubicBezTo>
                    <a:pt x="6906" y="17086"/>
                    <a:pt x="7263" y="16729"/>
                    <a:pt x="7263" y="16288"/>
                  </a:cubicBezTo>
                  <a:lnTo>
                    <a:pt x="7263" y="10180"/>
                  </a:lnTo>
                  <a:lnTo>
                    <a:pt x="11525" y="13490"/>
                  </a:lnTo>
                  <a:cubicBezTo>
                    <a:pt x="11668" y="13609"/>
                    <a:pt x="11847" y="13645"/>
                    <a:pt x="12013" y="13645"/>
                  </a:cubicBezTo>
                  <a:cubicBezTo>
                    <a:pt x="12252" y="13645"/>
                    <a:pt x="12490" y="13550"/>
                    <a:pt x="12656" y="13335"/>
                  </a:cubicBezTo>
                  <a:cubicBezTo>
                    <a:pt x="12918" y="12978"/>
                    <a:pt x="12847" y="12478"/>
                    <a:pt x="12502" y="12204"/>
                  </a:cubicBezTo>
                  <a:lnTo>
                    <a:pt x="7775" y="8549"/>
                  </a:lnTo>
                  <a:lnTo>
                    <a:pt x="12502" y="4882"/>
                  </a:lnTo>
                  <a:cubicBezTo>
                    <a:pt x="12859" y="4608"/>
                    <a:pt x="12918" y="4096"/>
                    <a:pt x="12656" y="3751"/>
                  </a:cubicBezTo>
                  <a:cubicBezTo>
                    <a:pt x="12496" y="3541"/>
                    <a:pt x="12249" y="3434"/>
                    <a:pt x="12006" y="3434"/>
                  </a:cubicBezTo>
                  <a:cubicBezTo>
                    <a:pt x="11834" y="3434"/>
                    <a:pt x="11663" y="3488"/>
                    <a:pt x="11525" y="3596"/>
                  </a:cubicBezTo>
                  <a:lnTo>
                    <a:pt x="7263" y="6906"/>
                  </a:lnTo>
                  <a:lnTo>
                    <a:pt x="7263" y="798"/>
                  </a:lnTo>
                  <a:cubicBezTo>
                    <a:pt x="7263" y="358"/>
                    <a:pt x="6906" y="0"/>
                    <a:pt x="6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28"/>
          <p:cNvGrpSpPr/>
          <p:nvPr/>
        </p:nvGrpSpPr>
        <p:grpSpPr>
          <a:xfrm>
            <a:off x="8104848" y="103685"/>
            <a:ext cx="626349" cy="698971"/>
            <a:chOff x="8033473" y="4295585"/>
            <a:chExt cx="626349" cy="698971"/>
          </a:xfrm>
        </p:grpSpPr>
        <p:sp>
          <p:nvSpPr>
            <p:cNvPr id="722" name="Google Shape;722;p28"/>
            <p:cNvSpPr/>
            <p:nvPr/>
          </p:nvSpPr>
          <p:spPr>
            <a:xfrm>
              <a:off x="8493296" y="4655073"/>
              <a:ext cx="166526" cy="220239"/>
            </a:xfrm>
            <a:custGeom>
              <a:avLst/>
              <a:gdLst/>
              <a:ahLst/>
              <a:cxnLst/>
              <a:rect l="l" t="t" r="r" b="b"/>
              <a:pathLst>
                <a:path w="12919" h="17086" extrusionOk="0">
                  <a:moveTo>
                    <a:pt x="6465" y="0"/>
                  </a:moveTo>
                  <a:cubicBezTo>
                    <a:pt x="6013" y="0"/>
                    <a:pt x="5656" y="358"/>
                    <a:pt x="5656" y="798"/>
                  </a:cubicBezTo>
                  <a:lnTo>
                    <a:pt x="5656" y="6906"/>
                  </a:lnTo>
                  <a:lnTo>
                    <a:pt x="1405" y="3596"/>
                  </a:lnTo>
                  <a:cubicBezTo>
                    <a:pt x="1257" y="3488"/>
                    <a:pt x="1083" y="3434"/>
                    <a:pt x="911" y="3434"/>
                  </a:cubicBezTo>
                  <a:cubicBezTo>
                    <a:pt x="667" y="3434"/>
                    <a:pt x="427" y="3541"/>
                    <a:pt x="274" y="3751"/>
                  </a:cubicBezTo>
                  <a:cubicBezTo>
                    <a:pt x="0" y="4108"/>
                    <a:pt x="60" y="4608"/>
                    <a:pt x="417" y="4882"/>
                  </a:cubicBezTo>
                  <a:lnTo>
                    <a:pt x="5155" y="8549"/>
                  </a:lnTo>
                  <a:lnTo>
                    <a:pt x="417" y="12204"/>
                  </a:lnTo>
                  <a:cubicBezTo>
                    <a:pt x="60" y="12478"/>
                    <a:pt x="0" y="12990"/>
                    <a:pt x="274" y="13335"/>
                  </a:cubicBezTo>
                  <a:cubicBezTo>
                    <a:pt x="429" y="13550"/>
                    <a:pt x="667" y="13645"/>
                    <a:pt x="905" y="13645"/>
                  </a:cubicBezTo>
                  <a:cubicBezTo>
                    <a:pt x="1084" y="13645"/>
                    <a:pt x="1250" y="13585"/>
                    <a:pt x="1405" y="13490"/>
                  </a:cubicBezTo>
                  <a:lnTo>
                    <a:pt x="5656" y="10180"/>
                  </a:lnTo>
                  <a:lnTo>
                    <a:pt x="5656" y="16288"/>
                  </a:lnTo>
                  <a:cubicBezTo>
                    <a:pt x="5656" y="16729"/>
                    <a:pt x="6013" y="17086"/>
                    <a:pt x="6465" y="17086"/>
                  </a:cubicBezTo>
                  <a:cubicBezTo>
                    <a:pt x="6906" y="17086"/>
                    <a:pt x="7263" y="16729"/>
                    <a:pt x="7263" y="16288"/>
                  </a:cubicBezTo>
                  <a:lnTo>
                    <a:pt x="7263" y="10180"/>
                  </a:lnTo>
                  <a:lnTo>
                    <a:pt x="11525" y="13490"/>
                  </a:lnTo>
                  <a:cubicBezTo>
                    <a:pt x="11668" y="13609"/>
                    <a:pt x="11847" y="13645"/>
                    <a:pt x="12013" y="13645"/>
                  </a:cubicBezTo>
                  <a:cubicBezTo>
                    <a:pt x="12252" y="13645"/>
                    <a:pt x="12490" y="13550"/>
                    <a:pt x="12656" y="13335"/>
                  </a:cubicBezTo>
                  <a:cubicBezTo>
                    <a:pt x="12918" y="12978"/>
                    <a:pt x="12847" y="12478"/>
                    <a:pt x="12502" y="12204"/>
                  </a:cubicBezTo>
                  <a:lnTo>
                    <a:pt x="7775" y="8549"/>
                  </a:lnTo>
                  <a:lnTo>
                    <a:pt x="12502" y="4882"/>
                  </a:lnTo>
                  <a:cubicBezTo>
                    <a:pt x="12859" y="4608"/>
                    <a:pt x="12918" y="4096"/>
                    <a:pt x="12656" y="3751"/>
                  </a:cubicBezTo>
                  <a:cubicBezTo>
                    <a:pt x="12496" y="3541"/>
                    <a:pt x="12249" y="3434"/>
                    <a:pt x="12006" y="3434"/>
                  </a:cubicBezTo>
                  <a:cubicBezTo>
                    <a:pt x="11834" y="3434"/>
                    <a:pt x="11663" y="3488"/>
                    <a:pt x="11525" y="3596"/>
                  </a:cubicBezTo>
                  <a:lnTo>
                    <a:pt x="7263" y="6906"/>
                  </a:lnTo>
                  <a:lnTo>
                    <a:pt x="7263" y="798"/>
                  </a:lnTo>
                  <a:cubicBezTo>
                    <a:pt x="7263" y="358"/>
                    <a:pt x="6906" y="0"/>
                    <a:pt x="6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8033473" y="4295585"/>
              <a:ext cx="166534" cy="166749"/>
            </a:xfrm>
            <a:custGeom>
              <a:avLst/>
              <a:gdLst/>
              <a:ahLst/>
              <a:cxnLst/>
              <a:rect l="l" t="t" r="r" b="b"/>
              <a:pathLst>
                <a:path w="8514" h="8525" extrusionOk="0">
                  <a:moveTo>
                    <a:pt x="4251" y="1631"/>
                  </a:moveTo>
                  <a:cubicBezTo>
                    <a:pt x="5704" y="1631"/>
                    <a:pt x="6894" y="2810"/>
                    <a:pt x="6894" y="4263"/>
                  </a:cubicBezTo>
                  <a:cubicBezTo>
                    <a:pt x="6894" y="5703"/>
                    <a:pt x="5704" y="6894"/>
                    <a:pt x="4251" y="6894"/>
                  </a:cubicBezTo>
                  <a:cubicBezTo>
                    <a:pt x="2810" y="6894"/>
                    <a:pt x="1620" y="5727"/>
                    <a:pt x="1620" y="4263"/>
                  </a:cubicBezTo>
                  <a:cubicBezTo>
                    <a:pt x="1620" y="2822"/>
                    <a:pt x="2799" y="1631"/>
                    <a:pt x="4251" y="1631"/>
                  </a:cubicBezTo>
                  <a:close/>
                  <a:moveTo>
                    <a:pt x="4251" y="0"/>
                  </a:moveTo>
                  <a:cubicBezTo>
                    <a:pt x="1906" y="0"/>
                    <a:pt x="1" y="1917"/>
                    <a:pt x="1" y="4263"/>
                  </a:cubicBezTo>
                  <a:cubicBezTo>
                    <a:pt x="1" y="6620"/>
                    <a:pt x="1906" y="8525"/>
                    <a:pt x="4251" y="8525"/>
                  </a:cubicBezTo>
                  <a:cubicBezTo>
                    <a:pt x="6597" y="8525"/>
                    <a:pt x="8514" y="6620"/>
                    <a:pt x="8514" y="4263"/>
                  </a:cubicBezTo>
                  <a:cubicBezTo>
                    <a:pt x="8514" y="1917"/>
                    <a:pt x="6609" y="0"/>
                    <a:pt x="4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8033481" y="4774317"/>
              <a:ext cx="166526" cy="220239"/>
            </a:xfrm>
            <a:custGeom>
              <a:avLst/>
              <a:gdLst/>
              <a:ahLst/>
              <a:cxnLst/>
              <a:rect l="l" t="t" r="r" b="b"/>
              <a:pathLst>
                <a:path w="12919" h="17086" extrusionOk="0">
                  <a:moveTo>
                    <a:pt x="6465" y="0"/>
                  </a:moveTo>
                  <a:cubicBezTo>
                    <a:pt x="6013" y="0"/>
                    <a:pt x="5656" y="358"/>
                    <a:pt x="5656" y="798"/>
                  </a:cubicBezTo>
                  <a:lnTo>
                    <a:pt x="5656" y="6906"/>
                  </a:lnTo>
                  <a:lnTo>
                    <a:pt x="1405" y="3596"/>
                  </a:lnTo>
                  <a:cubicBezTo>
                    <a:pt x="1257" y="3488"/>
                    <a:pt x="1083" y="3434"/>
                    <a:pt x="911" y="3434"/>
                  </a:cubicBezTo>
                  <a:cubicBezTo>
                    <a:pt x="667" y="3434"/>
                    <a:pt x="427" y="3541"/>
                    <a:pt x="274" y="3751"/>
                  </a:cubicBezTo>
                  <a:cubicBezTo>
                    <a:pt x="0" y="4108"/>
                    <a:pt x="60" y="4608"/>
                    <a:pt x="417" y="4882"/>
                  </a:cubicBezTo>
                  <a:lnTo>
                    <a:pt x="5155" y="8549"/>
                  </a:lnTo>
                  <a:lnTo>
                    <a:pt x="417" y="12204"/>
                  </a:lnTo>
                  <a:cubicBezTo>
                    <a:pt x="60" y="12478"/>
                    <a:pt x="0" y="12990"/>
                    <a:pt x="274" y="13335"/>
                  </a:cubicBezTo>
                  <a:cubicBezTo>
                    <a:pt x="429" y="13550"/>
                    <a:pt x="667" y="13645"/>
                    <a:pt x="905" y="13645"/>
                  </a:cubicBezTo>
                  <a:cubicBezTo>
                    <a:pt x="1084" y="13645"/>
                    <a:pt x="1250" y="13585"/>
                    <a:pt x="1405" y="13490"/>
                  </a:cubicBezTo>
                  <a:lnTo>
                    <a:pt x="5656" y="10180"/>
                  </a:lnTo>
                  <a:lnTo>
                    <a:pt x="5656" y="16288"/>
                  </a:lnTo>
                  <a:cubicBezTo>
                    <a:pt x="5656" y="16729"/>
                    <a:pt x="6013" y="17086"/>
                    <a:pt x="6465" y="17086"/>
                  </a:cubicBezTo>
                  <a:cubicBezTo>
                    <a:pt x="6906" y="17086"/>
                    <a:pt x="7263" y="16729"/>
                    <a:pt x="7263" y="16288"/>
                  </a:cubicBezTo>
                  <a:lnTo>
                    <a:pt x="7263" y="10180"/>
                  </a:lnTo>
                  <a:lnTo>
                    <a:pt x="11525" y="13490"/>
                  </a:lnTo>
                  <a:cubicBezTo>
                    <a:pt x="11668" y="13609"/>
                    <a:pt x="11847" y="13645"/>
                    <a:pt x="12013" y="13645"/>
                  </a:cubicBezTo>
                  <a:cubicBezTo>
                    <a:pt x="12252" y="13645"/>
                    <a:pt x="12490" y="13550"/>
                    <a:pt x="12656" y="13335"/>
                  </a:cubicBezTo>
                  <a:cubicBezTo>
                    <a:pt x="12918" y="12978"/>
                    <a:pt x="12847" y="12478"/>
                    <a:pt x="12502" y="12204"/>
                  </a:cubicBezTo>
                  <a:lnTo>
                    <a:pt x="7775" y="8549"/>
                  </a:lnTo>
                  <a:lnTo>
                    <a:pt x="12502" y="4882"/>
                  </a:lnTo>
                  <a:cubicBezTo>
                    <a:pt x="12859" y="4608"/>
                    <a:pt x="12918" y="4096"/>
                    <a:pt x="12656" y="3751"/>
                  </a:cubicBezTo>
                  <a:cubicBezTo>
                    <a:pt x="12496" y="3541"/>
                    <a:pt x="12249" y="3434"/>
                    <a:pt x="12006" y="3434"/>
                  </a:cubicBezTo>
                  <a:cubicBezTo>
                    <a:pt x="11834" y="3434"/>
                    <a:pt x="11663" y="3488"/>
                    <a:pt x="11525" y="3596"/>
                  </a:cubicBezTo>
                  <a:lnTo>
                    <a:pt x="7263" y="6906"/>
                  </a:lnTo>
                  <a:lnTo>
                    <a:pt x="7263" y="798"/>
                  </a:lnTo>
                  <a:cubicBezTo>
                    <a:pt x="7263" y="358"/>
                    <a:pt x="6906" y="0"/>
                    <a:pt x="6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28"/>
          <p:cNvGrpSpPr/>
          <p:nvPr/>
        </p:nvGrpSpPr>
        <p:grpSpPr>
          <a:xfrm rot="858034">
            <a:off x="-210073" y="1855287"/>
            <a:ext cx="1015306" cy="1810634"/>
            <a:chOff x="2843450" y="-1737000"/>
            <a:chExt cx="553375" cy="986750"/>
          </a:xfrm>
        </p:grpSpPr>
        <p:sp>
          <p:nvSpPr>
            <p:cNvPr id="726" name="Google Shape;726;p28"/>
            <p:cNvSpPr/>
            <p:nvPr/>
          </p:nvSpPr>
          <p:spPr>
            <a:xfrm>
              <a:off x="2843450" y="-1737000"/>
              <a:ext cx="553375" cy="986750"/>
            </a:xfrm>
            <a:custGeom>
              <a:avLst/>
              <a:gdLst/>
              <a:ahLst/>
              <a:cxnLst/>
              <a:rect l="l" t="t" r="r" b="b"/>
              <a:pathLst>
                <a:path w="22135" h="39470" extrusionOk="0">
                  <a:moveTo>
                    <a:pt x="10776" y="1"/>
                  </a:moveTo>
                  <a:cubicBezTo>
                    <a:pt x="10323" y="1"/>
                    <a:pt x="9871" y="167"/>
                    <a:pt x="9513" y="477"/>
                  </a:cubicBezTo>
                  <a:cubicBezTo>
                    <a:pt x="9132" y="810"/>
                    <a:pt x="8894" y="1298"/>
                    <a:pt x="8847" y="1810"/>
                  </a:cubicBezTo>
                  <a:lnTo>
                    <a:pt x="8454" y="7168"/>
                  </a:lnTo>
                  <a:cubicBezTo>
                    <a:pt x="6585" y="7192"/>
                    <a:pt x="4918" y="7406"/>
                    <a:pt x="3608" y="7775"/>
                  </a:cubicBezTo>
                  <a:cubicBezTo>
                    <a:pt x="2763" y="8013"/>
                    <a:pt x="2084" y="8299"/>
                    <a:pt x="1548" y="8668"/>
                  </a:cubicBezTo>
                  <a:cubicBezTo>
                    <a:pt x="477" y="9406"/>
                    <a:pt x="203" y="10299"/>
                    <a:pt x="155" y="10930"/>
                  </a:cubicBezTo>
                  <a:lnTo>
                    <a:pt x="48" y="12371"/>
                  </a:lnTo>
                  <a:cubicBezTo>
                    <a:pt x="0" y="12978"/>
                    <a:pt x="143" y="13800"/>
                    <a:pt x="881" y="14609"/>
                  </a:cubicBezTo>
                  <a:lnTo>
                    <a:pt x="2584" y="35838"/>
                  </a:lnTo>
                  <a:cubicBezTo>
                    <a:pt x="2620" y="36374"/>
                    <a:pt x="2882" y="36874"/>
                    <a:pt x="3298" y="37196"/>
                  </a:cubicBezTo>
                  <a:cubicBezTo>
                    <a:pt x="3370" y="37255"/>
                    <a:pt x="4096" y="37827"/>
                    <a:pt x="5287" y="38374"/>
                  </a:cubicBezTo>
                  <a:cubicBezTo>
                    <a:pt x="6846" y="39101"/>
                    <a:pt x="8597" y="39470"/>
                    <a:pt x="10299" y="39470"/>
                  </a:cubicBezTo>
                  <a:cubicBezTo>
                    <a:pt x="12347" y="39470"/>
                    <a:pt x="14371" y="38970"/>
                    <a:pt x="16348" y="37958"/>
                  </a:cubicBezTo>
                  <a:cubicBezTo>
                    <a:pt x="16895" y="37672"/>
                    <a:pt x="17264" y="37148"/>
                    <a:pt x="17372" y="36541"/>
                  </a:cubicBezTo>
                  <a:lnTo>
                    <a:pt x="20801" y="16086"/>
                  </a:lnTo>
                  <a:cubicBezTo>
                    <a:pt x="21670" y="15407"/>
                    <a:pt x="21932" y="14598"/>
                    <a:pt x="21967" y="13990"/>
                  </a:cubicBezTo>
                  <a:lnTo>
                    <a:pt x="22075" y="12550"/>
                  </a:lnTo>
                  <a:cubicBezTo>
                    <a:pt x="22134" y="11859"/>
                    <a:pt x="21944" y="10847"/>
                    <a:pt x="20801" y="9895"/>
                  </a:cubicBezTo>
                  <a:cubicBezTo>
                    <a:pt x="20229" y="9442"/>
                    <a:pt x="19467" y="9025"/>
                    <a:pt x="18538" y="8668"/>
                  </a:cubicBezTo>
                  <a:cubicBezTo>
                    <a:pt x="17300" y="8192"/>
                    <a:pt x="15740" y="7799"/>
                    <a:pt x="14026" y="7537"/>
                  </a:cubicBezTo>
                  <a:lnTo>
                    <a:pt x="14407" y="2203"/>
                  </a:lnTo>
                  <a:cubicBezTo>
                    <a:pt x="14490" y="1132"/>
                    <a:pt x="13681" y="191"/>
                    <a:pt x="12609" y="120"/>
                  </a:cubicBezTo>
                  <a:lnTo>
                    <a:pt x="109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2911300" y="-1408975"/>
              <a:ext cx="410500" cy="610250"/>
            </a:xfrm>
            <a:custGeom>
              <a:avLst/>
              <a:gdLst/>
              <a:ahLst/>
              <a:cxnLst/>
              <a:rect l="l" t="t" r="r" b="b"/>
              <a:pathLst>
                <a:path w="16420" h="24410" extrusionOk="0">
                  <a:moveTo>
                    <a:pt x="1" y="0"/>
                  </a:moveTo>
                  <a:lnTo>
                    <a:pt x="1799" y="22574"/>
                  </a:lnTo>
                  <a:cubicBezTo>
                    <a:pt x="1799" y="22574"/>
                    <a:pt x="4063" y="24409"/>
                    <a:pt x="7575" y="24409"/>
                  </a:cubicBezTo>
                  <a:cubicBezTo>
                    <a:pt x="9091" y="24409"/>
                    <a:pt x="10841" y="24067"/>
                    <a:pt x="12741" y="23086"/>
                  </a:cubicBezTo>
                  <a:lnTo>
                    <a:pt x="16420" y="9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8" name="Google Shape;728;p28"/>
            <p:cNvGrpSpPr/>
            <p:nvPr/>
          </p:nvGrpSpPr>
          <p:grpSpPr>
            <a:xfrm>
              <a:off x="2911300" y="-1408675"/>
              <a:ext cx="406325" cy="610250"/>
              <a:chOff x="2911300" y="-1408675"/>
              <a:chExt cx="406325" cy="610250"/>
            </a:xfrm>
          </p:grpSpPr>
          <p:sp>
            <p:nvSpPr>
              <p:cNvPr id="729" name="Google Shape;729;p28"/>
              <p:cNvSpPr/>
              <p:nvPr/>
            </p:nvSpPr>
            <p:spPr>
              <a:xfrm>
                <a:off x="2954175" y="-875575"/>
                <a:ext cx="275950" cy="77150"/>
              </a:xfrm>
              <a:custGeom>
                <a:avLst/>
                <a:gdLst/>
                <a:ahLst/>
                <a:cxnLst/>
                <a:rect l="l" t="t" r="r" b="b"/>
                <a:pathLst>
                  <a:path w="11038" h="3086" extrusionOk="0">
                    <a:moveTo>
                      <a:pt x="0" y="0"/>
                    </a:moveTo>
                    <a:lnTo>
                      <a:pt x="96" y="1250"/>
                    </a:lnTo>
                    <a:cubicBezTo>
                      <a:pt x="96" y="1250"/>
                      <a:pt x="1274" y="2203"/>
                      <a:pt x="3251" y="2739"/>
                    </a:cubicBezTo>
                    <a:cubicBezTo>
                      <a:pt x="3168" y="2751"/>
                      <a:pt x="4703" y="3072"/>
                      <a:pt x="5537" y="3084"/>
                    </a:cubicBezTo>
                    <a:cubicBezTo>
                      <a:pt x="5608" y="3085"/>
                      <a:pt x="5680" y="3085"/>
                      <a:pt x="5751" y="3085"/>
                    </a:cubicBezTo>
                    <a:cubicBezTo>
                      <a:pt x="7508" y="3085"/>
                      <a:pt x="9069" y="2793"/>
                      <a:pt x="11026" y="1786"/>
                    </a:cubicBezTo>
                    <a:lnTo>
                      <a:pt x="11038" y="16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8"/>
              <p:cNvSpPr/>
              <p:nvPr/>
            </p:nvSpPr>
            <p:spPr>
              <a:xfrm>
                <a:off x="2945250" y="-984525"/>
                <a:ext cx="302725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12109" h="4013" extrusionOk="0">
                    <a:moveTo>
                      <a:pt x="0" y="0"/>
                    </a:moveTo>
                    <a:lnTo>
                      <a:pt x="179" y="2275"/>
                    </a:lnTo>
                    <a:lnTo>
                      <a:pt x="11740" y="4013"/>
                    </a:lnTo>
                    <a:lnTo>
                      <a:pt x="12109" y="18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8"/>
              <p:cNvSpPr/>
              <p:nvPr/>
            </p:nvSpPr>
            <p:spPr>
              <a:xfrm>
                <a:off x="2936625" y="-1093475"/>
                <a:ext cx="328925" cy="104500"/>
              </a:xfrm>
              <a:custGeom>
                <a:avLst/>
                <a:gdLst/>
                <a:ahLst/>
                <a:cxnLst/>
                <a:rect l="l" t="t" r="r" b="b"/>
                <a:pathLst>
                  <a:path w="13157" h="4180" extrusionOk="0">
                    <a:moveTo>
                      <a:pt x="0" y="1"/>
                    </a:moveTo>
                    <a:lnTo>
                      <a:pt x="179" y="2275"/>
                    </a:lnTo>
                    <a:lnTo>
                      <a:pt x="12787" y="4180"/>
                    </a:lnTo>
                    <a:lnTo>
                      <a:pt x="13156" y="19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8"/>
              <p:cNvSpPr/>
              <p:nvPr/>
            </p:nvSpPr>
            <p:spPr>
              <a:xfrm>
                <a:off x="2911300" y="-1408675"/>
                <a:ext cx="406325" cy="104200"/>
              </a:xfrm>
              <a:custGeom>
                <a:avLst/>
                <a:gdLst/>
                <a:ahLst/>
                <a:cxnLst/>
                <a:rect l="l" t="t" r="r" b="b"/>
                <a:pathLst>
                  <a:path w="16253" h="4168" extrusionOk="0">
                    <a:moveTo>
                      <a:pt x="1" y="0"/>
                    </a:moveTo>
                    <a:lnTo>
                      <a:pt x="144" y="1798"/>
                    </a:lnTo>
                    <a:lnTo>
                      <a:pt x="15896" y="4167"/>
                    </a:lnTo>
                    <a:lnTo>
                      <a:pt x="16253" y="1965"/>
                    </a:lnTo>
                    <a:lnTo>
                      <a:pt x="5180" y="2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8"/>
              <p:cNvSpPr/>
              <p:nvPr/>
            </p:nvSpPr>
            <p:spPr>
              <a:xfrm>
                <a:off x="2927675" y="-1202700"/>
                <a:ext cx="354850" cy="108375"/>
              </a:xfrm>
              <a:custGeom>
                <a:avLst/>
                <a:gdLst/>
                <a:ahLst/>
                <a:cxnLst/>
                <a:rect l="l" t="t" r="r" b="b"/>
                <a:pathLst>
                  <a:path w="14194" h="4335" extrusionOk="0">
                    <a:moveTo>
                      <a:pt x="1" y="0"/>
                    </a:moveTo>
                    <a:lnTo>
                      <a:pt x="191" y="2286"/>
                    </a:lnTo>
                    <a:lnTo>
                      <a:pt x="13836" y="4334"/>
                    </a:lnTo>
                    <a:lnTo>
                      <a:pt x="14193" y="21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8"/>
              <p:cNvSpPr/>
              <p:nvPr/>
            </p:nvSpPr>
            <p:spPr>
              <a:xfrm>
                <a:off x="2919050" y="-1311650"/>
                <a:ext cx="381025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4502" extrusionOk="0">
                    <a:moveTo>
                      <a:pt x="1" y="1"/>
                    </a:moveTo>
                    <a:lnTo>
                      <a:pt x="179" y="2275"/>
                    </a:lnTo>
                    <a:lnTo>
                      <a:pt x="14883" y="4501"/>
                    </a:lnTo>
                    <a:lnTo>
                      <a:pt x="15241" y="22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5" name="Google Shape;735;p28"/>
            <p:cNvSpPr/>
            <p:nvPr/>
          </p:nvSpPr>
          <p:spPr>
            <a:xfrm>
              <a:off x="2890775" y="-1473225"/>
              <a:ext cx="455425" cy="132100"/>
            </a:xfrm>
            <a:custGeom>
              <a:avLst/>
              <a:gdLst/>
              <a:ahLst/>
              <a:cxnLst/>
              <a:rect l="l" t="t" r="r" b="b"/>
              <a:pathLst>
                <a:path w="18217" h="5284" extrusionOk="0">
                  <a:moveTo>
                    <a:pt x="7066" y="0"/>
                  </a:moveTo>
                  <a:cubicBezTo>
                    <a:pt x="3155" y="0"/>
                    <a:pt x="198" y="789"/>
                    <a:pt x="108" y="1987"/>
                  </a:cubicBezTo>
                  <a:cubicBezTo>
                    <a:pt x="0" y="3392"/>
                    <a:pt x="3941" y="4844"/>
                    <a:pt x="8930" y="5201"/>
                  </a:cubicBezTo>
                  <a:cubicBezTo>
                    <a:pt x="9701" y="5257"/>
                    <a:pt x="10450" y="5283"/>
                    <a:pt x="11168" y="5283"/>
                  </a:cubicBezTo>
                  <a:cubicBezTo>
                    <a:pt x="15086" y="5283"/>
                    <a:pt x="18043" y="4494"/>
                    <a:pt x="18134" y="3296"/>
                  </a:cubicBezTo>
                  <a:cubicBezTo>
                    <a:pt x="18217" y="1880"/>
                    <a:pt x="14276" y="439"/>
                    <a:pt x="9299" y="82"/>
                  </a:cubicBezTo>
                  <a:cubicBezTo>
                    <a:pt x="8531" y="27"/>
                    <a:pt x="7782" y="0"/>
                    <a:pt x="7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2892850" y="-1459875"/>
              <a:ext cx="453650" cy="69375"/>
            </a:xfrm>
            <a:custGeom>
              <a:avLst/>
              <a:gdLst/>
              <a:ahLst/>
              <a:cxnLst/>
              <a:rect l="l" t="t" r="r" b="b"/>
              <a:pathLst>
                <a:path w="18146" h="2775" extrusionOk="0">
                  <a:moveTo>
                    <a:pt x="108" y="0"/>
                  </a:moveTo>
                  <a:lnTo>
                    <a:pt x="1" y="1453"/>
                  </a:lnTo>
                  <a:lnTo>
                    <a:pt x="18039" y="2774"/>
                  </a:lnTo>
                  <a:lnTo>
                    <a:pt x="18146" y="132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2893450" y="-1509350"/>
              <a:ext cx="455750" cy="132175"/>
            </a:xfrm>
            <a:custGeom>
              <a:avLst/>
              <a:gdLst/>
              <a:ahLst/>
              <a:cxnLst/>
              <a:rect l="l" t="t" r="r" b="b"/>
              <a:pathLst>
                <a:path w="18230" h="5287" extrusionOk="0">
                  <a:moveTo>
                    <a:pt x="7032" y="0"/>
                  </a:moveTo>
                  <a:cubicBezTo>
                    <a:pt x="3135" y="0"/>
                    <a:pt x="188" y="797"/>
                    <a:pt x="108" y="1991"/>
                  </a:cubicBezTo>
                  <a:cubicBezTo>
                    <a:pt x="1" y="3396"/>
                    <a:pt x="3942" y="4849"/>
                    <a:pt x="8930" y="5206"/>
                  </a:cubicBezTo>
                  <a:cubicBezTo>
                    <a:pt x="9693" y="5261"/>
                    <a:pt x="10435" y="5287"/>
                    <a:pt x="11147" y="5287"/>
                  </a:cubicBezTo>
                  <a:cubicBezTo>
                    <a:pt x="15069" y="5287"/>
                    <a:pt x="18041" y="4490"/>
                    <a:pt x="18122" y="3301"/>
                  </a:cubicBezTo>
                  <a:cubicBezTo>
                    <a:pt x="18229" y="1884"/>
                    <a:pt x="14276" y="443"/>
                    <a:pt x="9299" y="86"/>
                  </a:cubicBezTo>
                  <a:cubicBezTo>
                    <a:pt x="8519" y="28"/>
                    <a:pt x="7759" y="0"/>
                    <a:pt x="70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3094975" y="-1688175"/>
              <a:ext cx="59550" cy="244700"/>
            </a:xfrm>
            <a:custGeom>
              <a:avLst/>
              <a:gdLst/>
              <a:ahLst/>
              <a:cxnLst/>
              <a:rect l="l" t="t" r="r" b="b"/>
              <a:pathLst>
                <a:path w="2382" h="9788" extrusionOk="0">
                  <a:moveTo>
                    <a:pt x="715" y="0"/>
                  </a:moveTo>
                  <a:lnTo>
                    <a:pt x="0" y="9668"/>
                  </a:lnTo>
                  <a:lnTo>
                    <a:pt x="1679" y="9787"/>
                  </a:lnTo>
                  <a:lnTo>
                    <a:pt x="2381" y="119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9" name="Google Shape;739;p28"/>
            <p:cNvGrpSpPr/>
            <p:nvPr/>
          </p:nvGrpSpPr>
          <p:grpSpPr>
            <a:xfrm>
              <a:off x="3095550" y="-1688475"/>
              <a:ext cx="59575" cy="244700"/>
              <a:chOff x="3095550" y="-1688475"/>
              <a:chExt cx="59575" cy="244700"/>
            </a:xfrm>
          </p:grpSpPr>
          <p:sp>
            <p:nvSpPr>
              <p:cNvPr id="740" name="Google Shape;740;p28"/>
              <p:cNvSpPr/>
              <p:nvPr/>
            </p:nvSpPr>
            <p:spPr>
              <a:xfrm>
                <a:off x="3095550" y="-1514050"/>
                <a:ext cx="42600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2811" extrusionOk="0">
                    <a:moveTo>
                      <a:pt x="191" y="0"/>
                    </a:moveTo>
                    <a:lnTo>
                      <a:pt x="1" y="2691"/>
                    </a:lnTo>
                    <a:lnTo>
                      <a:pt x="1680" y="2810"/>
                    </a:lnTo>
                    <a:lnTo>
                      <a:pt x="1704" y="2441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8"/>
              <p:cNvSpPr/>
              <p:nvPr/>
            </p:nvSpPr>
            <p:spPr>
              <a:xfrm>
                <a:off x="3112225" y="-1688475"/>
                <a:ext cx="42900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2846" extrusionOk="0">
                    <a:moveTo>
                      <a:pt x="25" y="0"/>
                    </a:moveTo>
                    <a:lnTo>
                      <a:pt x="1" y="405"/>
                    </a:lnTo>
                    <a:lnTo>
                      <a:pt x="1513" y="2846"/>
                    </a:lnTo>
                    <a:lnTo>
                      <a:pt x="1715" y="119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8"/>
              <p:cNvSpPr/>
              <p:nvPr/>
            </p:nvSpPr>
            <p:spPr>
              <a:xfrm>
                <a:off x="3103600" y="-1633425"/>
                <a:ext cx="43175" cy="1330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5323" extrusionOk="0">
                    <a:moveTo>
                      <a:pt x="215" y="1"/>
                    </a:moveTo>
                    <a:lnTo>
                      <a:pt x="0" y="2882"/>
                    </a:lnTo>
                    <a:lnTo>
                      <a:pt x="1524" y="5323"/>
                    </a:lnTo>
                    <a:lnTo>
                      <a:pt x="1727" y="2442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43" name="Google Shape;743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44" name="Google Shape;744;p28"/>
          <p:cNvSpPr txBox="1">
            <a:spLocks noGrp="1"/>
          </p:cNvSpPr>
          <p:nvPr>
            <p:ph type="subTitle" idx="1"/>
          </p:nvPr>
        </p:nvSpPr>
        <p:spPr>
          <a:xfrm>
            <a:off x="4857333" y="2939725"/>
            <a:ext cx="27903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45" name="Google Shape;745;p28"/>
          <p:cNvSpPr txBox="1">
            <a:spLocks noGrp="1"/>
          </p:cNvSpPr>
          <p:nvPr>
            <p:ph type="subTitle" idx="2"/>
          </p:nvPr>
        </p:nvSpPr>
        <p:spPr>
          <a:xfrm>
            <a:off x="4858083" y="2393720"/>
            <a:ext cx="27888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6" name="Google Shape;746;p28"/>
          <p:cNvSpPr txBox="1">
            <a:spLocks noGrp="1"/>
          </p:cNvSpPr>
          <p:nvPr>
            <p:ph type="subTitle" idx="3"/>
          </p:nvPr>
        </p:nvSpPr>
        <p:spPr>
          <a:xfrm>
            <a:off x="1725717" y="2469920"/>
            <a:ext cx="27888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7" name="Google Shape;747;p28"/>
          <p:cNvSpPr txBox="1">
            <a:spLocks noGrp="1"/>
          </p:cNvSpPr>
          <p:nvPr>
            <p:ph type="subTitle" idx="4"/>
          </p:nvPr>
        </p:nvSpPr>
        <p:spPr>
          <a:xfrm>
            <a:off x="1724967" y="2939725"/>
            <a:ext cx="27903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748" name="Google Shape;748;p28"/>
          <p:cNvGrpSpPr/>
          <p:nvPr/>
        </p:nvGrpSpPr>
        <p:grpSpPr>
          <a:xfrm flipH="1">
            <a:off x="8104848" y="3763266"/>
            <a:ext cx="1354671" cy="1901896"/>
            <a:chOff x="10082667" y="2725665"/>
            <a:chExt cx="1702062" cy="2389616"/>
          </a:xfrm>
        </p:grpSpPr>
        <p:sp>
          <p:nvSpPr>
            <p:cNvPr id="749" name="Google Shape;749;p28"/>
            <p:cNvSpPr/>
            <p:nvPr/>
          </p:nvSpPr>
          <p:spPr>
            <a:xfrm>
              <a:off x="10082667" y="2725665"/>
              <a:ext cx="1702062" cy="2389616"/>
            </a:xfrm>
            <a:custGeom>
              <a:avLst/>
              <a:gdLst/>
              <a:ahLst/>
              <a:cxnLst/>
              <a:rect l="l" t="t" r="r" b="b"/>
              <a:pathLst>
                <a:path w="26909" h="37779" extrusionOk="0">
                  <a:moveTo>
                    <a:pt x="8287" y="1"/>
                  </a:moveTo>
                  <a:cubicBezTo>
                    <a:pt x="8049" y="1"/>
                    <a:pt x="7811" y="24"/>
                    <a:pt x="7584" y="84"/>
                  </a:cubicBezTo>
                  <a:cubicBezTo>
                    <a:pt x="6489" y="334"/>
                    <a:pt x="5572" y="1167"/>
                    <a:pt x="5215" y="2251"/>
                  </a:cubicBezTo>
                  <a:cubicBezTo>
                    <a:pt x="5203" y="2310"/>
                    <a:pt x="5191" y="2358"/>
                    <a:pt x="5179" y="2417"/>
                  </a:cubicBezTo>
                  <a:cubicBezTo>
                    <a:pt x="5037" y="2537"/>
                    <a:pt x="4917" y="2656"/>
                    <a:pt x="4798" y="2787"/>
                  </a:cubicBezTo>
                  <a:cubicBezTo>
                    <a:pt x="4715" y="2894"/>
                    <a:pt x="4620" y="3013"/>
                    <a:pt x="4548" y="3132"/>
                  </a:cubicBezTo>
                  <a:cubicBezTo>
                    <a:pt x="4108" y="3334"/>
                    <a:pt x="3727" y="3656"/>
                    <a:pt x="3441" y="4037"/>
                  </a:cubicBezTo>
                  <a:cubicBezTo>
                    <a:pt x="2548" y="4442"/>
                    <a:pt x="1905" y="5215"/>
                    <a:pt x="1691" y="6120"/>
                  </a:cubicBezTo>
                  <a:lnTo>
                    <a:pt x="1643" y="6347"/>
                  </a:lnTo>
                  <a:cubicBezTo>
                    <a:pt x="1465" y="6608"/>
                    <a:pt x="1357" y="6930"/>
                    <a:pt x="1346" y="7251"/>
                  </a:cubicBezTo>
                  <a:lnTo>
                    <a:pt x="24" y="31528"/>
                  </a:lnTo>
                  <a:cubicBezTo>
                    <a:pt x="0" y="32290"/>
                    <a:pt x="429" y="32981"/>
                    <a:pt x="1131" y="33278"/>
                  </a:cubicBezTo>
                  <a:lnTo>
                    <a:pt x="11430" y="37624"/>
                  </a:lnTo>
                  <a:cubicBezTo>
                    <a:pt x="11644" y="37731"/>
                    <a:pt x="11883" y="37779"/>
                    <a:pt x="12121" y="37779"/>
                  </a:cubicBezTo>
                  <a:cubicBezTo>
                    <a:pt x="12406" y="37779"/>
                    <a:pt x="12668" y="37719"/>
                    <a:pt x="12954" y="37553"/>
                  </a:cubicBezTo>
                  <a:lnTo>
                    <a:pt x="18479" y="34802"/>
                  </a:lnTo>
                  <a:cubicBezTo>
                    <a:pt x="18919" y="34576"/>
                    <a:pt x="19253" y="34183"/>
                    <a:pt x="19407" y="33707"/>
                  </a:cubicBezTo>
                  <a:lnTo>
                    <a:pt x="26230" y="11264"/>
                  </a:lnTo>
                  <a:cubicBezTo>
                    <a:pt x="26337" y="10942"/>
                    <a:pt x="26337" y="10609"/>
                    <a:pt x="26265" y="10299"/>
                  </a:cubicBezTo>
                  <a:cubicBezTo>
                    <a:pt x="26908" y="9275"/>
                    <a:pt x="26908" y="8013"/>
                    <a:pt x="26265" y="6978"/>
                  </a:cubicBezTo>
                  <a:cubicBezTo>
                    <a:pt x="25670" y="6049"/>
                    <a:pt x="24610" y="5465"/>
                    <a:pt x="23479" y="5465"/>
                  </a:cubicBezTo>
                  <a:lnTo>
                    <a:pt x="23277" y="5465"/>
                  </a:lnTo>
                  <a:lnTo>
                    <a:pt x="23182" y="5418"/>
                  </a:lnTo>
                  <a:cubicBezTo>
                    <a:pt x="22896" y="4834"/>
                    <a:pt x="22420" y="4346"/>
                    <a:pt x="21848" y="4037"/>
                  </a:cubicBezTo>
                  <a:cubicBezTo>
                    <a:pt x="21324" y="2989"/>
                    <a:pt x="20360" y="2263"/>
                    <a:pt x="19253" y="2096"/>
                  </a:cubicBezTo>
                  <a:cubicBezTo>
                    <a:pt x="19086" y="2084"/>
                    <a:pt x="18931" y="2072"/>
                    <a:pt x="18764" y="2072"/>
                  </a:cubicBezTo>
                  <a:cubicBezTo>
                    <a:pt x="18526" y="2072"/>
                    <a:pt x="18288" y="2096"/>
                    <a:pt x="18050" y="2144"/>
                  </a:cubicBezTo>
                  <a:cubicBezTo>
                    <a:pt x="17633" y="1882"/>
                    <a:pt x="17181" y="1715"/>
                    <a:pt x="16705" y="1644"/>
                  </a:cubicBezTo>
                  <a:cubicBezTo>
                    <a:pt x="16550" y="1620"/>
                    <a:pt x="16383" y="1608"/>
                    <a:pt x="16216" y="1608"/>
                  </a:cubicBezTo>
                  <a:cubicBezTo>
                    <a:pt x="15931" y="1608"/>
                    <a:pt x="15669" y="1655"/>
                    <a:pt x="15419" y="1715"/>
                  </a:cubicBezTo>
                  <a:cubicBezTo>
                    <a:pt x="15145" y="1560"/>
                    <a:pt x="14847" y="1441"/>
                    <a:pt x="14538" y="1370"/>
                  </a:cubicBezTo>
                  <a:cubicBezTo>
                    <a:pt x="13847" y="596"/>
                    <a:pt x="12883" y="155"/>
                    <a:pt x="11918" y="155"/>
                  </a:cubicBezTo>
                  <a:cubicBezTo>
                    <a:pt x="11787" y="155"/>
                    <a:pt x="11644" y="167"/>
                    <a:pt x="11514" y="179"/>
                  </a:cubicBezTo>
                  <a:cubicBezTo>
                    <a:pt x="11025" y="239"/>
                    <a:pt x="10573" y="405"/>
                    <a:pt x="10180" y="643"/>
                  </a:cubicBezTo>
                  <a:cubicBezTo>
                    <a:pt x="9644" y="227"/>
                    <a:pt x="8966" y="1"/>
                    <a:pt x="8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10199368" y="3191836"/>
              <a:ext cx="1431720" cy="1810540"/>
            </a:xfrm>
            <a:custGeom>
              <a:avLst/>
              <a:gdLst/>
              <a:ahLst/>
              <a:cxnLst/>
              <a:rect l="l" t="t" r="r" b="b"/>
              <a:pathLst>
                <a:path w="22635" h="28624" extrusionOk="0">
                  <a:moveTo>
                    <a:pt x="22634" y="3429"/>
                  </a:moveTo>
                  <a:lnTo>
                    <a:pt x="14689" y="5119"/>
                  </a:lnTo>
                  <a:lnTo>
                    <a:pt x="14689" y="5119"/>
                  </a:lnTo>
                  <a:lnTo>
                    <a:pt x="14693" y="5120"/>
                  </a:lnTo>
                  <a:lnTo>
                    <a:pt x="10302" y="28610"/>
                  </a:lnTo>
                  <a:lnTo>
                    <a:pt x="10302" y="28610"/>
                  </a:lnTo>
                  <a:lnTo>
                    <a:pt x="15800" y="25873"/>
                  </a:lnTo>
                  <a:lnTo>
                    <a:pt x="22634" y="3429"/>
                  </a:lnTo>
                  <a:close/>
                  <a:moveTo>
                    <a:pt x="1298" y="0"/>
                  </a:moveTo>
                  <a:lnTo>
                    <a:pt x="1" y="24277"/>
                  </a:lnTo>
                  <a:lnTo>
                    <a:pt x="10277" y="28614"/>
                  </a:lnTo>
                  <a:lnTo>
                    <a:pt x="10277" y="28614"/>
                  </a:lnTo>
                  <a:lnTo>
                    <a:pt x="14681" y="5120"/>
                  </a:lnTo>
                  <a:lnTo>
                    <a:pt x="14689" y="5119"/>
                  </a:lnTo>
                  <a:lnTo>
                    <a:pt x="14689" y="5119"/>
                  </a:lnTo>
                  <a:lnTo>
                    <a:pt x="1298" y="0"/>
                  </a:lnTo>
                  <a:close/>
                  <a:moveTo>
                    <a:pt x="10277" y="28614"/>
                  </a:moveTo>
                  <a:lnTo>
                    <a:pt x="10276" y="28623"/>
                  </a:lnTo>
                  <a:lnTo>
                    <a:pt x="10287" y="28618"/>
                  </a:lnTo>
                  <a:lnTo>
                    <a:pt x="10287" y="28618"/>
                  </a:lnTo>
                  <a:lnTo>
                    <a:pt x="10277" y="28614"/>
                  </a:lnTo>
                  <a:close/>
                  <a:moveTo>
                    <a:pt x="10302" y="28610"/>
                  </a:moveTo>
                  <a:lnTo>
                    <a:pt x="10287" y="28618"/>
                  </a:lnTo>
                  <a:lnTo>
                    <a:pt x="10287" y="28618"/>
                  </a:lnTo>
                  <a:lnTo>
                    <a:pt x="10300" y="28623"/>
                  </a:lnTo>
                  <a:lnTo>
                    <a:pt x="10302" y="2861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10364331" y="2836610"/>
              <a:ext cx="1301420" cy="607983"/>
            </a:xfrm>
            <a:custGeom>
              <a:avLst/>
              <a:gdLst/>
              <a:ahLst/>
              <a:cxnLst/>
              <a:rect l="l" t="t" r="r" b="b"/>
              <a:pathLst>
                <a:path w="20575" h="9612" extrusionOk="0">
                  <a:moveTo>
                    <a:pt x="3792" y="0"/>
                  </a:moveTo>
                  <a:cubicBezTo>
                    <a:pt x="3393" y="0"/>
                    <a:pt x="3008" y="251"/>
                    <a:pt x="2858" y="628"/>
                  </a:cubicBezTo>
                  <a:cubicBezTo>
                    <a:pt x="2774" y="866"/>
                    <a:pt x="2762" y="1140"/>
                    <a:pt x="2846" y="1378"/>
                  </a:cubicBezTo>
                  <a:cubicBezTo>
                    <a:pt x="2850" y="1403"/>
                    <a:pt x="2870" y="1413"/>
                    <a:pt x="2893" y="1413"/>
                  </a:cubicBezTo>
                  <a:cubicBezTo>
                    <a:pt x="2936" y="1413"/>
                    <a:pt x="2988" y="1377"/>
                    <a:pt x="2965" y="1330"/>
                  </a:cubicBezTo>
                  <a:cubicBezTo>
                    <a:pt x="2834" y="961"/>
                    <a:pt x="2953" y="509"/>
                    <a:pt x="3274" y="294"/>
                  </a:cubicBezTo>
                  <a:cubicBezTo>
                    <a:pt x="3433" y="187"/>
                    <a:pt x="3613" y="133"/>
                    <a:pt x="3791" y="133"/>
                  </a:cubicBezTo>
                  <a:cubicBezTo>
                    <a:pt x="3988" y="133"/>
                    <a:pt x="4183" y="199"/>
                    <a:pt x="4346" y="330"/>
                  </a:cubicBezTo>
                  <a:cubicBezTo>
                    <a:pt x="4513" y="473"/>
                    <a:pt x="4620" y="663"/>
                    <a:pt x="4667" y="866"/>
                  </a:cubicBezTo>
                  <a:cubicBezTo>
                    <a:pt x="4672" y="904"/>
                    <a:pt x="4696" y="919"/>
                    <a:pt x="4722" y="919"/>
                  </a:cubicBezTo>
                  <a:cubicBezTo>
                    <a:pt x="4761" y="919"/>
                    <a:pt x="4805" y="885"/>
                    <a:pt x="4798" y="842"/>
                  </a:cubicBezTo>
                  <a:cubicBezTo>
                    <a:pt x="4727" y="413"/>
                    <a:pt x="4346" y="68"/>
                    <a:pt x="3917" y="9"/>
                  </a:cubicBezTo>
                  <a:cubicBezTo>
                    <a:pt x="3875" y="3"/>
                    <a:pt x="3834" y="0"/>
                    <a:pt x="3792" y="0"/>
                  </a:cubicBezTo>
                  <a:close/>
                  <a:moveTo>
                    <a:pt x="11834" y="1261"/>
                  </a:moveTo>
                  <a:cubicBezTo>
                    <a:pt x="11537" y="1261"/>
                    <a:pt x="11254" y="1472"/>
                    <a:pt x="11180" y="1759"/>
                  </a:cubicBezTo>
                  <a:cubicBezTo>
                    <a:pt x="11166" y="1823"/>
                    <a:pt x="11207" y="1862"/>
                    <a:pt x="11245" y="1862"/>
                  </a:cubicBezTo>
                  <a:cubicBezTo>
                    <a:pt x="11271" y="1862"/>
                    <a:pt x="11294" y="1845"/>
                    <a:pt x="11299" y="1806"/>
                  </a:cubicBezTo>
                  <a:cubicBezTo>
                    <a:pt x="11354" y="1577"/>
                    <a:pt x="11589" y="1397"/>
                    <a:pt x="11830" y="1397"/>
                  </a:cubicBezTo>
                  <a:cubicBezTo>
                    <a:pt x="11852" y="1397"/>
                    <a:pt x="11873" y="1399"/>
                    <a:pt x="11894" y="1402"/>
                  </a:cubicBezTo>
                  <a:cubicBezTo>
                    <a:pt x="12156" y="1449"/>
                    <a:pt x="12347" y="1735"/>
                    <a:pt x="12311" y="1985"/>
                  </a:cubicBezTo>
                  <a:cubicBezTo>
                    <a:pt x="12304" y="2035"/>
                    <a:pt x="12349" y="2068"/>
                    <a:pt x="12391" y="2068"/>
                  </a:cubicBezTo>
                  <a:cubicBezTo>
                    <a:pt x="12418" y="2068"/>
                    <a:pt x="12445" y="2054"/>
                    <a:pt x="12454" y="2021"/>
                  </a:cubicBezTo>
                  <a:cubicBezTo>
                    <a:pt x="12514" y="1687"/>
                    <a:pt x="12287" y="1330"/>
                    <a:pt x="11942" y="1271"/>
                  </a:cubicBezTo>
                  <a:cubicBezTo>
                    <a:pt x="11906" y="1264"/>
                    <a:pt x="11870" y="1261"/>
                    <a:pt x="11834" y="1261"/>
                  </a:cubicBezTo>
                  <a:close/>
                  <a:moveTo>
                    <a:pt x="7514" y="15"/>
                  </a:moveTo>
                  <a:cubicBezTo>
                    <a:pt x="7111" y="15"/>
                    <a:pt x="6715" y="192"/>
                    <a:pt x="6465" y="509"/>
                  </a:cubicBezTo>
                  <a:cubicBezTo>
                    <a:pt x="6275" y="771"/>
                    <a:pt x="6156" y="1068"/>
                    <a:pt x="6156" y="1390"/>
                  </a:cubicBezTo>
                  <a:cubicBezTo>
                    <a:pt x="6144" y="1437"/>
                    <a:pt x="6173" y="1461"/>
                    <a:pt x="6206" y="1461"/>
                  </a:cubicBezTo>
                  <a:cubicBezTo>
                    <a:pt x="6239" y="1461"/>
                    <a:pt x="6275" y="1437"/>
                    <a:pt x="6275" y="1390"/>
                  </a:cubicBezTo>
                  <a:cubicBezTo>
                    <a:pt x="6275" y="866"/>
                    <a:pt x="6620" y="378"/>
                    <a:pt x="7108" y="211"/>
                  </a:cubicBezTo>
                  <a:cubicBezTo>
                    <a:pt x="7234" y="172"/>
                    <a:pt x="7365" y="153"/>
                    <a:pt x="7495" y="153"/>
                  </a:cubicBezTo>
                  <a:cubicBezTo>
                    <a:pt x="7880" y="153"/>
                    <a:pt x="8258" y="322"/>
                    <a:pt x="8489" y="652"/>
                  </a:cubicBezTo>
                  <a:cubicBezTo>
                    <a:pt x="8656" y="890"/>
                    <a:pt x="8739" y="1164"/>
                    <a:pt x="8739" y="1449"/>
                  </a:cubicBezTo>
                  <a:cubicBezTo>
                    <a:pt x="8739" y="1490"/>
                    <a:pt x="8772" y="1519"/>
                    <a:pt x="8808" y="1519"/>
                  </a:cubicBezTo>
                  <a:cubicBezTo>
                    <a:pt x="8825" y="1519"/>
                    <a:pt x="8843" y="1512"/>
                    <a:pt x="8858" y="1497"/>
                  </a:cubicBezTo>
                  <a:cubicBezTo>
                    <a:pt x="8950" y="1398"/>
                    <a:pt x="9080" y="1341"/>
                    <a:pt x="9210" y="1341"/>
                  </a:cubicBezTo>
                  <a:cubicBezTo>
                    <a:pt x="9299" y="1341"/>
                    <a:pt x="9388" y="1367"/>
                    <a:pt x="9466" y="1425"/>
                  </a:cubicBezTo>
                  <a:cubicBezTo>
                    <a:pt x="9668" y="1533"/>
                    <a:pt x="9728" y="1795"/>
                    <a:pt x="9644" y="1997"/>
                  </a:cubicBezTo>
                  <a:cubicBezTo>
                    <a:pt x="9629" y="2042"/>
                    <a:pt x="9675" y="2077"/>
                    <a:pt x="9720" y="2077"/>
                  </a:cubicBezTo>
                  <a:cubicBezTo>
                    <a:pt x="9747" y="2077"/>
                    <a:pt x="9774" y="2064"/>
                    <a:pt x="9787" y="2033"/>
                  </a:cubicBezTo>
                  <a:cubicBezTo>
                    <a:pt x="9870" y="1759"/>
                    <a:pt x="9775" y="1449"/>
                    <a:pt x="9525" y="1306"/>
                  </a:cubicBezTo>
                  <a:cubicBezTo>
                    <a:pt x="9434" y="1244"/>
                    <a:pt x="9324" y="1215"/>
                    <a:pt x="9212" y="1215"/>
                  </a:cubicBezTo>
                  <a:cubicBezTo>
                    <a:pt x="9094" y="1215"/>
                    <a:pt x="8974" y="1247"/>
                    <a:pt x="8871" y="1309"/>
                  </a:cubicBezTo>
                  <a:lnTo>
                    <a:pt x="8871" y="1309"/>
                  </a:lnTo>
                  <a:cubicBezTo>
                    <a:pt x="8845" y="798"/>
                    <a:pt x="8505" y="312"/>
                    <a:pt x="8025" y="116"/>
                  </a:cubicBezTo>
                  <a:cubicBezTo>
                    <a:pt x="7861" y="48"/>
                    <a:pt x="7686" y="15"/>
                    <a:pt x="7514" y="15"/>
                  </a:cubicBezTo>
                  <a:close/>
                  <a:moveTo>
                    <a:pt x="6785" y="2844"/>
                  </a:moveTo>
                  <a:cubicBezTo>
                    <a:pt x="6496" y="2844"/>
                    <a:pt x="6207" y="3046"/>
                    <a:pt x="6144" y="3342"/>
                  </a:cubicBezTo>
                  <a:cubicBezTo>
                    <a:pt x="6121" y="3395"/>
                    <a:pt x="6160" y="3434"/>
                    <a:pt x="6202" y="3434"/>
                  </a:cubicBezTo>
                  <a:cubicBezTo>
                    <a:pt x="6225" y="3434"/>
                    <a:pt x="6250" y="3421"/>
                    <a:pt x="6263" y="3390"/>
                  </a:cubicBezTo>
                  <a:cubicBezTo>
                    <a:pt x="6316" y="3155"/>
                    <a:pt x="6532" y="2978"/>
                    <a:pt x="6773" y="2978"/>
                  </a:cubicBezTo>
                  <a:cubicBezTo>
                    <a:pt x="6801" y="2978"/>
                    <a:pt x="6830" y="2980"/>
                    <a:pt x="6858" y="2985"/>
                  </a:cubicBezTo>
                  <a:cubicBezTo>
                    <a:pt x="7108" y="3021"/>
                    <a:pt x="7311" y="3307"/>
                    <a:pt x="7275" y="3557"/>
                  </a:cubicBezTo>
                  <a:cubicBezTo>
                    <a:pt x="7261" y="3612"/>
                    <a:pt x="7304" y="3643"/>
                    <a:pt x="7344" y="3643"/>
                  </a:cubicBezTo>
                  <a:cubicBezTo>
                    <a:pt x="7373" y="3643"/>
                    <a:pt x="7401" y="3627"/>
                    <a:pt x="7406" y="3592"/>
                  </a:cubicBezTo>
                  <a:cubicBezTo>
                    <a:pt x="7465" y="3259"/>
                    <a:pt x="7239" y="2914"/>
                    <a:pt x="6894" y="2854"/>
                  </a:cubicBezTo>
                  <a:cubicBezTo>
                    <a:pt x="6858" y="2848"/>
                    <a:pt x="6821" y="2844"/>
                    <a:pt x="6785" y="2844"/>
                  </a:cubicBezTo>
                  <a:close/>
                  <a:moveTo>
                    <a:pt x="10646" y="3288"/>
                  </a:moveTo>
                  <a:cubicBezTo>
                    <a:pt x="10617" y="3288"/>
                    <a:pt x="10588" y="3290"/>
                    <a:pt x="10561" y="3295"/>
                  </a:cubicBezTo>
                  <a:cubicBezTo>
                    <a:pt x="10204" y="3354"/>
                    <a:pt x="9989" y="3700"/>
                    <a:pt x="9918" y="4021"/>
                  </a:cubicBezTo>
                  <a:cubicBezTo>
                    <a:pt x="9887" y="4099"/>
                    <a:pt x="9927" y="4141"/>
                    <a:pt x="9968" y="4141"/>
                  </a:cubicBezTo>
                  <a:cubicBezTo>
                    <a:pt x="9990" y="4141"/>
                    <a:pt x="10013" y="4129"/>
                    <a:pt x="10025" y="4104"/>
                  </a:cubicBezTo>
                  <a:cubicBezTo>
                    <a:pt x="10085" y="3831"/>
                    <a:pt x="10216" y="3545"/>
                    <a:pt x="10501" y="3473"/>
                  </a:cubicBezTo>
                  <a:cubicBezTo>
                    <a:pt x="10537" y="3466"/>
                    <a:pt x="10575" y="3462"/>
                    <a:pt x="10612" y="3462"/>
                  </a:cubicBezTo>
                  <a:cubicBezTo>
                    <a:pt x="10698" y="3462"/>
                    <a:pt x="10784" y="3483"/>
                    <a:pt x="10859" y="3533"/>
                  </a:cubicBezTo>
                  <a:cubicBezTo>
                    <a:pt x="10942" y="3604"/>
                    <a:pt x="10990" y="3723"/>
                    <a:pt x="10966" y="3831"/>
                  </a:cubicBezTo>
                  <a:cubicBezTo>
                    <a:pt x="10952" y="3886"/>
                    <a:pt x="10986" y="3917"/>
                    <a:pt x="11025" y="3917"/>
                  </a:cubicBezTo>
                  <a:cubicBezTo>
                    <a:pt x="11052" y="3917"/>
                    <a:pt x="11082" y="3901"/>
                    <a:pt x="11097" y="3866"/>
                  </a:cubicBezTo>
                  <a:cubicBezTo>
                    <a:pt x="11100" y="3858"/>
                    <a:pt x="11104" y="3850"/>
                    <a:pt x="11107" y="3842"/>
                  </a:cubicBezTo>
                  <a:lnTo>
                    <a:pt x="11107" y="3842"/>
                  </a:lnTo>
                  <a:cubicBezTo>
                    <a:pt x="11108" y="3842"/>
                    <a:pt x="11108" y="3842"/>
                    <a:pt x="11109" y="3842"/>
                  </a:cubicBezTo>
                  <a:cubicBezTo>
                    <a:pt x="11110" y="3839"/>
                    <a:pt x="11111" y="3836"/>
                    <a:pt x="11111" y="3834"/>
                  </a:cubicBezTo>
                  <a:lnTo>
                    <a:pt x="11111" y="3834"/>
                  </a:lnTo>
                  <a:cubicBezTo>
                    <a:pt x="11209" y="3636"/>
                    <a:pt x="11424" y="3515"/>
                    <a:pt x="11636" y="3515"/>
                  </a:cubicBezTo>
                  <a:cubicBezTo>
                    <a:pt x="11683" y="3515"/>
                    <a:pt x="11730" y="3520"/>
                    <a:pt x="11775" y="3533"/>
                  </a:cubicBezTo>
                  <a:cubicBezTo>
                    <a:pt x="12049" y="3604"/>
                    <a:pt x="12228" y="3926"/>
                    <a:pt x="12168" y="4188"/>
                  </a:cubicBezTo>
                  <a:cubicBezTo>
                    <a:pt x="12161" y="4243"/>
                    <a:pt x="12199" y="4274"/>
                    <a:pt x="12236" y="4274"/>
                  </a:cubicBezTo>
                  <a:cubicBezTo>
                    <a:pt x="12263" y="4274"/>
                    <a:pt x="12289" y="4258"/>
                    <a:pt x="12299" y="4223"/>
                  </a:cubicBezTo>
                  <a:cubicBezTo>
                    <a:pt x="12359" y="3950"/>
                    <a:pt x="12240" y="3664"/>
                    <a:pt x="12037" y="3509"/>
                  </a:cubicBezTo>
                  <a:cubicBezTo>
                    <a:pt x="11917" y="3421"/>
                    <a:pt x="11777" y="3379"/>
                    <a:pt x="11637" y="3379"/>
                  </a:cubicBezTo>
                  <a:cubicBezTo>
                    <a:pt x="11512" y="3379"/>
                    <a:pt x="11387" y="3412"/>
                    <a:pt x="11275" y="3473"/>
                  </a:cubicBezTo>
                  <a:cubicBezTo>
                    <a:pt x="11211" y="3508"/>
                    <a:pt x="11153" y="3555"/>
                    <a:pt x="11103" y="3611"/>
                  </a:cubicBezTo>
                  <a:lnTo>
                    <a:pt x="11103" y="3611"/>
                  </a:lnTo>
                  <a:cubicBezTo>
                    <a:pt x="11079" y="3545"/>
                    <a:pt x="11040" y="3481"/>
                    <a:pt x="10990" y="3426"/>
                  </a:cubicBezTo>
                  <a:cubicBezTo>
                    <a:pt x="10893" y="3330"/>
                    <a:pt x="10766" y="3288"/>
                    <a:pt x="10646" y="3288"/>
                  </a:cubicBezTo>
                  <a:close/>
                  <a:moveTo>
                    <a:pt x="14084" y="4404"/>
                  </a:moveTo>
                  <a:cubicBezTo>
                    <a:pt x="13785" y="4404"/>
                    <a:pt x="13494" y="4615"/>
                    <a:pt x="13430" y="4902"/>
                  </a:cubicBezTo>
                  <a:cubicBezTo>
                    <a:pt x="13416" y="4960"/>
                    <a:pt x="13454" y="4991"/>
                    <a:pt x="13491" y="4991"/>
                  </a:cubicBezTo>
                  <a:cubicBezTo>
                    <a:pt x="13516" y="4991"/>
                    <a:pt x="13540" y="4978"/>
                    <a:pt x="13549" y="4950"/>
                  </a:cubicBezTo>
                  <a:cubicBezTo>
                    <a:pt x="13603" y="4724"/>
                    <a:pt x="13831" y="4538"/>
                    <a:pt x="14067" y="4538"/>
                  </a:cubicBezTo>
                  <a:cubicBezTo>
                    <a:pt x="14093" y="4538"/>
                    <a:pt x="14119" y="4540"/>
                    <a:pt x="14145" y="4545"/>
                  </a:cubicBezTo>
                  <a:cubicBezTo>
                    <a:pt x="14395" y="4593"/>
                    <a:pt x="14609" y="4878"/>
                    <a:pt x="14561" y="5128"/>
                  </a:cubicBezTo>
                  <a:cubicBezTo>
                    <a:pt x="14555" y="5177"/>
                    <a:pt x="14596" y="5209"/>
                    <a:pt x="14634" y="5209"/>
                  </a:cubicBezTo>
                  <a:cubicBezTo>
                    <a:pt x="14661" y="5209"/>
                    <a:pt x="14687" y="5192"/>
                    <a:pt x="14692" y="5152"/>
                  </a:cubicBezTo>
                  <a:cubicBezTo>
                    <a:pt x="14752" y="4831"/>
                    <a:pt x="14538" y="4473"/>
                    <a:pt x="14192" y="4414"/>
                  </a:cubicBezTo>
                  <a:cubicBezTo>
                    <a:pt x="14156" y="4407"/>
                    <a:pt x="14120" y="4404"/>
                    <a:pt x="14084" y="4404"/>
                  </a:cubicBezTo>
                  <a:close/>
                  <a:moveTo>
                    <a:pt x="14745" y="1669"/>
                  </a:moveTo>
                  <a:cubicBezTo>
                    <a:pt x="14473" y="1669"/>
                    <a:pt x="14200" y="1749"/>
                    <a:pt x="13966" y="1914"/>
                  </a:cubicBezTo>
                  <a:cubicBezTo>
                    <a:pt x="13680" y="2116"/>
                    <a:pt x="13478" y="2414"/>
                    <a:pt x="13418" y="2759"/>
                  </a:cubicBezTo>
                  <a:cubicBezTo>
                    <a:pt x="13412" y="2792"/>
                    <a:pt x="13449" y="2818"/>
                    <a:pt x="13486" y="2818"/>
                  </a:cubicBezTo>
                  <a:cubicBezTo>
                    <a:pt x="13515" y="2818"/>
                    <a:pt x="13544" y="2801"/>
                    <a:pt x="13549" y="2759"/>
                  </a:cubicBezTo>
                  <a:cubicBezTo>
                    <a:pt x="13657" y="2211"/>
                    <a:pt x="14157" y="1759"/>
                    <a:pt x="14728" y="1759"/>
                  </a:cubicBezTo>
                  <a:cubicBezTo>
                    <a:pt x="15014" y="1759"/>
                    <a:pt x="15276" y="1854"/>
                    <a:pt x="15514" y="2021"/>
                  </a:cubicBezTo>
                  <a:cubicBezTo>
                    <a:pt x="15752" y="2199"/>
                    <a:pt x="15907" y="2449"/>
                    <a:pt x="15978" y="2735"/>
                  </a:cubicBezTo>
                  <a:cubicBezTo>
                    <a:pt x="16050" y="3057"/>
                    <a:pt x="15990" y="3414"/>
                    <a:pt x="15800" y="3700"/>
                  </a:cubicBezTo>
                  <a:cubicBezTo>
                    <a:pt x="15762" y="3747"/>
                    <a:pt x="15799" y="3794"/>
                    <a:pt x="15845" y="3794"/>
                  </a:cubicBezTo>
                  <a:cubicBezTo>
                    <a:pt x="15858" y="3794"/>
                    <a:pt x="15871" y="3790"/>
                    <a:pt x="15883" y="3783"/>
                  </a:cubicBezTo>
                  <a:cubicBezTo>
                    <a:pt x="15886" y="3782"/>
                    <a:pt x="15888" y="3780"/>
                    <a:pt x="15891" y="3779"/>
                  </a:cubicBezTo>
                  <a:lnTo>
                    <a:pt x="15891" y="3779"/>
                  </a:lnTo>
                  <a:lnTo>
                    <a:pt x="15895" y="3783"/>
                  </a:lnTo>
                  <a:cubicBezTo>
                    <a:pt x="15897" y="3780"/>
                    <a:pt x="15899" y="3777"/>
                    <a:pt x="15900" y="3775"/>
                  </a:cubicBezTo>
                  <a:lnTo>
                    <a:pt x="15900" y="3775"/>
                  </a:lnTo>
                  <a:cubicBezTo>
                    <a:pt x="15968" y="3744"/>
                    <a:pt x="16043" y="3730"/>
                    <a:pt x="16117" y="3730"/>
                  </a:cubicBezTo>
                  <a:cubicBezTo>
                    <a:pt x="16329" y="3730"/>
                    <a:pt x="16544" y="3847"/>
                    <a:pt x="16621" y="4045"/>
                  </a:cubicBezTo>
                  <a:cubicBezTo>
                    <a:pt x="16740" y="4319"/>
                    <a:pt x="16526" y="4664"/>
                    <a:pt x="16240" y="4735"/>
                  </a:cubicBezTo>
                  <a:cubicBezTo>
                    <a:pt x="16160" y="4758"/>
                    <a:pt x="16201" y="4879"/>
                    <a:pt x="16267" y="4879"/>
                  </a:cubicBezTo>
                  <a:cubicBezTo>
                    <a:pt x="16270" y="4879"/>
                    <a:pt x="16273" y="4879"/>
                    <a:pt x="16276" y="4878"/>
                  </a:cubicBezTo>
                  <a:cubicBezTo>
                    <a:pt x="16281" y="4877"/>
                    <a:pt x="16286" y="4876"/>
                    <a:pt x="16291" y="4875"/>
                  </a:cubicBezTo>
                  <a:lnTo>
                    <a:pt x="16291" y="4875"/>
                  </a:lnTo>
                  <a:cubicBezTo>
                    <a:pt x="16311" y="4871"/>
                    <a:pt x="16331" y="4869"/>
                    <a:pt x="16352" y="4869"/>
                  </a:cubicBezTo>
                  <a:cubicBezTo>
                    <a:pt x="16470" y="4869"/>
                    <a:pt x="16586" y="4935"/>
                    <a:pt x="16645" y="5033"/>
                  </a:cubicBezTo>
                  <a:cubicBezTo>
                    <a:pt x="16716" y="5176"/>
                    <a:pt x="16693" y="5355"/>
                    <a:pt x="16586" y="5450"/>
                  </a:cubicBezTo>
                  <a:cubicBezTo>
                    <a:pt x="16540" y="5495"/>
                    <a:pt x="16585" y="5569"/>
                    <a:pt x="16635" y="5569"/>
                  </a:cubicBezTo>
                  <a:cubicBezTo>
                    <a:pt x="16651" y="5569"/>
                    <a:pt x="16667" y="5562"/>
                    <a:pt x="16681" y="5545"/>
                  </a:cubicBezTo>
                  <a:cubicBezTo>
                    <a:pt x="16824" y="5390"/>
                    <a:pt x="16871" y="5152"/>
                    <a:pt x="16764" y="4962"/>
                  </a:cubicBezTo>
                  <a:cubicBezTo>
                    <a:pt x="16708" y="4867"/>
                    <a:pt x="16618" y="4800"/>
                    <a:pt x="16518" y="4762"/>
                  </a:cubicBezTo>
                  <a:lnTo>
                    <a:pt x="16518" y="4762"/>
                  </a:lnTo>
                  <a:cubicBezTo>
                    <a:pt x="16670" y="4639"/>
                    <a:pt x="16768" y="4443"/>
                    <a:pt x="16776" y="4247"/>
                  </a:cubicBezTo>
                  <a:cubicBezTo>
                    <a:pt x="16788" y="3950"/>
                    <a:pt x="16574" y="3700"/>
                    <a:pt x="16288" y="3640"/>
                  </a:cubicBezTo>
                  <a:cubicBezTo>
                    <a:pt x="16226" y="3622"/>
                    <a:pt x="16165" y="3613"/>
                    <a:pt x="16106" y="3613"/>
                  </a:cubicBezTo>
                  <a:cubicBezTo>
                    <a:pt x="16065" y="3613"/>
                    <a:pt x="16025" y="3617"/>
                    <a:pt x="15985" y="3627"/>
                  </a:cubicBezTo>
                  <a:lnTo>
                    <a:pt x="15985" y="3627"/>
                  </a:lnTo>
                  <a:cubicBezTo>
                    <a:pt x="16245" y="3096"/>
                    <a:pt x="16135" y="2421"/>
                    <a:pt x="15681" y="2021"/>
                  </a:cubicBezTo>
                  <a:cubicBezTo>
                    <a:pt x="15417" y="1790"/>
                    <a:pt x="15081" y="1669"/>
                    <a:pt x="14745" y="1669"/>
                  </a:cubicBezTo>
                  <a:close/>
                  <a:moveTo>
                    <a:pt x="8450" y="4551"/>
                  </a:moveTo>
                  <a:cubicBezTo>
                    <a:pt x="8245" y="4551"/>
                    <a:pt x="8037" y="4653"/>
                    <a:pt x="7906" y="4819"/>
                  </a:cubicBezTo>
                  <a:cubicBezTo>
                    <a:pt x="7811" y="4950"/>
                    <a:pt x="7751" y="5093"/>
                    <a:pt x="7751" y="5259"/>
                  </a:cubicBezTo>
                  <a:cubicBezTo>
                    <a:pt x="7758" y="5318"/>
                    <a:pt x="7800" y="5345"/>
                    <a:pt x="7837" y="5345"/>
                  </a:cubicBezTo>
                  <a:cubicBezTo>
                    <a:pt x="7867" y="5345"/>
                    <a:pt x="7894" y="5327"/>
                    <a:pt x="7894" y="5295"/>
                  </a:cubicBezTo>
                  <a:cubicBezTo>
                    <a:pt x="7894" y="4997"/>
                    <a:pt x="8144" y="4712"/>
                    <a:pt x="8442" y="4712"/>
                  </a:cubicBezTo>
                  <a:cubicBezTo>
                    <a:pt x="8739" y="4712"/>
                    <a:pt x="9013" y="4997"/>
                    <a:pt x="9001" y="5271"/>
                  </a:cubicBezTo>
                  <a:cubicBezTo>
                    <a:pt x="9001" y="5309"/>
                    <a:pt x="9041" y="5343"/>
                    <a:pt x="9075" y="5343"/>
                  </a:cubicBezTo>
                  <a:cubicBezTo>
                    <a:pt x="9094" y="5343"/>
                    <a:pt x="9112" y="5332"/>
                    <a:pt x="9120" y="5307"/>
                  </a:cubicBezTo>
                  <a:cubicBezTo>
                    <a:pt x="9187" y="5154"/>
                    <a:pt x="9353" y="5048"/>
                    <a:pt x="9526" y="5048"/>
                  </a:cubicBezTo>
                  <a:cubicBezTo>
                    <a:pt x="9569" y="5048"/>
                    <a:pt x="9613" y="5054"/>
                    <a:pt x="9656" y="5069"/>
                  </a:cubicBezTo>
                  <a:cubicBezTo>
                    <a:pt x="9858" y="5140"/>
                    <a:pt x="9966" y="5390"/>
                    <a:pt x="9906" y="5593"/>
                  </a:cubicBezTo>
                  <a:cubicBezTo>
                    <a:pt x="9885" y="5641"/>
                    <a:pt x="9925" y="5673"/>
                    <a:pt x="9966" y="5673"/>
                  </a:cubicBezTo>
                  <a:cubicBezTo>
                    <a:pt x="9996" y="5673"/>
                    <a:pt x="10027" y="5656"/>
                    <a:pt x="10037" y="5616"/>
                  </a:cubicBezTo>
                  <a:cubicBezTo>
                    <a:pt x="10132" y="5355"/>
                    <a:pt x="9978" y="5033"/>
                    <a:pt x="9716" y="4938"/>
                  </a:cubicBezTo>
                  <a:cubicBezTo>
                    <a:pt x="9653" y="4913"/>
                    <a:pt x="9588" y="4902"/>
                    <a:pt x="9524" y="4902"/>
                  </a:cubicBezTo>
                  <a:cubicBezTo>
                    <a:pt x="9367" y="4902"/>
                    <a:pt x="9214" y="4970"/>
                    <a:pt x="9109" y="5084"/>
                  </a:cubicBezTo>
                  <a:lnTo>
                    <a:pt x="9109" y="5084"/>
                  </a:lnTo>
                  <a:cubicBezTo>
                    <a:pt x="9051" y="4865"/>
                    <a:pt x="8886" y="4687"/>
                    <a:pt x="8668" y="4593"/>
                  </a:cubicBezTo>
                  <a:cubicBezTo>
                    <a:pt x="8598" y="4564"/>
                    <a:pt x="8524" y="4551"/>
                    <a:pt x="8450" y="4551"/>
                  </a:cubicBezTo>
                  <a:close/>
                  <a:moveTo>
                    <a:pt x="2292" y="2574"/>
                  </a:moveTo>
                  <a:cubicBezTo>
                    <a:pt x="1811" y="2574"/>
                    <a:pt x="1363" y="2840"/>
                    <a:pt x="1167" y="3295"/>
                  </a:cubicBezTo>
                  <a:cubicBezTo>
                    <a:pt x="1065" y="3540"/>
                    <a:pt x="1050" y="3812"/>
                    <a:pt x="1116" y="4064"/>
                  </a:cubicBezTo>
                  <a:lnTo>
                    <a:pt x="1116" y="4064"/>
                  </a:lnTo>
                  <a:cubicBezTo>
                    <a:pt x="1057" y="4051"/>
                    <a:pt x="995" y="4044"/>
                    <a:pt x="934" y="4044"/>
                  </a:cubicBezTo>
                  <a:cubicBezTo>
                    <a:pt x="675" y="4044"/>
                    <a:pt x="411" y="4163"/>
                    <a:pt x="250" y="4366"/>
                  </a:cubicBezTo>
                  <a:cubicBezTo>
                    <a:pt x="0" y="4664"/>
                    <a:pt x="0" y="5069"/>
                    <a:pt x="214" y="5378"/>
                  </a:cubicBezTo>
                  <a:cubicBezTo>
                    <a:pt x="333" y="5557"/>
                    <a:pt x="500" y="5688"/>
                    <a:pt x="703" y="5736"/>
                  </a:cubicBezTo>
                  <a:cubicBezTo>
                    <a:pt x="706" y="5736"/>
                    <a:pt x="709" y="5736"/>
                    <a:pt x="712" y="5736"/>
                  </a:cubicBezTo>
                  <a:cubicBezTo>
                    <a:pt x="778" y="5736"/>
                    <a:pt x="818" y="5616"/>
                    <a:pt x="738" y="5605"/>
                  </a:cubicBezTo>
                  <a:cubicBezTo>
                    <a:pt x="429" y="5509"/>
                    <a:pt x="203" y="5235"/>
                    <a:pt x="179" y="4914"/>
                  </a:cubicBezTo>
                  <a:cubicBezTo>
                    <a:pt x="167" y="4604"/>
                    <a:pt x="381" y="4319"/>
                    <a:pt x="679" y="4223"/>
                  </a:cubicBezTo>
                  <a:cubicBezTo>
                    <a:pt x="756" y="4194"/>
                    <a:pt x="839" y="4179"/>
                    <a:pt x="924" y="4179"/>
                  </a:cubicBezTo>
                  <a:cubicBezTo>
                    <a:pt x="1009" y="4179"/>
                    <a:pt x="1095" y="4194"/>
                    <a:pt x="1179" y="4223"/>
                  </a:cubicBezTo>
                  <a:cubicBezTo>
                    <a:pt x="1184" y="4224"/>
                    <a:pt x="1189" y="4225"/>
                    <a:pt x="1194" y="4225"/>
                  </a:cubicBezTo>
                  <a:cubicBezTo>
                    <a:pt x="1246" y="4225"/>
                    <a:pt x="1285" y="4172"/>
                    <a:pt x="1274" y="4128"/>
                  </a:cubicBezTo>
                  <a:cubicBezTo>
                    <a:pt x="1107" y="3664"/>
                    <a:pt x="1274" y="3116"/>
                    <a:pt x="1691" y="2854"/>
                  </a:cubicBezTo>
                  <a:cubicBezTo>
                    <a:pt x="1868" y="2746"/>
                    <a:pt x="2066" y="2692"/>
                    <a:pt x="2261" y="2692"/>
                  </a:cubicBezTo>
                  <a:cubicBezTo>
                    <a:pt x="2538" y="2692"/>
                    <a:pt x="2810" y="2800"/>
                    <a:pt x="3012" y="3009"/>
                  </a:cubicBezTo>
                  <a:cubicBezTo>
                    <a:pt x="3191" y="3211"/>
                    <a:pt x="3310" y="3473"/>
                    <a:pt x="3310" y="3747"/>
                  </a:cubicBezTo>
                  <a:cubicBezTo>
                    <a:pt x="3310" y="3785"/>
                    <a:pt x="3339" y="3802"/>
                    <a:pt x="3371" y="3802"/>
                  </a:cubicBezTo>
                  <a:cubicBezTo>
                    <a:pt x="3399" y="3802"/>
                    <a:pt x="3430" y="3787"/>
                    <a:pt x="3441" y="3759"/>
                  </a:cubicBezTo>
                  <a:cubicBezTo>
                    <a:pt x="3509" y="3589"/>
                    <a:pt x="3696" y="3473"/>
                    <a:pt x="3879" y="3473"/>
                  </a:cubicBezTo>
                  <a:cubicBezTo>
                    <a:pt x="3888" y="3473"/>
                    <a:pt x="3897" y="3473"/>
                    <a:pt x="3905" y="3473"/>
                  </a:cubicBezTo>
                  <a:cubicBezTo>
                    <a:pt x="4096" y="3509"/>
                    <a:pt x="4263" y="3652"/>
                    <a:pt x="4310" y="3842"/>
                  </a:cubicBezTo>
                  <a:cubicBezTo>
                    <a:pt x="4320" y="3882"/>
                    <a:pt x="4347" y="3899"/>
                    <a:pt x="4374" y="3899"/>
                  </a:cubicBezTo>
                  <a:cubicBezTo>
                    <a:pt x="4411" y="3899"/>
                    <a:pt x="4448" y="3867"/>
                    <a:pt x="4441" y="3819"/>
                  </a:cubicBezTo>
                  <a:cubicBezTo>
                    <a:pt x="4382" y="3557"/>
                    <a:pt x="4155" y="3366"/>
                    <a:pt x="3905" y="3354"/>
                  </a:cubicBezTo>
                  <a:cubicBezTo>
                    <a:pt x="3897" y="3354"/>
                    <a:pt x="3888" y="3354"/>
                    <a:pt x="3880" y="3354"/>
                  </a:cubicBezTo>
                  <a:cubicBezTo>
                    <a:pt x="3711" y="3354"/>
                    <a:pt x="3539" y="3433"/>
                    <a:pt x="3424" y="3560"/>
                  </a:cubicBezTo>
                  <a:lnTo>
                    <a:pt x="3424" y="3560"/>
                  </a:lnTo>
                  <a:cubicBezTo>
                    <a:pt x="3342" y="3092"/>
                    <a:pt x="2982" y="2686"/>
                    <a:pt x="2512" y="2592"/>
                  </a:cubicBezTo>
                  <a:cubicBezTo>
                    <a:pt x="2439" y="2580"/>
                    <a:pt x="2365" y="2574"/>
                    <a:pt x="2292" y="2574"/>
                  </a:cubicBezTo>
                  <a:close/>
                  <a:moveTo>
                    <a:pt x="19509" y="5356"/>
                  </a:moveTo>
                  <a:cubicBezTo>
                    <a:pt x="19298" y="5356"/>
                    <a:pt x="19093" y="5417"/>
                    <a:pt x="18919" y="5533"/>
                  </a:cubicBezTo>
                  <a:cubicBezTo>
                    <a:pt x="18861" y="5581"/>
                    <a:pt x="18889" y="5668"/>
                    <a:pt x="18940" y="5668"/>
                  </a:cubicBezTo>
                  <a:cubicBezTo>
                    <a:pt x="18952" y="5668"/>
                    <a:pt x="18965" y="5664"/>
                    <a:pt x="18979" y="5652"/>
                  </a:cubicBezTo>
                  <a:cubicBezTo>
                    <a:pt x="19136" y="5546"/>
                    <a:pt x="19322" y="5489"/>
                    <a:pt x="19507" y="5489"/>
                  </a:cubicBezTo>
                  <a:cubicBezTo>
                    <a:pt x="19715" y="5489"/>
                    <a:pt x="19922" y="5561"/>
                    <a:pt x="20086" y="5712"/>
                  </a:cubicBezTo>
                  <a:cubicBezTo>
                    <a:pt x="20372" y="5962"/>
                    <a:pt x="20467" y="6390"/>
                    <a:pt x="20312" y="6736"/>
                  </a:cubicBezTo>
                  <a:cubicBezTo>
                    <a:pt x="20217" y="6926"/>
                    <a:pt x="20050" y="7093"/>
                    <a:pt x="19860" y="7176"/>
                  </a:cubicBezTo>
                  <a:cubicBezTo>
                    <a:pt x="19797" y="7207"/>
                    <a:pt x="19835" y="7302"/>
                    <a:pt x="19901" y="7302"/>
                  </a:cubicBezTo>
                  <a:cubicBezTo>
                    <a:pt x="19910" y="7302"/>
                    <a:pt x="19920" y="7300"/>
                    <a:pt x="19931" y="7295"/>
                  </a:cubicBezTo>
                  <a:cubicBezTo>
                    <a:pt x="20336" y="7117"/>
                    <a:pt x="20574" y="6676"/>
                    <a:pt x="20515" y="6236"/>
                  </a:cubicBezTo>
                  <a:cubicBezTo>
                    <a:pt x="20455" y="5795"/>
                    <a:pt x="20098" y="5426"/>
                    <a:pt x="19657" y="5366"/>
                  </a:cubicBezTo>
                  <a:cubicBezTo>
                    <a:pt x="19608" y="5360"/>
                    <a:pt x="19558" y="5356"/>
                    <a:pt x="19509" y="5356"/>
                  </a:cubicBezTo>
                  <a:close/>
                  <a:moveTo>
                    <a:pt x="16958" y="6579"/>
                  </a:moveTo>
                  <a:cubicBezTo>
                    <a:pt x="16666" y="6579"/>
                    <a:pt x="16420" y="6792"/>
                    <a:pt x="16240" y="7021"/>
                  </a:cubicBezTo>
                  <a:cubicBezTo>
                    <a:pt x="16190" y="7063"/>
                    <a:pt x="16234" y="7106"/>
                    <a:pt x="16286" y="7106"/>
                  </a:cubicBezTo>
                  <a:cubicBezTo>
                    <a:pt x="16307" y="7106"/>
                    <a:pt x="16330" y="7098"/>
                    <a:pt x="16347" y="7081"/>
                  </a:cubicBezTo>
                  <a:cubicBezTo>
                    <a:pt x="16501" y="6883"/>
                    <a:pt x="16716" y="6696"/>
                    <a:pt x="16981" y="6696"/>
                  </a:cubicBezTo>
                  <a:cubicBezTo>
                    <a:pt x="17004" y="6696"/>
                    <a:pt x="17027" y="6697"/>
                    <a:pt x="17050" y="6700"/>
                  </a:cubicBezTo>
                  <a:cubicBezTo>
                    <a:pt x="17169" y="6724"/>
                    <a:pt x="17288" y="6795"/>
                    <a:pt x="17348" y="6914"/>
                  </a:cubicBezTo>
                  <a:cubicBezTo>
                    <a:pt x="17395" y="6998"/>
                    <a:pt x="17395" y="7140"/>
                    <a:pt x="17336" y="7224"/>
                  </a:cubicBezTo>
                  <a:cubicBezTo>
                    <a:pt x="17290" y="7269"/>
                    <a:pt x="17328" y="7343"/>
                    <a:pt x="17375" y="7343"/>
                  </a:cubicBezTo>
                  <a:cubicBezTo>
                    <a:pt x="17388" y="7343"/>
                    <a:pt x="17401" y="7337"/>
                    <a:pt x="17414" y="7325"/>
                  </a:cubicBezTo>
                  <a:lnTo>
                    <a:pt x="17414" y="7325"/>
                  </a:lnTo>
                  <a:lnTo>
                    <a:pt x="17419" y="7331"/>
                  </a:lnTo>
                  <a:cubicBezTo>
                    <a:pt x="17428" y="7320"/>
                    <a:pt x="17436" y="7309"/>
                    <a:pt x="17443" y="7298"/>
                  </a:cubicBezTo>
                  <a:lnTo>
                    <a:pt x="17443" y="7298"/>
                  </a:lnTo>
                  <a:cubicBezTo>
                    <a:pt x="17551" y="7206"/>
                    <a:pt x="17686" y="7160"/>
                    <a:pt x="17820" y="7160"/>
                  </a:cubicBezTo>
                  <a:cubicBezTo>
                    <a:pt x="17952" y="7160"/>
                    <a:pt x="18085" y="7204"/>
                    <a:pt x="18193" y="7295"/>
                  </a:cubicBezTo>
                  <a:cubicBezTo>
                    <a:pt x="18407" y="7498"/>
                    <a:pt x="18419" y="7831"/>
                    <a:pt x="18252" y="8057"/>
                  </a:cubicBezTo>
                  <a:cubicBezTo>
                    <a:pt x="18218" y="8108"/>
                    <a:pt x="18263" y="8153"/>
                    <a:pt x="18313" y="8153"/>
                  </a:cubicBezTo>
                  <a:cubicBezTo>
                    <a:pt x="18333" y="8153"/>
                    <a:pt x="18354" y="8146"/>
                    <a:pt x="18371" y="8129"/>
                  </a:cubicBezTo>
                  <a:cubicBezTo>
                    <a:pt x="18538" y="7926"/>
                    <a:pt x="18538" y="7617"/>
                    <a:pt x="18419" y="7390"/>
                  </a:cubicBezTo>
                  <a:cubicBezTo>
                    <a:pt x="18298" y="7171"/>
                    <a:pt x="18056" y="7042"/>
                    <a:pt x="17795" y="7042"/>
                  </a:cubicBezTo>
                  <a:cubicBezTo>
                    <a:pt x="17773" y="7042"/>
                    <a:pt x="17751" y="7043"/>
                    <a:pt x="17729" y="7045"/>
                  </a:cubicBezTo>
                  <a:cubicBezTo>
                    <a:pt x="17655" y="7051"/>
                    <a:pt x="17579" y="7070"/>
                    <a:pt x="17509" y="7103"/>
                  </a:cubicBezTo>
                  <a:lnTo>
                    <a:pt x="17509" y="7103"/>
                  </a:lnTo>
                  <a:cubicBezTo>
                    <a:pt x="17515" y="7035"/>
                    <a:pt x="17505" y="6966"/>
                    <a:pt x="17478" y="6902"/>
                  </a:cubicBezTo>
                  <a:cubicBezTo>
                    <a:pt x="17419" y="6748"/>
                    <a:pt x="17300" y="6640"/>
                    <a:pt x="17133" y="6605"/>
                  </a:cubicBezTo>
                  <a:cubicBezTo>
                    <a:pt x="17073" y="6587"/>
                    <a:pt x="17015" y="6579"/>
                    <a:pt x="16958" y="6579"/>
                  </a:cubicBezTo>
                  <a:close/>
                  <a:moveTo>
                    <a:pt x="5432" y="4314"/>
                  </a:moveTo>
                  <a:cubicBezTo>
                    <a:pt x="5324" y="4314"/>
                    <a:pt x="5215" y="4328"/>
                    <a:pt x="5108" y="4354"/>
                  </a:cubicBezTo>
                  <a:cubicBezTo>
                    <a:pt x="4846" y="4426"/>
                    <a:pt x="4608" y="4604"/>
                    <a:pt x="4441" y="4843"/>
                  </a:cubicBezTo>
                  <a:cubicBezTo>
                    <a:pt x="4290" y="5064"/>
                    <a:pt x="4224" y="5337"/>
                    <a:pt x="4236" y="5603"/>
                  </a:cubicBezTo>
                  <a:lnTo>
                    <a:pt x="4236" y="5603"/>
                  </a:lnTo>
                  <a:cubicBezTo>
                    <a:pt x="4097" y="5530"/>
                    <a:pt x="3939" y="5493"/>
                    <a:pt x="3784" y="5493"/>
                  </a:cubicBezTo>
                  <a:cubicBezTo>
                    <a:pt x="3666" y="5493"/>
                    <a:pt x="3549" y="5514"/>
                    <a:pt x="3441" y="5557"/>
                  </a:cubicBezTo>
                  <a:cubicBezTo>
                    <a:pt x="3131" y="5688"/>
                    <a:pt x="2953" y="6009"/>
                    <a:pt x="2953" y="6331"/>
                  </a:cubicBezTo>
                  <a:cubicBezTo>
                    <a:pt x="2953" y="6509"/>
                    <a:pt x="3012" y="6700"/>
                    <a:pt x="3120" y="6855"/>
                  </a:cubicBezTo>
                  <a:cubicBezTo>
                    <a:pt x="3136" y="6872"/>
                    <a:pt x="3159" y="6888"/>
                    <a:pt x="3179" y="6888"/>
                  </a:cubicBezTo>
                  <a:cubicBezTo>
                    <a:pt x="3188" y="6888"/>
                    <a:pt x="3196" y="6885"/>
                    <a:pt x="3203" y="6879"/>
                  </a:cubicBezTo>
                  <a:cubicBezTo>
                    <a:pt x="3227" y="6843"/>
                    <a:pt x="3251" y="6795"/>
                    <a:pt x="3227" y="6759"/>
                  </a:cubicBezTo>
                  <a:cubicBezTo>
                    <a:pt x="3060" y="6545"/>
                    <a:pt x="3024" y="6224"/>
                    <a:pt x="3143" y="5986"/>
                  </a:cubicBezTo>
                  <a:cubicBezTo>
                    <a:pt x="3258" y="5745"/>
                    <a:pt x="3515" y="5604"/>
                    <a:pt x="3789" y="5604"/>
                  </a:cubicBezTo>
                  <a:cubicBezTo>
                    <a:pt x="3800" y="5604"/>
                    <a:pt x="3811" y="5604"/>
                    <a:pt x="3822" y="5605"/>
                  </a:cubicBezTo>
                  <a:cubicBezTo>
                    <a:pt x="3977" y="5605"/>
                    <a:pt x="4132" y="5664"/>
                    <a:pt x="4251" y="5771"/>
                  </a:cubicBezTo>
                  <a:cubicBezTo>
                    <a:pt x="4267" y="5781"/>
                    <a:pt x="4283" y="5785"/>
                    <a:pt x="4299" y="5785"/>
                  </a:cubicBezTo>
                  <a:cubicBezTo>
                    <a:pt x="4338" y="5785"/>
                    <a:pt x="4370" y="5755"/>
                    <a:pt x="4370" y="5712"/>
                  </a:cubicBezTo>
                  <a:cubicBezTo>
                    <a:pt x="4368" y="5704"/>
                    <a:pt x="4367" y="5697"/>
                    <a:pt x="4366" y="5690"/>
                  </a:cubicBezTo>
                  <a:lnTo>
                    <a:pt x="4366" y="5690"/>
                  </a:lnTo>
                  <a:cubicBezTo>
                    <a:pt x="4367" y="5689"/>
                    <a:pt x="4368" y="5689"/>
                    <a:pt x="4370" y="5688"/>
                  </a:cubicBezTo>
                  <a:cubicBezTo>
                    <a:pt x="4368" y="5687"/>
                    <a:pt x="4366" y="5685"/>
                    <a:pt x="4365" y="5684"/>
                  </a:cubicBezTo>
                  <a:lnTo>
                    <a:pt x="4365" y="5684"/>
                  </a:lnTo>
                  <a:cubicBezTo>
                    <a:pt x="4285" y="5192"/>
                    <a:pt x="4569" y="4673"/>
                    <a:pt x="5048" y="4521"/>
                  </a:cubicBezTo>
                  <a:cubicBezTo>
                    <a:pt x="5170" y="4476"/>
                    <a:pt x="5297" y="4455"/>
                    <a:pt x="5422" y="4455"/>
                  </a:cubicBezTo>
                  <a:cubicBezTo>
                    <a:pt x="5797" y="4455"/>
                    <a:pt x="6159" y="4649"/>
                    <a:pt x="6346" y="4997"/>
                  </a:cubicBezTo>
                  <a:cubicBezTo>
                    <a:pt x="6477" y="5247"/>
                    <a:pt x="6525" y="5533"/>
                    <a:pt x="6453" y="5807"/>
                  </a:cubicBezTo>
                  <a:cubicBezTo>
                    <a:pt x="6445" y="5849"/>
                    <a:pt x="6484" y="5891"/>
                    <a:pt x="6525" y="5891"/>
                  </a:cubicBezTo>
                  <a:cubicBezTo>
                    <a:pt x="6541" y="5891"/>
                    <a:pt x="6558" y="5884"/>
                    <a:pt x="6572" y="5866"/>
                  </a:cubicBezTo>
                  <a:cubicBezTo>
                    <a:pt x="6580" y="5858"/>
                    <a:pt x="6587" y="5850"/>
                    <a:pt x="6595" y="5842"/>
                  </a:cubicBezTo>
                  <a:lnTo>
                    <a:pt x="6595" y="5842"/>
                  </a:lnTo>
                  <a:cubicBezTo>
                    <a:pt x="6596" y="5843"/>
                    <a:pt x="6596" y="5843"/>
                    <a:pt x="6596" y="5843"/>
                  </a:cubicBezTo>
                  <a:cubicBezTo>
                    <a:pt x="6596" y="5842"/>
                    <a:pt x="6596" y="5842"/>
                    <a:pt x="6597" y="5841"/>
                  </a:cubicBezTo>
                  <a:lnTo>
                    <a:pt x="6597" y="5841"/>
                  </a:lnTo>
                  <a:cubicBezTo>
                    <a:pt x="6682" y="5759"/>
                    <a:pt x="6800" y="5718"/>
                    <a:pt x="6917" y="5718"/>
                  </a:cubicBezTo>
                  <a:cubicBezTo>
                    <a:pt x="7053" y="5718"/>
                    <a:pt x="7189" y="5774"/>
                    <a:pt x="7275" y="5890"/>
                  </a:cubicBezTo>
                  <a:cubicBezTo>
                    <a:pt x="7430" y="6105"/>
                    <a:pt x="7311" y="6462"/>
                    <a:pt x="7061" y="6557"/>
                  </a:cubicBezTo>
                  <a:cubicBezTo>
                    <a:pt x="6989" y="6581"/>
                    <a:pt x="7001" y="6688"/>
                    <a:pt x="7072" y="6688"/>
                  </a:cubicBezTo>
                  <a:cubicBezTo>
                    <a:pt x="7406" y="6688"/>
                    <a:pt x="7715" y="6902"/>
                    <a:pt x="7823" y="7224"/>
                  </a:cubicBezTo>
                  <a:cubicBezTo>
                    <a:pt x="7906" y="7533"/>
                    <a:pt x="7787" y="7891"/>
                    <a:pt x="7537" y="8069"/>
                  </a:cubicBezTo>
                  <a:cubicBezTo>
                    <a:pt x="7477" y="8109"/>
                    <a:pt x="7517" y="8199"/>
                    <a:pt x="7574" y="8199"/>
                  </a:cubicBezTo>
                  <a:cubicBezTo>
                    <a:pt x="7585" y="8199"/>
                    <a:pt x="7597" y="8196"/>
                    <a:pt x="7608" y="8188"/>
                  </a:cubicBezTo>
                  <a:cubicBezTo>
                    <a:pt x="7846" y="8010"/>
                    <a:pt x="8001" y="7736"/>
                    <a:pt x="8001" y="7438"/>
                  </a:cubicBezTo>
                  <a:cubicBezTo>
                    <a:pt x="8001" y="7140"/>
                    <a:pt x="7823" y="6855"/>
                    <a:pt x="7561" y="6688"/>
                  </a:cubicBezTo>
                  <a:cubicBezTo>
                    <a:pt x="7477" y="6640"/>
                    <a:pt x="7386" y="6603"/>
                    <a:pt x="7292" y="6581"/>
                  </a:cubicBezTo>
                  <a:lnTo>
                    <a:pt x="7292" y="6581"/>
                  </a:lnTo>
                  <a:cubicBezTo>
                    <a:pt x="7438" y="6449"/>
                    <a:pt x="7512" y="6235"/>
                    <a:pt x="7477" y="6033"/>
                  </a:cubicBezTo>
                  <a:cubicBezTo>
                    <a:pt x="7432" y="5764"/>
                    <a:pt x="7198" y="5591"/>
                    <a:pt x="6933" y="5591"/>
                  </a:cubicBezTo>
                  <a:cubicBezTo>
                    <a:pt x="6916" y="5591"/>
                    <a:pt x="6899" y="5591"/>
                    <a:pt x="6882" y="5593"/>
                  </a:cubicBezTo>
                  <a:cubicBezTo>
                    <a:pt x="6793" y="5599"/>
                    <a:pt x="6708" y="5622"/>
                    <a:pt x="6632" y="5663"/>
                  </a:cubicBezTo>
                  <a:lnTo>
                    <a:pt x="6632" y="5663"/>
                  </a:lnTo>
                  <a:cubicBezTo>
                    <a:pt x="6689" y="5163"/>
                    <a:pt x="6420" y="4638"/>
                    <a:pt x="5953" y="4426"/>
                  </a:cubicBezTo>
                  <a:cubicBezTo>
                    <a:pt x="5790" y="4351"/>
                    <a:pt x="5612" y="4314"/>
                    <a:pt x="5432" y="4314"/>
                  </a:cubicBezTo>
                  <a:close/>
                  <a:moveTo>
                    <a:pt x="14489" y="6262"/>
                  </a:moveTo>
                  <a:cubicBezTo>
                    <a:pt x="14278" y="6262"/>
                    <a:pt x="14062" y="6330"/>
                    <a:pt x="13895" y="6438"/>
                  </a:cubicBezTo>
                  <a:cubicBezTo>
                    <a:pt x="13818" y="6486"/>
                    <a:pt x="13850" y="6573"/>
                    <a:pt x="13909" y="6573"/>
                  </a:cubicBezTo>
                  <a:cubicBezTo>
                    <a:pt x="13923" y="6573"/>
                    <a:pt x="13938" y="6568"/>
                    <a:pt x="13954" y="6557"/>
                  </a:cubicBezTo>
                  <a:cubicBezTo>
                    <a:pt x="14106" y="6451"/>
                    <a:pt x="14289" y="6394"/>
                    <a:pt x="14472" y="6394"/>
                  </a:cubicBezTo>
                  <a:cubicBezTo>
                    <a:pt x="14679" y="6394"/>
                    <a:pt x="14886" y="6465"/>
                    <a:pt x="15050" y="6617"/>
                  </a:cubicBezTo>
                  <a:cubicBezTo>
                    <a:pt x="15335" y="6867"/>
                    <a:pt x="15443" y="7295"/>
                    <a:pt x="15276" y="7641"/>
                  </a:cubicBezTo>
                  <a:cubicBezTo>
                    <a:pt x="15192" y="7831"/>
                    <a:pt x="15026" y="7998"/>
                    <a:pt x="14835" y="8093"/>
                  </a:cubicBezTo>
                  <a:cubicBezTo>
                    <a:pt x="14759" y="8115"/>
                    <a:pt x="14802" y="8215"/>
                    <a:pt x="14882" y="8215"/>
                  </a:cubicBezTo>
                  <a:cubicBezTo>
                    <a:pt x="14890" y="8215"/>
                    <a:pt x="14898" y="8214"/>
                    <a:pt x="14907" y="8212"/>
                  </a:cubicBezTo>
                  <a:cubicBezTo>
                    <a:pt x="15312" y="8022"/>
                    <a:pt x="15550" y="7581"/>
                    <a:pt x="15490" y="7152"/>
                  </a:cubicBezTo>
                  <a:cubicBezTo>
                    <a:pt x="15431" y="6700"/>
                    <a:pt x="15073" y="6331"/>
                    <a:pt x="14621" y="6271"/>
                  </a:cubicBezTo>
                  <a:cubicBezTo>
                    <a:pt x="14578" y="6265"/>
                    <a:pt x="14534" y="6262"/>
                    <a:pt x="14489" y="6262"/>
                  </a:cubicBezTo>
                  <a:close/>
                  <a:moveTo>
                    <a:pt x="10779" y="8349"/>
                  </a:moveTo>
                  <a:cubicBezTo>
                    <a:pt x="10569" y="8349"/>
                    <a:pt x="10366" y="8445"/>
                    <a:pt x="10216" y="8629"/>
                  </a:cubicBezTo>
                  <a:cubicBezTo>
                    <a:pt x="10097" y="8760"/>
                    <a:pt x="10037" y="8926"/>
                    <a:pt x="10037" y="9105"/>
                  </a:cubicBezTo>
                  <a:cubicBezTo>
                    <a:pt x="10032" y="9138"/>
                    <a:pt x="10059" y="9156"/>
                    <a:pt x="10091" y="9156"/>
                  </a:cubicBezTo>
                  <a:cubicBezTo>
                    <a:pt x="10127" y="9156"/>
                    <a:pt x="10168" y="9132"/>
                    <a:pt x="10168" y="9081"/>
                  </a:cubicBezTo>
                  <a:cubicBezTo>
                    <a:pt x="10168" y="8766"/>
                    <a:pt x="10454" y="8474"/>
                    <a:pt x="10780" y="8474"/>
                  </a:cubicBezTo>
                  <a:cubicBezTo>
                    <a:pt x="10786" y="8474"/>
                    <a:pt x="10793" y="8474"/>
                    <a:pt x="10799" y="8474"/>
                  </a:cubicBezTo>
                  <a:cubicBezTo>
                    <a:pt x="11121" y="8486"/>
                    <a:pt x="11406" y="8807"/>
                    <a:pt x="11382" y="9129"/>
                  </a:cubicBezTo>
                  <a:cubicBezTo>
                    <a:pt x="11382" y="9176"/>
                    <a:pt x="11415" y="9200"/>
                    <a:pt x="11448" y="9200"/>
                  </a:cubicBezTo>
                  <a:cubicBezTo>
                    <a:pt x="11481" y="9200"/>
                    <a:pt x="11513" y="9176"/>
                    <a:pt x="11513" y="9129"/>
                  </a:cubicBezTo>
                  <a:cubicBezTo>
                    <a:pt x="11525" y="8819"/>
                    <a:pt x="11323" y="8522"/>
                    <a:pt x="11049" y="8403"/>
                  </a:cubicBezTo>
                  <a:cubicBezTo>
                    <a:pt x="10960" y="8367"/>
                    <a:pt x="10869" y="8349"/>
                    <a:pt x="10779" y="8349"/>
                  </a:cubicBezTo>
                  <a:close/>
                  <a:moveTo>
                    <a:pt x="12048" y="6196"/>
                  </a:moveTo>
                  <a:cubicBezTo>
                    <a:pt x="11919" y="6196"/>
                    <a:pt x="11790" y="6217"/>
                    <a:pt x="11668" y="6259"/>
                  </a:cubicBezTo>
                  <a:cubicBezTo>
                    <a:pt x="11427" y="6333"/>
                    <a:pt x="11195" y="6489"/>
                    <a:pt x="11022" y="6696"/>
                  </a:cubicBezTo>
                  <a:lnTo>
                    <a:pt x="11022" y="6696"/>
                  </a:lnTo>
                  <a:cubicBezTo>
                    <a:pt x="10886" y="6477"/>
                    <a:pt x="10638" y="6332"/>
                    <a:pt x="10381" y="6332"/>
                  </a:cubicBezTo>
                  <a:cubicBezTo>
                    <a:pt x="10342" y="6332"/>
                    <a:pt x="10303" y="6336"/>
                    <a:pt x="10263" y="6343"/>
                  </a:cubicBezTo>
                  <a:cubicBezTo>
                    <a:pt x="9918" y="6426"/>
                    <a:pt x="9680" y="6748"/>
                    <a:pt x="9692" y="7093"/>
                  </a:cubicBezTo>
                  <a:cubicBezTo>
                    <a:pt x="9698" y="7148"/>
                    <a:pt x="9739" y="7175"/>
                    <a:pt x="9777" y="7175"/>
                  </a:cubicBezTo>
                  <a:cubicBezTo>
                    <a:pt x="9813" y="7175"/>
                    <a:pt x="9847" y="7151"/>
                    <a:pt x="9847" y="7105"/>
                  </a:cubicBezTo>
                  <a:cubicBezTo>
                    <a:pt x="9835" y="6819"/>
                    <a:pt x="10025" y="6557"/>
                    <a:pt x="10299" y="6498"/>
                  </a:cubicBezTo>
                  <a:cubicBezTo>
                    <a:pt x="10337" y="6489"/>
                    <a:pt x="10375" y="6485"/>
                    <a:pt x="10414" y="6485"/>
                  </a:cubicBezTo>
                  <a:cubicBezTo>
                    <a:pt x="10652" y="6485"/>
                    <a:pt x="10885" y="6636"/>
                    <a:pt x="10978" y="6831"/>
                  </a:cubicBezTo>
                  <a:cubicBezTo>
                    <a:pt x="10991" y="6864"/>
                    <a:pt x="11016" y="6879"/>
                    <a:pt x="11041" y="6879"/>
                  </a:cubicBezTo>
                  <a:cubicBezTo>
                    <a:pt x="11061" y="6879"/>
                    <a:pt x="11081" y="6870"/>
                    <a:pt x="11097" y="6855"/>
                  </a:cubicBezTo>
                  <a:cubicBezTo>
                    <a:pt x="11330" y="6553"/>
                    <a:pt x="11682" y="6331"/>
                    <a:pt x="12057" y="6331"/>
                  </a:cubicBezTo>
                  <a:cubicBezTo>
                    <a:pt x="12141" y="6331"/>
                    <a:pt x="12226" y="6343"/>
                    <a:pt x="12311" y="6367"/>
                  </a:cubicBezTo>
                  <a:cubicBezTo>
                    <a:pt x="12728" y="6462"/>
                    <a:pt x="13073" y="6843"/>
                    <a:pt x="13014" y="7283"/>
                  </a:cubicBezTo>
                  <a:cubicBezTo>
                    <a:pt x="12980" y="7498"/>
                    <a:pt x="12881" y="7692"/>
                    <a:pt x="12698" y="7802"/>
                  </a:cubicBezTo>
                  <a:lnTo>
                    <a:pt x="12698" y="7802"/>
                  </a:lnTo>
                  <a:cubicBezTo>
                    <a:pt x="12688" y="7804"/>
                    <a:pt x="12678" y="7805"/>
                    <a:pt x="12668" y="7807"/>
                  </a:cubicBezTo>
                  <a:cubicBezTo>
                    <a:pt x="12669" y="7811"/>
                    <a:pt x="12670" y="7814"/>
                    <a:pt x="12671" y="7818"/>
                  </a:cubicBezTo>
                  <a:lnTo>
                    <a:pt x="12671" y="7818"/>
                  </a:lnTo>
                  <a:cubicBezTo>
                    <a:pt x="12670" y="7818"/>
                    <a:pt x="12669" y="7819"/>
                    <a:pt x="12668" y="7819"/>
                  </a:cubicBezTo>
                  <a:cubicBezTo>
                    <a:pt x="12602" y="7864"/>
                    <a:pt x="12649" y="7939"/>
                    <a:pt x="12704" y="7939"/>
                  </a:cubicBezTo>
                  <a:cubicBezTo>
                    <a:pt x="12708" y="7939"/>
                    <a:pt x="12712" y="7939"/>
                    <a:pt x="12716" y="7938"/>
                  </a:cubicBezTo>
                  <a:cubicBezTo>
                    <a:pt x="12763" y="7931"/>
                    <a:pt x="12810" y="7927"/>
                    <a:pt x="12856" y="7927"/>
                  </a:cubicBezTo>
                  <a:cubicBezTo>
                    <a:pt x="13108" y="7927"/>
                    <a:pt x="13357" y="8033"/>
                    <a:pt x="13538" y="8224"/>
                  </a:cubicBezTo>
                  <a:cubicBezTo>
                    <a:pt x="13740" y="8450"/>
                    <a:pt x="13823" y="8760"/>
                    <a:pt x="13764" y="9057"/>
                  </a:cubicBezTo>
                  <a:cubicBezTo>
                    <a:pt x="13716" y="9224"/>
                    <a:pt x="13645" y="9379"/>
                    <a:pt x="13502" y="9498"/>
                  </a:cubicBezTo>
                  <a:cubicBezTo>
                    <a:pt x="13456" y="9544"/>
                    <a:pt x="13503" y="9612"/>
                    <a:pt x="13554" y="9612"/>
                  </a:cubicBezTo>
                  <a:cubicBezTo>
                    <a:pt x="13569" y="9612"/>
                    <a:pt x="13584" y="9606"/>
                    <a:pt x="13597" y="9593"/>
                  </a:cubicBezTo>
                  <a:cubicBezTo>
                    <a:pt x="13847" y="9343"/>
                    <a:pt x="13954" y="8986"/>
                    <a:pt x="13895" y="8629"/>
                  </a:cubicBezTo>
                  <a:cubicBezTo>
                    <a:pt x="13835" y="8283"/>
                    <a:pt x="13573" y="7998"/>
                    <a:pt x="13252" y="7867"/>
                  </a:cubicBezTo>
                  <a:cubicBezTo>
                    <a:pt x="13137" y="7821"/>
                    <a:pt x="13013" y="7795"/>
                    <a:pt x="12885" y="7791"/>
                  </a:cubicBezTo>
                  <a:lnTo>
                    <a:pt x="12885" y="7791"/>
                  </a:lnTo>
                  <a:cubicBezTo>
                    <a:pt x="13157" y="7506"/>
                    <a:pt x="13204" y="7043"/>
                    <a:pt x="13002" y="6700"/>
                  </a:cubicBezTo>
                  <a:cubicBezTo>
                    <a:pt x="12798" y="6372"/>
                    <a:pt x="12423" y="6196"/>
                    <a:pt x="12048" y="6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10224226" y="3191077"/>
              <a:ext cx="1371441" cy="1810540"/>
            </a:xfrm>
            <a:custGeom>
              <a:avLst/>
              <a:gdLst/>
              <a:ahLst/>
              <a:cxnLst/>
              <a:rect l="l" t="t" r="r" b="b"/>
              <a:pathLst>
                <a:path w="21682" h="28624" extrusionOk="0">
                  <a:moveTo>
                    <a:pt x="21682" y="3537"/>
                  </a:moveTo>
                  <a:lnTo>
                    <a:pt x="19967" y="3918"/>
                  </a:lnTo>
                  <a:lnTo>
                    <a:pt x="13871" y="26635"/>
                  </a:lnTo>
                  <a:lnTo>
                    <a:pt x="13871" y="26635"/>
                  </a:lnTo>
                  <a:lnTo>
                    <a:pt x="14812" y="26182"/>
                  </a:lnTo>
                  <a:lnTo>
                    <a:pt x="21682" y="3537"/>
                  </a:lnTo>
                  <a:close/>
                  <a:moveTo>
                    <a:pt x="18062" y="4334"/>
                  </a:moveTo>
                  <a:lnTo>
                    <a:pt x="15776" y="4811"/>
                  </a:lnTo>
                  <a:lnTo>
                    <a:pt x="11073" y="28040"/>
                  </a:lnTo>
                  <a:lnTo>
                    <a:pt x="12324" y="27409"/>
                  </a:lnTo>
                  <a:lnTo>
                    <a:pt x="18062" y="4334"/>
                  </a:lnTo>
                  <a:close/>
                  <a:moveTo>
                    <a:pt x="870" y="1"/>
                  </a:moveTo>
                  <a:lnTo>
                    <a:pt x="1" y="15979"/>
                  </a:lnTo>
                  <a:cubicBezTo>
                    <a:pt x="524" y="16610"/>
                    <a:pt x="1108" y="17169"/>
                    <a:pt x="1763" y="17646"/>
                  </a:cubicBezTo>
                  <a:lnTo>
                    <a:pt x="1167" y="24968"/>
                  </a:lnTo>
                  <a:lnTo>
                    <a:pt x="2560" y="25563"/>
                  </a:lnTo>
                  <a:lnTo>
                    <a:pt x="3275" y="18574"/>
                  </a:lnTo>
                  <a:cubicBezTo>
                    <a:pt x="3965" y="18896"/>
                    <a:pt x="4704" y="19158"/>
                    <a:pt x="5477" y="19312"/>
                  </a:cubicBezTo>
                  <a:cubicBezTo>
                    <a:pt x="5513" y="19312"/>
                    <a:pt x="5537" y="19336"/>
                    <a:pt x="5573" y="19336"/>
                  </a:cubicBezTo>
                  <a:lnTo>
                    <a:pt x="4477" y="26373"/>
                  </a:lnTo>
                  <a:lnTo>
                    <a:pt x="5954" y="26992"/>
                  </a:lnTo>
                  <a:lnTo>
                    <a:pt x="7323" y="19479"/>
                  </a:lnTo>
                  <a:cubicBezTo>
                    <a:pt x="8216" y="19479"/>
                    <a:pt x="9109" y="19348"/>
                    <a:pt x="9978" y="19074"/>
                  </a:cubicBezTo>
                  <a:lnTo>
                    <a:pt x="9978" y="19074"/>
                  </a:lnTo>
                  <a:cubicBezTo>
                    <a:pt x="9442" y="21968"/>
                    <a:pt x="8621" y="26242"/>
                    <a:pt x="8299" y="27944"/>
                  </a:cubicBezTo>
                  <a:lnTo>
                    <a:pt x="9859" y="28623"/>
                  </a:lnTo>
                  <a:lnTo>
                    <a:pt x="14264" y="5120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10323280" y="3554083"/>
              <a:ext cx="578444" cy="573131"/>
            </a:xfrm>
            <a:custGeom>
              <a:avLst/>
              <a:gdLst/>
              <a:ahLst/>
              <a:cxnLst/>
              <a:rect l="l" t="t" r="r" b="b"/>
              <a:pathLst>
                <a:path w="9145" h="9061" extrusionOk="0">
                  <a:moveTo>
                    <a:pt x="3906" y="0"/>
                  </a:moveTo>
                  <a:lnTo>
                    <a:pt x="3334" y="1357"/>
                  </a:lnTo>
                  <a:lnTo>
                    <a:pt x="2001" y="750"/>
                  </a:lnTo>
                  <a:lnTo>
                    <a:pt x="2072" y="2203"/>
                  </a:lnTo>
                  <a:lnTo>
                    <a:pt x="608" y="2238"/>
                  </a:lnTo>
                  <a:lnTo>
                    <a:pt x="1310" y="3524"/>
                  </a:lnTo>
                  <a:lnTo>
                    <a:pt x="1" y="4179"/>
                  </a:lnTo>
                  <a:lnTo>
                    <a:pt x="1191" y="5048"/>
                  </a:lnTo>
                  <a:lnTo>
                    <a:pt x="298" y="6203"/>
                  </a:lnTo>
                  <a:lnTo>
                    <a:pt x="1739" y="6465"/>
                  </a:lnTo>
                  <a:lnTo>
                    <a:pt x="1441" y="7894"/>
                  </a:lnTo>
                  <a:lnTo>
                    <a:pt x="2858" y="7489"/>
                  </a:lnTo>
                  <a:lnTo>
                    <a:pt x="3215" y="8918"/>
                  </a:lnTo>
                  <a:lnTo>
                    <a:pt x="4299" y="7953"/>
                  </a:lnTo>
                  <a:lnTo>
                    <a:pt x="5239" y="9061"/>
                  </a:lnTo>
                  <a:lnTo>
                    <a:pt x="5811" y="7727"/>
                  </a:lnTo>
                  <a:lnTo>
                    <a:pt x="7144" y="8334"/>
                  </a:lnTo>
                  <a:lnTo>
                    <a:pt x="7073" y="6858"/>
                  </a:lnTo>
                  <a:lnTo>
                    <a:pt x="8526" y="6834"/>
                  </a:lnTo>
                  <a:lnTo>
                    <a:pt x="7823" y="5548"/>
                  </a:lnTo>
                  <a:lnTo>
                    <a:pt x="9145" y="4894"/>
                  </a:lnTo>
                  <a:lnTo>
                    <a:pt x="7954" y="4036"/>
                  </a:lnTo>
                  <a:lnTo>
                    <a:pt x="8847" y="2869"/>
                  </a:lnTo>
                  <a:lnTo>
                    <a:pt x="7394" y="2619"/>
                  </a:lnTo>
                  <a:lnTo>
                    <a:pt x="7692" y="1191"/>
                  </a:lnTo>
                  <a:lnTo>
                    <a:pt x="6287" y="1584"/>
                  </a:lnTo>
                  <a:lnTo>
                    <a:pt x="5930" y="167"/>
                  </a:lnTo>
                  <a:lnTo>
                    <a:pt x="4835" y="1131"/>
                  </a:lnTo>
                  <a:lnTo>
                    <a:pt x="3906" y="0"/>
                  </a:lnTo>
                  <a:close/>
                </a:path>
              </a:pathLst>
            </a:custGeom>
            <a:solidFill>
              <a:srgbClr val="1A0A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4"/>
          <p:cNvSpPr/>
          <p:nvPr/>
        </p:nvSpPr>
        <p:spPr>
          <a:xfrm rot="10800000">
            <a:off x="-119205" y="4885569"/>
            <a:ext cx="9377505" cy="890606"/>
          </a:xfrm>
          <a:custGeom>
            <a:avLst/>
            <a:gdLst/>
            <a:ahLst/>
            <a:cxnLst/>
            <a:rect l="l" t="t" r="r" b="b"/>
            <a:pathLst>
              <a:path w="302086" h="28215" extrusionOk="0">
                <a:moveTo>
                  <a:pt x="262" y="1"/>
                </a:moveTo>
                <a:cubicBezTo>
                  <a:pt x="667" y="370"/>
                  <a:pt x="1632" y="489"/>
                  <a:pt x="1632" y="1048"/>
                </a:cubicBezTo>
                <a:cubicBezTo>
                  <a:pt x="1632" y="1727"/>
                  <a:pt x="96" y="1727"/>
                  <a:pt x="96" y="2430"/>
                </a:cubicBezTo>
                <a:cubicBezTo>
                  <a:pt x="96" y="3132"/>
                  <a:pt x="1632" y="3108"/>
                  <a:pt x="1632" y="3811"/>
                </a:cubicBezTo>
                <a:cubicBezTo>
                  <a:pt x="1632" y="4501"/>
                  <a:pt x="96" y="4501"/>
                  <a:pt x="96" y="5204"/>
                </a:cubicBezTo>
                <a:cubicBezTo>
                  <a:pt x="96" y="5882"/>
                  <a:pt x="1632" y="5882"/>
                  <a:pt x="1632" y="6585"/>
                </a:cubicBezTo>
                <a:cubicBezTo>
                  <a:pt x="1632" y="7263"/>
                  <a:pt x="96" y="7263"/>
                  <a:pt x="96" y="7966"/>
                </a:cubicBezTo>
                <a:cubicBezTo>
                  <a:pt x="96" y="8656"/>
                  <a:pt x="1632" y="8656"/>
                  <a:pt x="1632" y="9347"/>
                </a:cubicBezTo>
                <a:cubicBezTo>
                  <a:pt x="1632" y="10038"/>
                  <a:pt x="96" y="10038"/>
                  <a:pt x="96" y="10740"/>
                </a:cubicBezTo>
                <a:cubicBezTo>
                  <a:pt x="96" y="11419"/>
                  <a:pt x="1632" y="11419"/>
                  <a:pt x="1632" y="12121"/>
                </a:cubicBezTo>
                <a:cubicBezTo>
                  <a:pt x="1632" y="12800"/>
                  <a:pt x="96" y="12800"/>
                  <a:pt x="96" y="13502"/>
                </a:cubicBezTo>
                <a:cubicBezTo>
                  <a:pt x="96" y="14193"/>
                  <a:pt x="1632" y="14193"/>
                  <a:pt x="1632" y="14883"/>
                </a:cubicBezTo>
                <a:cubicBezTo>
                  <a:pt x="1632" y="15574"/>
                  <a:pt x="96" y="15574"/>
                  <a:pt x="96" y="16276"/>
                </a:cubicBezTo>
                <a:cubicBezTo>
                  <a:pt x="96" y="16955"/>
                  <a:pt x="1632" y="16955"/>
                  <a:pt x="1632" y="17658"/>
                </a:cubicBezTo>
                <a:cubicBezTo>
                  <a:pt x="1632" y="18336"/>
                  <a:pt x="96" y="18336"/>
                  <a:pt x="96" y="19039"/>
                </a:cubicBezTo>
                <a:cubicBezTo>
                  <a:pt x="96" y="19717"/>
                  <a:pt x="1632" y="19717"/>
                  <a:pt x="1632" y="20420"/>
                </a:cubicBezTo>
                <a:cubicBezTo>
                  <a:pt x="1632" y="21110"/>
                  <a:pt x="96" y="21110"/>
                  <a:pt x="96" y="21801"/>
                </a:cubicBezTo>
                <a:cubicBezTo>
                  <a:pt x="96" y="22492"/>
                  <a:pt x="1632" y="22492"/>
                  <a:pt x="1632" y="23194"/>
                </a:cubicBezTo>
                <a:cubicBezTo>
                  <a:pt x="1632" y="23873"/>
                  <a:pt x="96" y="23873"/>
                  <a:pt x="96" y="24575"/>
                </a:cubicBezTo>
                <a:cubicBezTo>
                  <a:pt x="96" y="25278"/>
                  <a:pt x="1632" y="25254"/>
                  <a:pt x="1632" y="25956"/>
                </a:cubicBezTo>
                <a:cubicBezTo>
                  <a:pt x="1632" y="26647"/>
                  <a:pt x="1" y="27897"/>
                  <a:pt x="667" y="28087"/>
                </a:cubicBezTo>
                <a:cubicBezTo>
                  <a:pt x="988" y="28176"/>
                  <a:pt x="1271" y="28215"/>
                  <a:pt x="1527" y="28215"/>
                </a:cubicBezTo>
                <a:cubicBezTo>
                  <a:pt x="3191" y="28215"/>
                  <a:pt x="3703" y="26587"/>
                  <a:pt x="5870" y="26587"/>
                </a:cubicBezTo>
                <a:cubicBezTo>
                  <a:pt x="8371" y="26587"/>
                  <a:pt x="8371" y="28123"/>
                  <a:pt x="10871" y="28123"/>
                </a:cubicBezTo>
                <a:cubicBezTo>
                  <a:pt x="13371" y="28123"/>
                  <a:pt x="13371" y="26587"/>
                  <a:pt x="15872" y="26587"/>
                </a:cubicBezTo>
                <a:cubicBezTo>
                  <a:pt x="18372" y="26587"/>
                  <a:pt x="18372" y="28123"/>
                  <a:pt x="20872" y="28123"/>
                </a:cubicBezTo>
                <a:cubicBezTo>
                  <a:pt x="23373" y="28123"/>
                  <a:pt x="23373" y="26587"/>
                  <a:pt x="25873" y="26587"/>
                </a:cubicBezTo>
                <a:cubicBezTo>
                  <a:pt x="28373" y="26587"/>
                  <a:pt x="28373" y="28123"/>
                  <a:pt x="30873" y="28123"/>
                </a:cubicBezTo>
                <a:cubicBezTo>
                  <a:pt x="33374" y="28123"/>
                  <a:pt x="33374" y="26587"/>
                  <a:pt x="35874" y="26587"/>
                </a:cubicBezTo>
                <a:cubicBezTo>
                  <a:pt x="38374" y="26587"/>
                  <a:pt x="38374" y="28123"/>
                  <a:pt x="40875" y="28123"/>
                </a:cubicBezTo>
                <a:cubicBezTo>
                  <a:pt x="43375" y="28123"/>
                  <a:pt x="43375" y="26587"/>
                  <a:pt x="45875" y="26587"/>
                </a:cubicBezTo>
                <a:cubicBezTo>
                  <a:pt x="48376" y="26587"/>
                  <a:pt x="48376" y="28123"/>
                  <a:pt x="50876" y="28123"/>
                </a:cubicBezTo>
                <a:cubicBezTo>
                  <a:pt x="53376" y="28123"/>
                  <a:pt x="53376" y="26587"/>
                  <a:pt x="55877" y="26587"/>
                </a:cubicBezTo>
                <a:cubicBezTo>
                  <a:pt x="58377" y="26587"/>
                  <a:pt x="58377" y="28123"/>
                  <a:pt x="60877" y="28123"/>
                </a:cubicBezTo>
                <a:cubicBezTo>
                  <a:pt x="63378" y="28123"/>
                  <a:pt x="63378" y="26587"/>
                  <a:pt x="65878" y="26587"/>
                </a:cubicBezTo>
                <a:cubicBezTo>
                  <a:pt x="68378" y="26587"/>
                  <a:pt x="68378" y="28123"/>
                  <a:pt x="70878" y="28123"/>
                </a:cubicBezTo>
                <a:cubicBezTo>
                  <a:pt x="73379" y="28123"/>
                  <a:pt x="73379" y="26587"/>
                  <a:pt x="75879" y="26587"/>
                </a:cubicBezTo>
                <a:cubicBezTo>
                  <a:pt x="78379" y="26587"/>
                  <a:pt x="78379" y="28123"/>
                  <a:pt x="80880" y="28123"/>
                </a:cubicBezTo>
                <a:cubicBezTo>
                  <a:pt x="83380" y="28123"/>
                  <a:pt x="83380" y="26587"/>
                  <a:pt x="85880" y="26587"/>
                </a:cubicBezTo>
                <a:cubicBezTo>
                  <a:pt x="88381" y="26587"/>
                  <a:pt x="88381" y="28123"/>
                  <a:pt x="90881" y="28123"/>
                </a:cubicBezTo>
                <a:cubicBezTo>
                  <a:pt x="93381" y="28123"/>
                  <a:pt x="93381" y="26587"/>
                  <a:pt x="95882" y="26587"/>
                </a:cubicBezTo>
                <a:cubicBezTo>
                  <a:pt x="98382" y="26587"/>
                  <a:pt x="98382" y="28123"/>
                  <a:pt x="100882" y="28123"/>
                </a:cubicBezTo>
                <a:cubicBezTo>
                  <a:pt x="103383" y="28123"/>
                  <a:pt x="103383" y="26587"/>
                  <a:pt x="105883" y="26587"/>
                </a:cubicBezTo>
                <a:cubicBezTo>
                  <a:pt x="108383" y="26587"/>
                  <a:pt x="108383" y="28123"/>
                  <a:pt x="110883" y="28123"/>
                </a:cubicBezTo>
                <a:cubicBezTo>
                  <a:pt x="113384" y="28123"/>
                  <a:pt x="113384" y="26587"/>
                  <a:pt x="115884" y="26587"/>
                </a:cubicBezTo>
                <a:cubicBezTo>
                  <a:pt x="118384" y="26587"/>
                  <a:pt x="118384" y="28123"/>
                  <a:pt x="120885" y="28123"/>
                </a:cubicBezTo>
                <a:cubicBezTo>
                  <a:pt x="123385" y="28123"/>
                  <a:pt x="123385" y="26587"/>
                  <a:pt x="125885" y="26587"/>
                </a:cubicBezTo>
                <a:cubicBezTo>
                  <a:pt x="128386" y="26587"/>
                  <a:pt x="128386" y="28123"/>
                  <a:pt x="130886" y="28123"/>
                </a:cubicBezTo>
                <a:cubicBezTo>
                  <a:pt x="133386" y="28123"/>
                  <a:pt x="133386" y="26587"/>
                  <a:pt x="135887" y="26587"/>
                </a:cubicBezTo>
                <a:cubicBezTo>
                  <a:pt x="138387" y="26587"/>
                  <a:pt x="138387" y="28123"/>
                  <a:pt x="140887" y="28123"/>
                </a:cubicBezTo>
                <a:cubicBezTo>
                  <a:pt x="143388" y="28123"/>
                  <a:pt x="143388" y="26587"/>
                  <a:pt x="145888" y="26587"/>
                </a:cubicBezTo>
                <a:cubicBezTo>
                  <a:pt x="148388" y="26587"/>
                  <a:pt x="148388" y="28123"/>
                  <a:pt x="150888" y="28123"/>
                </a:cubicBezTo>
                <a:cubicBezTo>
                  <a:pt x="153389" y="28123"/>
                  <a:pt x="153389" y="26587"/>
                  <a:pt x="155889" y="26587"/>
                </a:cubicBezTo>
                <a:cubicBezTo>
                  <a:pt x="158389" y="26587"/>
                  <a:pt x="158389" y="28123"/>
                  <a:pt x="160890" y="28123"/>
                </a:cubicBezTo>
                <a:cubicBezTo>
                  <a:pt x="163390" y="28123"/>
                  <a:pt x="163390" y="26587"/>
                  <a:pt x="165890" y="26587"/>
                </a:cubicBezTo>
                <a:cubicBezTo>
                  <a:pt x="168391" y="26587"/>
                  <a:pt x="168391" y="28123"/>
                  <a:pt x="170891" y="28123"/>
                </a:cubicBezTo>
                <a:cubicBezTo>
                  <a:pt x="173391" y="28123"/>
                  <a:pt x="173391" y="26587"/>
                  <a:pt x="175892" y="26587"/>
                </a:cubicBezTo>
                <a:cubicBezTo>
                  <a:pt x="178392" y="26587"/>
                  <a:pt x="178392" y="28123"/>
                  <a:pt x="180892" y="28123"/>
                </a:cubicBezTo>
                <a:cubicBezTo>
                  <a:pt x="183393" y="28123"/>
                  <a:pt x="183393" y="26587"/>
                  <a:pt x="185893" y="26587"/>
                </a:cubicBezTo>
                <a:cubicBezTo>
                  <a:pt x="188393" y="26587"/>
                  <a:pt x="188393" y="28123"/>
                  <a:pt x="190893" y="28123"/>
                </a:cubicBezTo>
                <a:cubicBezTo>
                  <a:pt x="193394" y="28123"/>
                  <a:pt x="193394" y="26587"/>
                  <a:pt x="195894" y="26587"/>
                </a:cubicBezTo>
                <a:cubicBezTo>
                  <a:pt x="198394" y="26587"/>
                  <a:pt x="198394" y="28123"/>
                  <a:pt x="200895" y="28123"/>
                </a:cubicBezTo>
                <a:cubicBezTo>
                  <a:pt x="203395" y="28123"/>
                  <a:pt x="203395" y="26587"/>
                  <a:pt x="205895" y="26587"/>
                </a:cubicBezTo>
                <a:cubicBezTo>
                  <a:pt x="208396" y="26587"/>
                  <a:pt x="208396" y="28123"/>
                  <a:pt x="210896" y="28123"/>
                </a:cubicBezTo>
                <a:cubicBezTo>
                  <a:pt x="213396" y="28123"/>
                  <a:pt x="213396" y="26587"/>
                  <a:pt x="215897" y="26587"/>
                </a:cubicBezTo>
                <a:cubicBezTo>
                  <a:pt x="218397" y="26587"/>
                  <a:pt x="218397" y="28123"/>
                  <a:pt x="220897" y="28123"/>
                </a:cubicBezTo>
                <a:cubicBezTo>
                  <a:pt x="223398" y="28123"/>
                  <a:pt x="223398" y="26587"/>
                  <a:pt x="225898" y="26587"/>
                </a:cubicBezTo>
                <a:cubicBezTo>
                  <a:pt x="228398" y="26587"/>
                  <a:pt x="228398" y="28123"/>
                  <a:pt x="230898" y="28123"/>
                </a:cubicBezTo>
                <a:cubicBezTo>
                  <a:pt x="233399" y="28123"/>
                  <a:pt x="233399" y="26587"/>
                  <a:pt x="235899" y="26587"/>
                </a:cubicBezTo>
                <a:cubicBezTo>
                  <a:pt x="238399" y="26587"/>
                  <a:pt x="238399" y="28123"/>
                  <a:pt x="240900" y="28123"/>
                </a:cubicBezTo>
                <a:cubicBezTo>
                  <a:pt x="243400" y="28123"/>
                  <a:pt x="243400" y="26587"/>
                  <a:pt x="245900" y="26587"/>
                </a:cubicBezTo>
                <a:cubicBezTo>
                  <a:pt x="248401" y="26587"/>
                  <a:pt x="248401" y="28123"/>
                  <a:pt x="250901" y="28123"/>
                </a:cubicBezTo>
                <a:cubicBezTo>
                  <a:pt x="253401" y="28123"/>
                  <a:pt x="253401" y="26587"/>
                  <a:pt x="255902" y="26587"/>
                </a:cubicBezTo>
                <a:cubicBezTo>
                  <a:pt x="258402" y="26587"/>
                  <a:pt x="258402" y="28123"/>
                  <a:pt x="260902" y="28123"/>
                </a:cubicBezTo>
                <a:cubicBezTo>
                  <a:pt x="263403" y="28123"/>
                  <a:pt x="263403" y="26587"/>
                  <a:pt x="265903" y="26587"/>
                </a:cubicBezTo>
                <a:cubicBezTo>
                  <a:pt x="268403" y="26587"/>
                  <a:pt x="268403" y="28123"/>
                  <a:pt x="270903" y="28123"/>
                </a:cubicBezTo>
                <a:cubicBezTo>
                  <a:pt x="273404" y="28123"/>
                  <a:pt x="273404" y="26587"/>
                  <a:pt x="275904" y="26587"/>
                </a:cubicBezTo>
                <a:cubicBezTo>
                  <a:pt x="278404" y="26587"/>
                  <a:pt x="278404" y="28123"/>
                  <a:pt x="280905" y="28123"/>
                </a:cubicBezTo>
                <a:cubicBezTo>
                  <a:pt x="283405" y="28123"/>
                  <a:pt x="283405" y="26587"/>
                  <a:pt x="285905" y="26587"/>
                </a:cubicBezTo>
                <a:cubicBezTo>
                  <a:pt x="288406" y="26587"/>
                  <a:pt x="288406" y="28123"/>
                  <a:pt x="290906" y="28123"/>
                </a:cubicBezTo>
                <a:cubicBezTo>
                  <a:pt x="293406" y="28123"/>
                  <a:pt x="293406" y="26587"/>
                  <a:pt x="295907" y="26587"/>
                </a:cubicBezTo>
                <a:cubicBezTo>
                  <a:pt x="298074" y="26587"/>
                  <a:pt x="298586" y="28215"/>
                  <a:pt x="300258" y="28215"/>
                </a:cubicBezTo>
                <a:cubicBezTo>
                  <a:pt x="300515" y="28215"/>
                  <a:pt x="300799" y="28176"/>
                  <a:pt x="301122" y="28087"/>
                </a:cubicBezTo>
                <a:cubicBezTo>
                  <a:pt x="301788" y="27909"/>
                  <a:pt x="300467" y="27266"/>
                  <a:pt x="300169" y="26147"/>
                </a:cubicBezTo>
                <a:cubicBezTo>
                  <a:pt x="299990" y="25480"/>
                  <a:pt x="301669" y="25254"/>
                  <a:pt x="301669" y="24575"/>
                </a:cubicBezTo>
                <a:cubicBezTo>
                  <a:pt x="301669" y="23885"/>
                  <a:pt x="300133" y="23885"/>
                  <a:pt x="300133" y="23194"/>
                </a:cubicBezTo>
                <a:cubicBezTo>
                  <a:pt x="300133" y="22503"/>
                  <a:pt x="301669" y="22503"/>
                  <a:pt x="301669" y="21801"/>
                </a:cubicBezTo>
                <a:cubicBezTo>
                  <a:pt x="301669" y="21110"/>
                  <a:pt x="300133" y="21122"/>
                  <a:pt x="300133" y="20420"/>
                </a:cubicBezTo>
                <a:cubicBezTo>
                  <a:pt x="300133" y="19741"/>
                  <a:pt x="301669" y="19741"/>
                  <a:pt x="301669" y="19039"/>
                </a:cubicBezTo>
                <a:cubicBezTo>
                  <a:pt x="301669" y="18360"/>
                  <a:pt x="300133" y="18360"/>
                  <a:pt x="300133" y="17658"/>
                </a:cubicBezTo>
                <a:cubicBezTo>
                  <a:pt x="300133" y="16967"/>
                  <a:pt x="301669" y="16967"/>
                  <a:pt x="301669" y="16276"/>
                </a:cubicBezTo>
                <a:cubicBezTo>
                  <a:pt x="301669" y="15586"/>
                  <a:pt x="300133" y="15586"/>
                  <a:pt x="300133" y="14883"/>
                </a:cubicBezTo>
                <a:cubicBezTo>
                  <a:pt x="300133" y="14205"/>
                  <a:pt x="301669" y="14205"/>
                  <a:pt x="301669" y="13502"/>
                </a:cubicBezTo>
                <a:cubicBezTo>
                  <a:pt x="301669" y="12824"/>
                  <a:pt x="300133" y="12824"/>
                  <a:pt x="300133" y="12121"/>
                </a:cubicBezTo>
                <a:cubicBezTo>
                  <a:pt x="300133" y="11431"/>
                  <a:pt x="301669" y="11431"/>
                  <a:pt x="301669" y="10740"/>
                </a:cubicBezTo>
                <a:cubicBezTo>
                  <a:pt x="301669" y="10049"/>
                  <a:pt x="300133" y="10049"/>
                  <a:pt x="300133" y="9347"/>
                </a:cubicBezTo>
                <a:cubicBezTo>
                  <a:pt x="300133" y="8668"/>
                  <a:pt x="301669" y="8668"/>
                  <a:pt x="301669" y="7966"/>
                </a:cubicBezTo>
                <a:cubicBezTo>
                  <a:pt x="301669" y="7287"/>
                  <a:pt x="300133" y="7287"/>
                  <a:pt x="300133" y="6585"/>
                </a:cubicBezTo>
                <a:cubicBezTo>
                  <a:pt x="300133" y="5894"/>
                  <a:pt x="301669" y="5894"/>
                  <a:pt x="301669" y="5204"/>
                </a:cubicBezTo>
                <a:cubicBezTo>
                  <a:pt x="301669" y="4513"/>
                  <a:pt x="300133" y="4513"/>
                  <a:pt x="300133" y="3811"/>
                </a:cubicBezTo>
                <a:cubicBezTo>
                  <a:pt x="300550" y="3096"/>
                  <a:pt x="302086" y="3096"/>
                  <a:pt x="302086" y="2418"/>
                </a:cubicBezTo>
                <a:cubicBezTo>
                  <a:pt x="302086" y="1727"/>
                  <a:pt x="300550" y="1727"/>
                  <a:pt x="300550" y="1025"/>
                </a:cubicBezTo>
                <a:cubicBezTo>
                  <a:pt x="300550" y="477"/>
                  <a:pt x="301526" y="358"/>
                  <a:pt x="3019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4"/>
          <p:cNvSpPr/>
          <p:nvPr/>
        </p:nvSpPr>
        <p:spPr>
          <a:xfrm>
            <a:off x="-76200" y="-529825"/>
            <a:ext cx="9377505" cy="890606"/>
          </a:xfrm>
          <a:custGeom>
            <a:avLst/>
            <a:gdLst/>
            <a:ahLst/>
            <a:cxnLst/>
            <a:rect l="l" t="t" r="r" b="b"/>
            <a:pathLst>
              <a:path w="302086" h="28215" extrusionOk="0">
                <a:moveTo>
                  <a:pt x="262" y="1"/>
                </a:moveTo>
                <a:cubicBezTo>
                  <a:pt x="667" y="370"/>
                  <a:pt x="1632" y="489"/>
                  <a:pt x="1632" y="1048"/>
                </a:cubicBezTo>
                <a:cubicBezTo>
                  <a:pt x="1632" y="1727"/>
                  <a:pt x="96" y="1727"/>
                  <a:pt x="96" y="2430"/>
                </a:cubicBezTo>
                <a:cubicBezTo>
                  <a:pt x="96" y="3132"/>
                  <a:pt x="1632" y="3108"/>
                  <a:pt x="1632" y="3811"/>
                </a:cubicBezTo>
                <a:cubicBezTo>
                  <a:pt x="1632" y="4501"/>
                  <a:pt x="96" y="4501"/>
                  <a:pt x="96" y="5204"/>
                </a:cubicBezTo>
                <a:cubicBezTo>
                  <a:pt x="96" y="5882"/>
                  <a:pt x="1632" y="5882"/>
                  <a:pt x="1632" y="6585"/>
                </a:cubicBezTo>
                <a:cubicBezTo>
                  <a:pt x="1632" y="7263"/>
                  <a:pt x="96" y="7263"/>
                  <a:pt x="96" y="7966"/>
                </a:cubicBezTo>
                <a:cubicBezTo>
                  <a:pt x="96" y="8656"/>
                  <a:pt x="1632" y="8656"/>
                  <a:pt x="1632" y="9347"/>
                </a:cubicBezTo>
                <a:cubicBezTo>
                  <a:pt x="1632" y="10038"/>
                  <a:pt x="96" y="10038"/>
                  <a:pt x="96" y="10740"/>
                </a:cubicBezTo>
                <a:cubicBezTo>
                  <a:pt x="96" y="11419"/>
                  <a:pt x="1632" y="11419"/>
                  <a:pt x="1632" y="12121"/>
                </a:cubicBezTo>
                <a:cubicBezTo>
                  <a:pt x="1632" y="12800"/>
                  <a:pt x="96" y="12800"/>
                  <a:pt x="96" y="13502"/>
                </a:cubicBezTo>
                <a:cubicBezTo>
                  <a:pt x="96" y="14193"/>
                  <a:pt x="1632" y="14193"/>
                  <a:pt x="1632" y="14883"/>
                </a:cubicBezTo>
                <a:cubicBezTo>
                  <a:pt x="1632" y="15574"/>
                  <a:pt x="96" y="15574"/>
                  <a:pt x="96" y="16276"/>
                </a:cubicBezTo>
                <a:cubicBezTo>
                  <a:pt x="96" y="16955"/>
                  <a:pt x="1632" y="16955"/>
                  <a:pt x="1632" y="17658"/>
                </a:cubicBezTo>
                <a:cubicBezTo>
                  <a:pt x="1632" y="18336"/>
                  <a:pt x="96" y="18336"/>
                  <a:pt x="96" y="19039"/>
                </a:cubicBezTo>
                <a:cubicBezTo>
                  <a:pt x="96" y="19717"/>
                  <a:pt x="1632" y="19717"/>
                  <a:pt x="1632" y="20420"/>
                </a:cubicBezTo>
                <a:cubicBezTo>
                  <a:pt x="1632" y="21110"/>
                  <a:pt x="96" y="21110"/>
                  <a:pt x="96" y="21801"/>
                </a:cubicBezTo>
                <a:cubicBezTo>
                  <a:pt x="96" y="22492"/>
                  <a:pt x="1632" y="22492"/>
                  <a:pt x="1632" y="23194"/>
                </a:cubicBezTo>
                <a:cubicBezTo>
                  <a:pt x="1632" y="23873"/>
                  <a:pt x="96" y="23873"/>
                  <a:pt x="96" y="24575"/>
                </a:cubicBezTo>
                <a:cubicBezTo>
                  <a:pt x="96" y="25278"/>
                  <a:pt x="1632" y="25254"/>
                  <a:pt x="1632" y="25956"/>
                </a:cubicBezTo>
                <a:cubicBezTo>
                  <a:pt x="1632" y="26647"/>
                  <a:pt x="1" y="27897"/>
                  <a:pt x="667" y="28087"/>
                </a:cubicBezTo>
                <a:cubicBezTo>
                  <a:pt x="988" y="28176"/>
                  <a:pt x="1271" y="28215"/>
                  <a:pt x="1527" y="28215"/>
                </a:cubicBezTo>
                <a:cubicBezTo>
                  <a:pt x="3191" y="28215"/>
                  <a:pt x="3703" y="26587"/>
                  <a:pt x="5870" y="26587"/>
                </a:cubicBezTo>
                <a:cubicBezTo>
                  <a:pt x="8371" y="26587"/>
                  <a:pt x="8371" y="28123"/>
                  <a:pt x="10871" y="28123"/>
                </a:cubicBezTo>
                <a:cubicBezTo>
                  <a:pt x="13371" y="28123"/>
                  <a:pt x="13371" y="26587"/>
                  <a:pt x="15872" y="26587"/>
                </a:cubicBezTo>
                <a:cubicBezTo>
                  <a:pt x="18372" y="26587"/>
                  <a:pt x="18372" y="28123"/>
                  <a:pt x="20872" y="28123"/>
                </a:cubicBezTo>
                <a:cubicBezTo>
                  <a:pt x="23373" y="28123"/>
                  <a:pt x="23373" y="26587"/>
                  <a:pt x="25873" y="26587"/>
                </a:cubicBezTo>
                <a:cubicBezTo>
                  <a:pt x="28373" y="26587"/>
                  <a:pt x="28373" y="28123"/>
                  <a:pt x="30873" y="28123"/>
                </a:cubicBezTo>
                <a:cubicBezTo>
                  <a:pt x="33374" y="28123"/>
                  <a:pt x="33374" y="26587"/>
                  <a:pt x="35874" y="26587"/>
                </a:cubicBezTo>
                <a:cubicBezTo>
                  <a:pt x="38374" y="26587"/>
                  <a:pt x="38374" y="28123"/>
                  <a:pt x="40875" y="28123"/>
                </a:cubicBezTo>
                <a:cubicBezTo>
                  <a:pt x="43375" y="28123"/>
                  <a:pt x="43375" y="26587"/>
                  <a:pt x="45875" y="26587"/>
                </a:cubicBezTo>
                <a:cubicBezTo>
                  <a:pt x="48376" y="26587"/>
                  <a:pt x="48376" y="28123"/>
                  <a:pt x="50876" y="28123"/>
                </a:cubicBezTo>
                <a:cubicBezTo>
                  <a:pt x="53376" y="28123"/>
                  <a:pt x="53376" y="26587"/>
                  <a:pt x="55877" y="26587"/>
                </a:cubicBezTo>
                <a:cubicBezTo>
                  <a:pt x="58377" y="26587"/>
                  <a:pt x="58377" y="28123"/>
                  <a:pt x="60877" y="28123"/>
                </a:cubicBezTo>
                <a:cubicBezTo>
                  <a:pt x="63378" y="28123"/>
                  <a:pt x="63378" y="26587"/>
                  <a:pt x="65878" y="26587"/>
                </a:cubicBezTo>
                <a:cubicBezTo>
                  <a:pt x="68378" y="26587"/>
                  <a:pt x="68378" y="28123"/>
                  <a:pt x="70878" y="28123"/>
                </a:cubicBezTo>
                <a:cubicBezTo>
                  <a:pt x="73379" y="28123"/>
                  <a:pt x="73379" y="26587"/>
                  <a:pt x="75879" y="26587"/>
                </a:cubicBezTo>
                <a:cubicBezTo>
                  <a:pt x="78379" y="26587"/>
                  <a:pt x="78379" y="28123"/>
                  <a:pt x="80880" y="28123"/>
                </a:cubicBezTo>
                <a:cubicBezTo>
                  <a:pt x="83380" y="28123"/>
                  <a:pt x="83380" y="26587"/>
                  <a:pt x="85880" y="26587"/>
                </a:cubicBezTo>
                <a:cubicBezTo>
                  <a:pt x="88381" y="26587"/>
                  <a:pt x="88381" y="28123"/>
                  <a:pt x="90881" y="28123"/>
                </a:cubicBezTo>
                <a:cubicBezTo>
                  <a:pt x="93381" y="28123"/>
                  <a:pt x="93381" y="26587"/>
                  <a:pt x="95882" y="26587"/>
                </a:cubicBezTo>
                <a:cubicBezTo>
                  <a:pt x="98382" y="26587"/>
                  <a:pt x="98382" y="28123"/>
                  <a:pt x="100882" y="28123"/>
                </a:cubicBezTo>
                <a:cubicBezTo>
                  <a:pt x="103383" y="28123"/>
                  <a:pt x="103383" y="26587"/>
                  <a:pt x="105883" y="26587"/>
                </a:cubicBezTo>
                <a:cubicBezTo>
                  <a:pt x="108383" y="26587"/>
                  <a:pt x="108383" y="28123"/>
                  <a:pt x="110883" y="28123"/>
                </a:cubicBezTo>
                <a:cubicBezTo>
                  <a:pt x="113384" y="28123"/>
                  <a:pt x="113384" y="26587"/>
                  <a:pt x="115884" y="26587"/>
                </a:cubicBezTo>
                <a:cubicBezTo>
                  <a:pt x="118384" y="26587"/>
                  <a:pt x="118384" y="28123"/>
                  <a:pt x="120885" y="28123"/>
                </a:cubicBezTo>
                <a:cubicBezTo>
                  <a:pt x="123385" y="28123"/>
                  <a:pt x="123385" y="26587"/>
                  <a:pt x="125885" y="26587"/>
                </a:cubicBezTo>
                <a:cubicBezTo>
                  <a:pt x="128386" y="26587"/>
                  <a:pt x="128386" y="28123"/>
                  <a:pt x="130886" y="28123"/>
                </a:cubicBezTo>
                <a:cubicBezTo>
                  <a:pt x="133386" y="28123"/>
                  <a:pt x="133386" y="26587"/>
                  <a:pt x="135887" y="26587"/>
                </a:cubicBezTo>
                <a:cubicBezTo>
                  <a:pt x="138387" y="26587"/>
                  <a:pt x="138387" y="28123"/>
                  <a:pt x="140887" y="28123"/>
                </a:cubicBezTo>
                <a:cubicBezTo>
                  <a:pt x="143388" y="28123"/>
                  <a:pt x="143388" y="26587"/>
                  <a:pt x="145888" y="26587"/>
                </a:cubicBezTo>
                <a:cubicBezTo>
                  <a:pt x="148388" y="26587"/>
                  <a:pt x="148388" y="28123"/>
                  <a:pt x="150888" y="28123"/>
                </a:cubicBezTo>
                <a:cubicBezTo>
                  <a:pt x="153389" y="28123"/>
                  <a:pt x="153389" y="26587"/>
                  <a:pt x="155889" y="26587"/>
                </a:cubicBezTo>
                <a:cubicBezTo>
                  <a:pt x="158389" y="26587"/>
                  <a:pt x="158389" y="28123"/>
                  <a:pt x="160890" y="28123"/>
                </a:cubicBezTo>
                <a:cubicBezTo>
                  <a:pt x="163390" y="28123"/>
                  <a:pt x="163390" y="26587"/>
                  <a:pt x="165890" y="26587"/>
                </a:cubicBezTo>
                <a:cubicBezTo>
                  <a:pt x="168391" y="26587"/>
                  <a:pt x="168391" y="28123"/>
                  <a:pt x="170891" y="28123"/>
                </a:cubicBezTo>
                <a:cubicBezTo>
                  <a:pt x="173391" y="28123"/>
                  <a:pt x="173391" y="26587"/>
                  <a:pt x="175892" y="26587"/>
                </a:cubicBezTo>
                <a:cubicBezTo>
                  <a:pt x="178392" y="26587"/>
                  <a:pt x="178392" y="28123"/>
                  <a:pt x="180892" y="28123"/>
                </a:cubicBezTo>
                <a:cubicBezTo>
                  <a:pt x="183393" y="28123"/>
                  <a:pt x="183393" y="26587"/>
                  <a:pt x="185893" y="26587"/>
                </a:cubicBezTo>
                <a:cubicBezTo>
                  <a:pt x="188393" y="26587"/>
                  <a:pt x="188393" y="28123"/>
                  <a:pt x="190893" y="28123"/>
                </a:cubicBezTo>
                <a:cubicBezTo>
                  <a:pt x="193394" y="28123"/>
                  <a:pt x="193394" y="26587"/>
                  <a:pt x="195894" y="26587"/>
                </a:cubicBezTo>
                <a:cubicBezTo>
                  <a:pt x="198394" y="26587"/>
                  <a:pt x="198394" y="28123"/>
                  <a:pt x="200895" y="28123"/>
                </a:cubicBezTo>
                <a:cubicBezTo>
                  <a:pt x="203395" y="28123"/>
                  <a:pt x="203395" y="26587"/>
                  <a:pt x="205895" y="26587"/>
                </a:cubicBezTo>
                <a:cubicBezTo>
                  <a:pt x="208396" y="26587"/>
                  <a:pt x="208396" y="28123"/>
                  <a:pt x="210896" y="28123"/>
                </a:cubicBezTo>
                <a:cubicBezTo>
                  <a:pt x="213396" y="28123"/>
                  <a:pt x="213396" y="26587"/>
                  <a:pt x="215897" y="26587"/>
                </a:cubicBezTo>
                <a:cubicBezTo>
                  <a:pt x="218397" y="26587"/>
                  <a:pt x="218397" y="28123"/>
                  <a:pt x="220897" y="28123"/>
                </a:cubicBezTo>
                <a:cubicBezTo>
                  <a:pt x="223398" y="28123"/>
                  <a:pt x="223398" y="26587"/>
                  <a:pt x="225898" y="26587"/>
                </a:cubicBezTo>
                <a:cubicBezTo>
                  <a:pt x="228398" y="26587"/>
                  <a:pt x="228398" y="28123"/>
                  <a:pt x="230898" y="28123"/>
                </a:cubicBezTo>
                <a:cubicBezTo>
                  <a:pt x="233399" y="28123"/>
                  <a:pt x="233399" y="26587"/>
                  <a:pt x="235899" y="26587"/>
                </a:cubicBezTo>
                <a:cubicBezTo>
                  <a:pt x="238399" y="26587"/>
                  <a:pt x="238399" y="28123"/>
                  <a:pt x="240900" y="28123"/>
                </a:cubicBezTo>
                <a:cubicBezTo>
                  <a:pt x="243400" y="28123"/>
                  <a:pt x="243400" y="26587"/>
                  <a:pt x="245900" y="26587"/>
                </a:cubicBezTo>
                <a:cubicBezTo>
                  <a:pt x="248401" y="26587"/>
                  <a:pt x="248401" y="28123"/>
                  <a:pt x="250901" y="28123"/>
                </a:cubicBezTo>
                <a:cubicBezTo>
                  <a:pt x="253401" y="28123"/>
                  <a:pt x="253401" y="26587"/>
                  <a:pt x="255902" y="26587"/>
                </a:cubicBezTo>
                <a:cubicBezTo>
                  <a:pt x="258402" y="26587"/>
                  <a:pt x="258402" y="28123"/>
                  <a:pt x="260902" y="28123"/>
                </a:cubicBezTo>
                <a:cubicBezTo>
                  <a:pt x="263403" y="28123"/>
                  <a:pt x="263403" y="26587"/>
                  <a:pt x="265903" y="26587"/>
                </a:cubicBezTo>
                <a:cubicBezTo>
                  <a:pt x="268403" y="26587"/>
                  <a:pt x="268403" y="28123"/>
                  <a:pt x="270903" y="28123"/>
                </a:cubicBezTo>
                <a:cubicBezTo>
                  <a:pt x="273404" y="28123"/>
                  <a:pt x="273404" y="26587"/>
                  <a:pt x="275904" y="26587"/>
                </a:cubicBezTo>
                <a:cubicBezTo>
                  <a:pt x="278404" y="26587"/>
                  <a:pt x="278404" y="28123"/>
                  <a:pt x="280905" y="28123"/>
                </a:cubicBezTo>
                <a:cubicBezTo>
                  <a:pt x="283405" y="28123"/>
                  <a:pt x="283405" y="26587"/>
                  <a:pt x="285905" y="26587"/>
                </a:cubicBezTo>
                <a:cubicBezTo>
                  <a:pt x="288406" y="26587"/>
                  <a:pt x="288406" y="28123"/>
                  <a:pt x="290906" y="28123"/>
                </a:cubicBezTo>
                <a:cubicBezTo>
                  <a:pt x="293406" y="28123"/>
                  <a:pt x="293406" y="26587"/>
                  <a:pt x="295907" y="26587"/>
                </a:cubicBezTo>
                <a:cubicBezTo>
                  <a:pt x="298074" y="26587"/>
                  <a:pt x="298586" y="28215"/>
                  <a:pt x="300258" y="28215"/>
                </a:cubicBezTo>
                <a:cubicBezTo>
                  <a:pt x="300515" y="28215"/>
                  <a:pt x="300799" y="28176"/>
                  <a:pt x="301122" y="28087"/>
                </a:cubicBezTo>
                <a:cubicBezTo>
                  <a:pt x="301788" y="27909"/>
                  <a:pt x="300467" y="27266"/>
                  <a:pt x="300169" y="26147"/>
                </a:cubicBezTo>
                <a:cubicBezTo>
                  <a:pt x="299990" y="25480"/>
                  <a:pt x="301669" y="25254"/>
                  <a:pt x="301669" y="24575"/>
                </a:cubicBezTo>
                <a:cubicBezTo>
                  <a:pt x="301669" y="23885"/>
                  <a:pt x="300133" y="23885"/>
                  <a:pt x="300133" y="23194"/>
                </a:cubicBezTo>
                <a:cubicBezTo>
                  <a:pt x="300133" y="22503"/>
                  <a:pt x="301669" y="22503"/>
                  <a:pt x="301669" y="21801"/>
                </a:cubicBezTo>
                <a:cubicBezTo>
                  <a:pt x="301669" y="21110"/>
                  <a:pt x="300133" y="21122"/>
                  <a:pt x="300133" y="20420"/>
                </a:cubicBezTo>
                <a:cubicBezTo>
                  <a:pt x="300133" y="19741"/>
                  <a:pt x="301669" y="19741"/>
                  <a:pt x="301669" y="19039"/>
                </a:cubicBezTo>
                <a:cubicBezTo>
                  <a:pt x="301669" y="18360"/>
                  <a:pt x="300133" y="18360"/>
                  <a:pt x="300133" y="17658"/>
                </a:cubicBezTo>
                <a:cubicBezTo>
                  <a:pt x="300133" y="16967"/>
                  <a:pt x="301669" y="16967"/>
                  <a:pt x="301669" y="16276"/>
                </a:cubicBezTo>
                <a:cubicBezTo>
                  <a:pt x="301669" y="15586"/>
                  <a:pt x="300133" y="15586"/>
                  <a:pt x="300133" y="14883"/>
                </a:cubicBezTo>
                <a:cubicBezTo>
                  <a:pt x="300133" y="14205"/>
                  <a:pt x="301669" y="14205"/>
                  <a:pt x="301669" y="13502"/>
                </a:cubicBezTo>
                <a:cubicBezTo>
                  <a:pt x="301669" y="12824"/>
                  <a:pt x="300133" y="12824"/>
                  <a:pt x="300133" y="12121"/>
                </a:cubicBezTo>
                <a:cubicBezTo>
                  <a:pt x="300133" y="11431"/>
                  <a:pt x="301669" y="11431"/>
                  <a:pt x="301669" y="10740"/>
                </a:cubicBezTo>
                <a:cubicBezTo>
                  <a:pt x="301669" y="10049"/>
                  <a:pt x="300133" y="10049"/>
                  <a:pt x="300133" y="9347"/>
                </a:cubicBezTo>
                <a:cubicBezTo>
                  <a:pt x="300133" y="8668"/>
                  <a:pt x="301669" y="8668"/>
                  <a:pt x="301669" y="7966"/>
                </a:cubicBezTo>
                <a:cubicBezTo>
                  <a:pt x="301669" y="7287"/>
                  <a:pt x="300133" y="7287"/>
                  <a:pt x="300133" y="6585"/>
                </a:cubicBezTo>
                <a:cubicBezTo>
                  <a:pt x="300133" y="5894"/>
                  <a:pt x="301669" y="5894"/>
                  <a:pt x="301669" y="5204"/>
                </a:cubicBezTo>
                <a:cubicBezTo>
                  <a:pt x="301669" y="4513"/>
                  <a:pt x="300133" y="4513"/>
                  <a:pt x="300133" y="3811"/>
                </a:cubicBezTo>
                <a:cubicBezTo>
                  <a:pt x="300550" y="3096"/>
                  <a:pt x="302086" y="3096"/>
                  <a:pt x="302086" y="2418"/>
                </a:cubicBezTo>
                <a:cubicBezTo>
                  <a:pt x="302086" y="1727"/>
                  <a:pt x="300550" y="1727"/>
                  <a:pt x="300550" y="1025"/>
                </a:cubicBezTo>
                <a:cubicBezTo>
                  <a:pt x="300550" y="477"/>
                  <a:pt x="301526" y="358"/>
                  <a:pt x="3019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0" name="Google Shape;930;p3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2950" y="-529825"/>
            <a:ext cx="9377525" cy="6283525"/>
          </a:xfrm>
          <a:prstGeom prst="rect">
            <a:avLst/>
          </a:prstGeom>
          <a:noFill/>
          <a:ln>
            <a:noFill/>
          </a:ln>
        </p:spPr>
      </p:pic>
      <p:sp>
        <p:nvSpPr>
          <p:cNvPr id="931" name="Google Shape;931;p34"/>
          <p:cNvSpPr txBox="1">
            <a:spLocks noGrp="1"/>
          </p:cNvSpPr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32" name="Google Shape;932;p34"/>
          <p:cNvSpPr txBox="1">
            <a:spLocks noGrp="1"/>
          </p:cNvSpPr>
          <p:nvPr>
            <p:ph type="subTitle" idx="1"/>
          </p:nvPr>
        </p:nvSpPr>
        <p:spPr>
          <a:xfrm>
            <a:off x="2347900" y="1807355"/>
            <a:ext cx="4448100" cy="10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3" name="Google Shape;933;p34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CREDITS: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Baloo 2"/>
                <a:ea typeface="Baloo 2"/>
                <a:cs typeface="Baloo 2"/>
                <a:sym typeface="Baloo 2"/>
                <a:hlinkClick r:id="rId3"/>
              </a:rPr>
              <a:t>Slidesgo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endParaRPr sz="1200" b="1" u="sng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grpSp>
        <p:nvGrpSpPr>
          <p:cNvPr id="934" name="Google Shape;934;p34"/>
          <p:cNvGrpSpPr/>
          <p:nvPr/>
        </p:nvGrpSpPr>
        <p:grpSpPr>
          <a:xfrm rot="-5013124" flipH="1">
            <a:off x="7348006" y="4084457"/>
            <a:ext cx="1086974" cy="1626146"/>
            <a:chOff x="3774225" y="-1654550"/>
            <a:chExt cx="636100" cy="951625"/>
          </a:xfrm>
        </p:grpSpPr>
        <p:sp>
          <p:nvSpPr>
            <p:cNvPr id="935" name="Google Shape;935;p34"/>
            <p:cNvSpPr/>
            <p:nvPr/>
          </p:nvSpPr>
          <p:spPr>
            <a:xfrm>
              <a:off x="3774225" y="-1654550"/>
              <a:ext cx="636100" cy="951625"/>
            </a:xfrm>
            <a:custGeom>
              <a:avLst/>
              <a:gdLst/>
              <a:ahLst/>
              <a:cxnLst/>
              <a:rect l="l" t="t" r="r" b="b"/>
              <a:pathLst>
                <a:path w="25444" h="38065" extrusionOk="0">
                  <a:moveTo>
                    <a:pt x="16133" y="1"/>
                  </a:moveTo>
                  <a:cubicBezTo>
                    <a:pt x="15335" y="1"/>
                    <a:pt x="14597" y="143"/>
                    <a:pt x="13895" y="453"/>
                  </a:cubicBezTo>
                  <a:cubicBezTo>
                    <a:pt x="13704" y="548"/>
                    <a:pt x="13490" y="655"/>
                    <a:pt x="13299" y="774"/>
                  </a:cubicBezTo>
                  <a:cubicBezTo>
                    <a:pt x="12335" y="786"/>
                    <a:pt x="11371" y="1072"/>
                    <a:pt x="10502" y="1572"/>
                  </a:cubicBezTo>
                  <a:cubicBezTo>
                    <a:pt x="9168" y="2358"/>
                    <a:pt x="8168" y="3656"/>
                    <a:pt x="7584" y="5311"/>
                  </a:cubicBezTo>
                  <a:cubicBezTo>
                    <a:pt x="7084" y="6799"/>
                    <a:pt x="7037" y="8287"/>
                    <a:pt x="7049" y="9680"/>
                  </a:cubicBezTo>
                  <a:cubicBezTo>
                    <a:pt x="7049" y="9918"/>
                    <a:pt x="7061" y="10157"/>
                    <a:pt x="7061" y="10395"/>
                  </a:cubicBezTo>
                  <a:cubicBezTo>
                    <a:pt x="7084" y="10847"/>
                    <a:pt x="7084" y="11264"/>
                    <a:pt x="7084" y="11681"/>
                  </a:cubicBezTo>
                  <a:cubicBezTo>
                    <a:pt x="7084" y="11943"/>
                    <a:pt x="7061" y="12216"/>
                    <a:pt x="7049" y="12466"/>
                  </a:cubicBezTo>
                  <a:cubicBezTo>
                    <a:pt x="7037" y="12597"/>
                    <a:pt x="7037" y="12740"/>
                    <a:pt x="7025" y="12871"/>
                  </a:cubicBezTo>
                  <a:cubicBezTo>
                    <a:pt x="7025" y="12931"/>
                    <a:pt x="7001" y="12990"/>
                    <a:pt x="7001" y="13050"/>
                  </a:cubicBezTo>
                  <a:lnTo>
                    <a:pt x="6989" y="13169"/>
                  </a:lnTo>
                  <a:lnTo>
                    <a:pt x="6989" y="13181"/>
                  </a:lnTo>
                  <a:cubicBezTo>
                    <a:pt x="6882" y="14240"/>
                    <a:pt x="6680" y="15276"/>
                    <a:pt x="6394" y="16288"/>
                  </a:cubicBezTo>
                  <a:cubicBezTo>
                    <a:pt x="6096" y="17324"/>
                    <a:pt x="5751" y="18217"/>
                    <a:pt x="5298" y="19182"/>
                  </a:cubicBezTo>
                  <a:cubicBezTo>
                    <a:pt x="4834" y="20134"/>
                    <a:pt x="4263" y="21075"/>
                    <a:pt x="3715" y="21825"/>
                  </a:cubicBezTo>
                  <a:cubicBezTo>
                    <a:pt x="3477" y="22158"/>
                    <a:pt x="3227" y="22480"/>
                    <a:pt x="2941" y="22837"/>
                  </a:cubicBezTo>
                  <a:cubicBezTo>
                    <a:pt x="1691" y="24432"/>
                    <a:pt x="274" y="26230"/>
                    <a:pt x="95" y="28718"/>
                  </a:cubicBezTo>
                  <a:cubicBezTo>
                    <a:pt x="0" y="30254"/>
                    <a:pt x="417" y="31754"/>
                    <a:pt x="1274" y="32826"/>
                  </a:cubicBezTo>
                  <a:cubicBezTo>
                    <a:pt x="1679" y="33338"/>
                    <a:pt x="2167" y="33767"/>
                    <a:pt x="2739" y="34076"/>
                  </a:cubicBezTo>
                  <a:cubicBezTo>
                    <a:pt x="3167" y="34731"/>
                    <a:pt x="3727" y="35314"/>
                    <a:pt x="4417" y="35755"/>
                  </a:cubicBezTo>
                  <a:cubicBezTo>
                    <a:pt x="5060" y="36172"/>
                    <a:pt x="5751" y="36457"/>
                    <a:pt x="6489" y="36612"/>
                  </a:cubicBezTo>
                  <a:cubicBezTo>
                    <a:pt x="7477" y="37541"/>
                    <a:pt x="8823" y="38065"/>
                    <a:pt x="10263" y="38065"/>
                  </a:cubicBezTo>
                  <a:cubicBezTo>
                    <a:pt x="10335" y="38065"/>
                    <a:pt x="10418" y="38065"/>
                    <a:pt x="10490" y="38053"/>
                  </a:cubicBezTo>
                  <a:cubicBezTo>
                    <a:pt x="12002" y="37993"/>
                    <a:pt x="13502" y="37398"/>
                    <a:pt x="14954" y="36243"/>
                  </a:cubicBezTo>
                  <a:cubicBezTo>
                    <a:pt x="16062" y="35350"/>
                    <a:pt x="17002" y="34302"/>
                    <a:pt x="17812" y="33362"/>
                  </a:cubicBezTo>
                  <a:cubicBezTo>
                    <a:pt x="19574" y="31290"/>
                    <a:pt x="21086" y="29064"/>
                    <a:pt x="22301" y="26706"/>
                  </a:cubicBezTo>
                  <a:cubicBezTo>
                    <a:pt x="22598" y="26147"/>
                    <a:pt x="22884" y="25551"/>
                    <a:pt x="23146" y="24956"/>
                  </a:cubicBezTo>
                  <a:cubicBezTo>
                    <a:pt x="23765" y="23587"/>
                    <a:pt x="24241" y="22158"/>
                    <a:pt x="24563" y="20741"/>
                  </a:cubicBezTo>
                  <a:cubicBezTo>
                    <a:pt x="24932" y="19170"/>
                    <a:pt x="25110" y="17634"/>
                    <a:pt x="25230" y="16324"/>
                  </a:cubicBezTo>
                  <a:cubicBezTo>
                    <a:pt x="25372" y="14812"/>
                    <a:pt x="25444" y="13324"/>
                    <a:pt x="25444" y="11871"/>
                  </a:cubicBezTo>
                  <a:cubicBezTo>
                    <a:pt x="25432" y="10514"/>
                    <a:pt x="25432" y="8823"/>
                    <a:pt x="24860" y="7216"/>
                  </a:cubicBezTo>
                  <a:cubicBezTo>
                    <a:pt x="24277" y="5537"/>
                    <a:pt x="23182" y="4203"/>
                    <a:pt x="21801" y="3513"/>
                  </a:cubicBezTo>
                  <a:cubicBezTo>
                    <a:pt x="21622" y="3418"/>
                    <a:pt x="21443" y="3346"/>
                    <a:pt x="21265" y="3275"/>
                  </a:cubicBezTo>
                  <a:cubicBezTo>
                    <a:pt x="20979" y="2644"/>
                    <a:pt x="20598" y="2060"/>
                    <a:pt x="20098" y="1584"/>
                  </a:cubicBezTo>
                  <a:cubicBezTo>
                    <a:pt x="19074" y="572"/>
                    <a:pt x="17633" y="1"/>
                    <a:pt x="16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3821550" y="-1587725"/>
              <a:ext cx="389350" cy="755950"/>
            </a:xfrm>
            <a:custGeom>
              <a:avLst/>
              <a:gdLst/>
              <a:ahLst/>
              <a:cxnLst/>
              <a:rect l="l" t="t" r="r" b="b"/>
              <a:pathLst>
                <a:path w="15574" h="30238" extrusionOk="0">
                  <a:moveTo>
                    <a:pt x="11457" y="0"/>
                  </a:moveTo>
                  <a:cubicBezTo>
                    <a:pt x="10802" y="0"/>
                    <a:pt x="10147" y="194"/>
                    <a:pt x="9561" y="542"/>
                  </a:cubicBezTo>
                  <a:cubicBezTo>
                    <a:pt x="8537" y="1149"/>
                    <a:pt x="7870" y="2162"/>
                    <a:pt x="7477" y="3281"/>
                  </a:cubicBezTo>
                  <a:cubicBezTo>
                    <a:pt x="7073" y="4471"/>
                    <a:pt x="7013" y="5757"/>
                    <a:pt x="7037" y="7007"/>
                  </a:cubicBezTo>
                  <a:cubicBezTo>
                    <a:pt x="7049" y="7698"/>
                    <a:pt x="7061" y="8365"/>
                    <a:pt x="7061" y="9055"/>
                  </a:cubicBezTo>
                  <a:cubicBezTo>
                    <a:pt x="7061" y="9353"/>
                    <a:pt x="7049" y="9627"/>
                    <a:pt x="7037" y="9924"/>
                  </a:cubicBezTo>
                  <a:cubicBezTo>
                    <a:pt x="7013" y="10079"/>
                    <a:pt x="7013" y="10222"/>
                    <a:pt x="7001" y="10365"/>
                  </a:cubicBezTo>
                  <a:cubicBezTo>
                    <a:pt x="7001" y="10424"/>
                    <a:pt x="6989" y="10496"/>
                    <a:pt x="6989" y="10555"/>
                  </a:cubicBezTo>
                  <a:cubicBezTo>
                    <a:pt x="6989" y="10579"/>
                    <a:pt x="6989" y="10615"/>
                    <a:pt x="6965" y="10639"/>
                  </a:cubicBezTo>
                  <a:lnTo>
                    <a:pt x="6965" y="10686"/>
                  </a:lnTo>
                  <a:lnTo>
                    <a:pt x="6965" y="10722"/>
                  </a:lnTo>
                  <a:cubicBezTo>
                    <a:pt x="6858" y="11877"/>
                    <a:pt x="6632" y="13020"/>
                    <a:pt x="6311" y="14139"/>
                  </a:cubicBezTo>
                  <a:cubicBezTo>
                    <a:pt x="5989" y="15270"/>
                    <a:pt x="5620" y="16282"/>
                    <a:pt x="5096" y="17342"/>
                  </a:cubicBezTo>
                  <a:cubicBezTo>
                    <a:pt x="4608" y="18354"/>
                    <a:pt x="3977" y="19414"/>
                    <a:pt x="3358" y="20283"/>
                  </a:cubicBezTo>
                  <a:cubicBezTo>
                    <a:pt x="2024" y="22116"/>
                    <a:pt x="262" y="23831"/>
                    <a:pt x="84" y="26212"/>
                  </a:cubicBezTo>
                  <a:cubicBezTo>
                    <a:pt x="0" y="27176"/>
                    <a:pt x="227" y="28236"/>
                    <a:pt x="834" y="29010"/>
                  </a:cubicBezTo>
                  <a:cubicBezTo>
                    <a:pt x="1481" y="29820"/>
                    <a:pt x="2452" y="30238"/>
                    <a:pt x="3471" y="30238"/>
                  </a:cubicBezTo>
                  <a:cubicBezTo>
                    <a:pt x="3576" y="30238"/>
                    <a:pt x="3681" y="30233"/>
                    <a:pt x="3786" y="30224"/>
                  </a:cubicBezTo>
                  <a:cubicBezTo>
                    <a:pt x="4989" y="30141"/>
                    <a:pt x="6049" y="29546"/>
                    <a:pt x="6954" y="28784"/>
                  </a:cubicBezTo>
                  <a:cubicBezTo>
                    <a:pt x="7847" y="28022"/>
                    <a:pt x="8620" y="27105"/>
                    <a:pt x="9347" y="26176"/>
                  </a:cubicBezTo>
                  <a:cubicBezTo>
                    <a:pt x="10871" y="24283"/>
                    <a:pt x="12168" y="22223"/>
                    <a:pt x="13204" y="20033"/>
                  </a:cubicBezTo>
                  <a:cubicBezTo>
                    <a:pt x="13454" y="19509"/>
                    <a:pt x="13681" y="18973"/>
                    <a:pt x="13907" y="18425"/>
                  </a:cubicBezTo>
                  <a:cubicBezTo>
                    <a:pt x="14395" y="17223"/>
                    <a:pt x="14764" y="15973"/>
                    <a:pt x="15002" y="14687"/>
                  </a:cubicBezTo>
                  <a:cubicBezTo>
                    <a:pt x="15264" y="13365"/>
                    <a:pt x="15383" y="12032"/>
                    <a:pt x="15467" y="10686"/>
                  </a:cubicBezTo>
                  <a:cubicBezTo>
                    <a:pt x="15562" y="9329"/>
                    <a:pt x="15574" y="7960"/>
                    <a:pt x="15526" y="6614"/>
                  </a:cubicBezTo>
                  <a:cubicBezTo>
                    <a:pt x="15490" y="5305"/>
                    <a:pt x="15431" y="3959"/>
                    <a:pt x="14943" y="2757"/>
                  </a:cubicBezTo>
                  <a:cubicBezTo>
                    <a:pt x="14550" y="1733"/>
                    <a:pt x="13835" y="780"/>
                    <a:pt x="12823" y="304"/>
                  </a:cubicBezTo>
                  <a:cubicBezTo>
                    <a:pt x="12384" y="97"/>
                    <a:pt x="11921" y="0"/>
                    <a:pt x="11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3861725" y="-1607500"/>
              <a:ext cx="417050" cy="822950"/>
            </a:xfrm>
            <a:custGeom>
              <a:avLst/>
              <a:gdLst/>
              <a:ahLst/>
              <a:cxnLst/>
              <a:rect l="l" t="t" r="r" b="b"/>
              <a:pathLst>
                <a:path w="16682" h="32918" extrusionOk="0">
                  <a:moveTo>
                    <a:pt x="12619" y="0"/>
                  </a:moveTo>
                  <a:cubicBezTo>
                    <a:pt x="12122" y="0"/>
                    <a:pt x="11626" y="97"/>
                    <a:pt x="11169" y="297"/>
                  </a:cubicBezTo>
                  <a:cubicBezTo>
                    <a:pt x="9907" y="857"/>
                    <a:pt x="9037" y="2071"/>
                    <a:pt x="8502" y="3345"/>
                  </a:cubicBezTo>
                  <a:cubicBezTo>
                    <a:pt x="6823" y="7298"/>
                    <a:pt x="7633" y="11882"/>
                    <a:pt x="6347" y="15966"/>
                  </a:cubicBezTo>
                  <a:cubicBezTo>
                    <a:pt x="5192" y="19657"/>
                    <a:pt x="2418" y="22622"/>
                    <a:pt x="929" y="26193"/>
                  </a:cubicBezTo>
                  <a:cubicBezTo>
                    <a:pt x="382" y="27515"/>
                    <a:pt x="1" y="29003"/>
                    <a:pt x="453" y="30361"/>
                  </a:cubicBezTo>
                  <a:cubicBezTo>
                    <a:pt x="938" y="31848"/>
                    <a:pt x="2463" y="32918"/>
                    <a:pt x="4019" y="32918"/>
                  </a:cubicBezTo>
                  <a:cubicBezTo>
                    <a:pt x="4144" y="32918"/>
                    <a:pt x="4269" y="32911"/>
                    <a:pt x="4394" y="32897"/>
                  </a:cubicBezTo>
                  <a:cubicBezTo>
                    <a:pt x="6073" y="32718"/>
                    <a:pt x="7525" y="31242"/>
                    <a:pt x="7680" y="29575"/>
                  </a:cubicBezTo>
                  <a:lnTo>
                    <a:pt x="14526" y="17907"/>
                  </a:lnTo>
                  <a:lnTo>
                    <a:pt x="16098" y="5167"/>
                  </a:lnTo>
                  <a:cubicBezTo>
                    <a:pt x="16681" y="3798"/>
                    <a:pt x="16336" y="2107"/>
                    <a:pt x="15276" y="1059"/>
                  </a:cubicBezTo>
                  <a:cubicBezTo>
                    <a:pt x="14574" y="373"/>
                    <a:pt x="13595" y="0"/>
                    <a:pt x="126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3938825" y="-1533475"/>
              <a:ext cx="425075" cy="783025"/>
            </a:xfrm>
            <a:custGeom>
              <a:avLst/>
              <a:gdLst/>
              <a:ahLst/>
              <a:cxnLst/>
              <a:rect l="l" t="t" r="r" b="b"/>
              <a:pathLst>
                <a:path w="17003" h="31321" extrusionOk="0">
                  <a:moveTo>
                    <a:pt x="12819" y="1"/>
                  </a:moveTo>
                  <a:cubicBezTo>
                    <a:pt x="12176" y="1"/>
                    <a:pt x="11532" y="172"/>
                    <a:pt x="10942" y="480"/>
                  </a:cubicBezTo>
                  <a:cubicBezTo>
                    <a:pt x="9835" y="1075"/>
                    <a:pt x="9109" y="2123"/>
                    <a:pt x="8668" y="3266"/>
                  </a:cubicBezTo>
                  <a:cubicBezTo>
                    <a:pt x="8192" y="4504"/>
                    <a:pt x="8097" y="5837"/>
                    <a:pt x="8073" y="7147"/>
                  </a:cubicBezTo>
                  <a:cubicBezTo>
                    <a:pt x="8049" y="7862"/>
                    <a:pt x="8049" y="8564"/>
                    <a:pt x="8025" y="9278"/>
                  </a:cubicBezTo>
                  <a:cubicBezTo>
                    <a:pt x="8013" y="9576"/>
                    <a:pt x="7989" y="9886"/>
                    <a:pt x="7966" y="10183"/>
                  </a:cubicBezTo>
                  <a:cubicBezTo>
                    <a:pt x="7954" y="10338"/>
                    <a:pt x="7930" y="10481"/>
                    <a:pt x="7918" y="10648"/>
                  </a:cubicBezTo>
                  <a:cubicBezTo>
                    <a:pt x="7906" y="10719"/>
                    <a:pt x="7906" y="10779"/>
                    <a:pt x="7894" y="10850"/>
                  </a:cubicBezTo>
                  <a:cubicBezTo>
                    <a:pt x="7894" y="10886"/>
                    <a:pt x="7870" y="10933"/>
                    <a:pt x="7870" y="10957"/>
                  </a:cubicBezTo>
                  <a:lnTo>
                    <a:pt x="7870" y="11005"/>
                  </a:lnTo>
                  <a:lnTo>
                    <a:pt x="7870" y="11029"/>
                  </a:lnTo>
                  <a:cubicBezTo>
                    <a:pt x="7716" y="12243"/>
                    <a:pt x="7430" y="13434"/>
                    <a:pt x="7061" y="14589"/>
                  </a:cubicBezTo>
                  <a:cubicBezTo>
                    <a:pt x="6680" y="15767"/>
                    <a:pt x="6239" y="16803"/>
                    <a:pt x="5680" y="17898"/>
                  </a:cubicBezTo>
                  <a:cubicBezTo>
                    <a:pt x="5120" y="18934"/>
                    <a:pt x="4441" y="20018"/>
                    <a:pt x="3739" y="20911"/>
                  </a:cubicBezTo>
                  <a:cubicBezTo>
                    <a:pt x="2286" y="22780"/>
                    <a:pt x="381" y="24506"/>
                    <a:pt x="108" y="26983"/>
                  </a:cubicBezTo>
                  <a:cubicBezTo>
                    <a:pt x="0" y="27995"/>
                    <a:pt x="179" y="29114"/>
                    <a:pt x="810" y="29936"/>
                  </a:cubicBezTo>
                  <a:cubicBezTo>
                    <a:pt x="1491" y="30855"/>
                    <a:pt x="2562" y="31320"/>
                    <a:pt x="3692" y="31320"/>
                  </a:cubicBezTo>
                  <a:cubicBezTo>
                    <a:pt x="3747" y="31320"/>
                    <a:pt x="3803" y="31319"/>
                    <a:pt x="3858" y="31317"/>
                  </a:cubicBezTo>
                  <a:cubicBezTo>
                    <a:pt x="5120" y="31269"/>
                    <a:pt x="6239" y="30698"/>
                    <a:pt x="7227" y="29924"/>
                  </a:cubicBezTo>
                  <a:cubicBezTo>
                    <a:pt x="8192" y="29162"/>
                    <a:pt x="9025" y="28221"/>
                    <a:pt x="9823" y="27281"/>
                  </a:cubicBezTo>
                  <a:cubicBezTo>
                    <a:pt x="11478" y="25364"/>
                    <a:pt x="12907" y="23256"/>
                    <a:pt x="14085" y="20994"/>
                  </a:cubicBezTo>
                  <a:cubicBezTo>
                    <a:pt x="14371" y="20458"/>
                    <a:pt x="14633" y="19899"/>
                    <a:pt x="14871" y="19339"/>
                  </a:cubicBezTo>
                  <a:cubicBezTo>
                    <a:pt x="15419" y="18089"/>
                    <a:pt x="15848" y="16791"/>
                    <a:pt x="16169" y="15470"/>
                  </a:cubicBezTo>
                  <a:cubicBezTo>
                    <a:pt x="16479" y="14100"/>
                    <a:pt x="16657" y="12684"/>
                    <a:pt x="16788" y="11291"/>
                  </a:cubicBezTo>
                  <a:cubicBezTo>
                    <a:pt x="16931" y="9874"/>
                    <a:pt x="17002" y="8445"/>
                    <a:pt x="17002" y="7028"/>
                  </a:cubicBezTo>
                  <a:cubicBezTo>
                    <a:pt x="16967" y="5706"/>
                    <a:pt x="16955" y="4290"/>
                    <a:pt x="16502" y="3016"/>
                  </a:cubicBezTo>
                  <a:cubicBezTo>
                    <a:pt x="16133" y="1920"/>
                    <a:pt x="15407" y="896"/>
                    <a:pt x="14359" y="361"/>
                  </a:cubicBezTo>
                  <a:cubicBezTo>
                    <a:pt x="13867" y="114"/>
                    <a:pt x="13344" y="1"/>
                    <a:pt x="128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4152050" y="-1572500"/>
              <a:ext cx="45125" cy="34975"/>
            </a:xfrm>
            <a:custGeom>
              <a:avLst/>
              <a:gdLst/>
              <a:ahLst/>
              <a:cxnLst/>
              <a:rect l="l" t="t" r="r" b="b"/>
              <a:pathLst>
                <a:path w="1805" h="1399" extrusionOk="0">
                  <a:moveTo>
                    <a:pt x="1518" y="0"/>
                  </a:moveTo>
                  <a:cubicBezTo>
                    <a:pt x="1504" y="0"/>
                    <a:pt x="1489" y="5"/>
                    <a:pt x="1473" y="17"/>
                  </a:cubicBezTo>
                  <a:cubicBezTo>
                    <a:pt x="1234" y="183"/>
                    <a:pt x="1020" y="350"/>
                    <a:pt x="782" y="505"/>
                  </a:cubicBezTo>
                  <a:lnTo>
                    <a:pt x="365" y="183"/>
                  </a:lnTo>
                  <a:cubicBezTo>
                    <a:pt x="306" y="136"/>
                    <a:pt x="222" y="76"/>
                    <a:pt x="163" y="29"/>
                  </a:cubicBezTo>
                  <a:cubicBezTo>
                    <a:pt x="148" y="16"/>
                    <a:pt x="132" y="11"/>
                    <a:pt x="116" y="11"/>
                  </a:cubicBezTo>
                  <a:cubicBezTo>
                    <a:pt x="55" y="11"/>
                    <a:pt x="1" y="88"/>
                    <a:pt x="68" y="136"/>
                  </a:cubicBezTo>
                  <a:cubicBezTo>
                    <a:pt x="258" y="302"/>
                    <a:pt x="449" y="445"/>
                    <a:pt x="639" y="612"/>
                  </a:cubicBezTo>
                  <a:cubicBezTo>
                    <a:pt x="508" y="707"/>
                    <a:pt x="377" y="802"/>
                    <a:pt x="246" y="898"/>
                  </a:cubicBezTo>
                  <a:cubicBezTo>
                    <a:pt x="187" y="945"/>
                    <a:pt x="127" y="981"/>
                    <a:pt x="68" y="1017"/>
                  </a:cubicBezTo>
                  <a:cubicBezTo>
                    <a:pt x="0" y="1065"/>
                    <a:pt x="42" y="1152"/>
                    <a:pt x="98" y="1152"/>
                  </a:cubicBezTo>
                  <a:cubicBezTo>
                    <a:pt x="111" y="1152"/>
                    <a:pt x="125" y="1147"/>
                    <a:pt x="139" y="1136"/>
                  </a:cubicBezTo>
                  <a:cubicBezTo>
                    <a:pt x="342" y="981"/>
                    <a:pt x="556" y="838"/>
                    <a:pt x="746" y="707"/>
                  </a:cubicBezTo>
                  <a:lnTo>
                    <a:pt x="1413" y="1243"/>
                  </a:lnTo>
                  <a:cubicBezTo>
                    <a:pt x="1473" y="1279"/>
                    <a:pt x="1556" y="1338"/>
                    <a:pt x="1615" y="1386"/>
                  </a:cubicBezTo>
                  <a:cubicBezTo>
                    <a:pt x="1633" y="1395"/>
                    <a:pt x="1652" y="1399"/>
                    <a:pt x="1669" y="1399"/>
                  </a:cubicBezTo>
                  <a:cubicBezTo>
                    <a:pt x="1745" y="1399"/>
                    <a:pt x="1804" y="1327"/>
                    <a:pt x="1746" y="1279"/>
                  </a:cubicBezTo>
                  <a:lnTo>
                    <a:pt x="901" y="600"/>
                  </a:lnTo>
                  <a:cubicBezTo>
                    <a:pt x="1056" y="481"/>
                    <a:pt x="1223" y="374"/>
                    <a:pt x="1377" y="255"/>
                  </a:cubicBezTo>
                  <a:cubicBezTo>
                    <a:pt x="1437" y="207"/>
                    <a:pt x="1496" y="171"/>
                    <a:pt x="1556" y="136"/>
                  </a:cubicBezTo>
                  <a:cubicBezTo>
                    <a:pt x="1614" y="87"/>
                    <a:pt x="1578" y="0"/>
                    <a:pt x="1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3912925" y="-1435800"/>
              <a:ext cx="207200" cy="499850"/>
            </a:xfrm>
            <a:custGeom>
              <a:avLst/>
              <a:gdLst/>
              <a:ahLst/>
              <a:cxnLst/>
              <a:rect l="l" t="t" r="r" b="b"/>
              <a:pathLst>
                <a:path w="8288" h="19994" extrusionOk="0">
                  <a:moveTo>
                    <a:pt x="6974" y="1106"/>
                  </a:moveTo>
                  <a:cubicBezTo>
                    <a:pt x="6975" y="1107"/>
                    <a:pt x="6977" y="1108"/>
                    <a:pt x="6978" y="1109"/>
                  </a:cubicBezTo>
                  <a:cubicBezTo>
                    <a:pt x="6990" y="1126"/>
                    <a:pt x="6995" y="1133"/>
                    <a:pt x="6995" y="1133"/>
                  </a:cubicBezTo>
                  <a:cubicBezTo>
                    <a:pt x="6994" y="1133"/>
                    <a:pt x="6985" y="1120"/>
                    <a:pt x="6974" y="1106"/>
                  </a:cubicBezTo>
                  <a:close/>
                  <a:moveTo>
                    <a:pt x="7192" y="2109"/>
                  </a:moveTo>
                  <a:lnTo>
                    <a:pt x="7192" y="2109"/>
                  </a:lnTo>
                  <a:cubicBezTo>
                    <a:pt x="7189" y="2121"/>
                    <a:pt x="7187" y="2132"/>
                    <a:pt x="7185" y="2142"/>
                  </a:cubicBezTo>
                  <a:lnTo>
                    <a:pt x="7185" y="2142"/>
                  </a:lnTo>
                  <a:cubicBezTo>
                    <a:pt x="7192" y="2130"/>
                    <a:pt x="7192" y="2117"/>
                    <a:pt x="7192" y="2109"/>
                  </a:cubicBezTo>
                  <a:close/>
                  <a:moveTo>
                    <a:pt x="4302" y="12523"/>
                  </a:moveTo>
                  <a:cubicBezTo>
                    <a:pt x="4296" y="12544"/>
                    <a:pt x="4291" y="12555"/>
                    <a:pt x="4289" y="12555"/>
                  </a:cubicBezTo>
                  <a:cubicBezTo>
                    <a:pt x="4287" y="12555"/>
                    <a:pt x="4289" y="12545"/>
                    <a:pt x="4299" y="12527"/>
                  </a:cubicBezTo>
                  <a:cubicBezTo>
                    <a:pt x="4300" y="12526"/>
                    <a:pt x="4301" y="12524"/>
                    <a:pt x="4302" y="12523"/>
                  </a:cubicBezTo>
                  <a:close/>
                  <a:moveTo>
                    <a:pt x="4200" y="12917"/>
                  </a:moveTo>
                  <a:lnTo>
                    <a:pt x="4200" y="12917"/>
                  </a:lnTo>
                  <a:cubicBezTo>
                    <a:pt x="4199" y="12924"/>
                    <a:pt x="4198" y="12927"/>
                    <a:pt x="4197" y="12927"/>
                  </a:cubicBezTo>
                  <a:cubicBezTo>
                    <a:pt x="4197" y="12927"/>
                    <a:pt x="4198" y="12923"/>
                    <a:pt x="4200" y="12917"/>
                  </a:cubicBezTo>
                  <a:close/>
                  <a:moveTo>
                    <a:pt x="3108" y="15317"/>
                  </a:moveTo>
                  <a:lnTo>
                    <a:pt x="3108" y="15317"/>
                  </a:lnTo>
                  <a:cubicBezTo>
                    <a:pt x="3108" y="15320"/>
                    <a:pt x="3108" y="15322"/>
                    <a:pt x="3108" y="15325"/>
                  </a:cubicBezTo>
                  <a:cubicBezTo>
                    <a:pt x="3099" y="15344"/>
                    <a:pt x="3095" y="15351"/>
                    <a:pt x="3095" y="15351"/>
                  </a:cubicBezTo>
                  <a:cubicBezTo>
                    <a:pt x="3094" y="15351"/>
                    <a:pt x="3102" y="15335"/>
                    <a:pt x="3108" y="15317"/>
                  </a:cubicBezTo>
                  <a:close/>
                  <a:moveTo>
                    <a:pt x="2676" y="15884"/>
                  </a:moveTo>
                  <a:cubicBezTo>
                    <a:pt x="2680" y="15884"/>
                    <a:pt x="2664" y="15901"/>
                    <a:pt x="2645" y="15908"/>
                  </a:cubicBezTo>
                  <a:lnTo>
                    <a:pt x="2645" y="15908"/>
                  </a:lnTo>
                  <a:cubicBezTo>
                    <a:pt x="2664" y="15890"/>
                    <a:pt x="2674" y="15884"/>
                    <a:pt x="2676" y="15884"/>
                  </a:cubicBezTo>
                  <a:close/>
                  <a:moveTo>
                    <a:pt x="1574" y="17639"/>
                  </a:moveTo>
                  <a:lnTo>
                    <a:pt x="1548" y="17659"/>
                  </a:lnTo>
                  <a:cubicBezTo>
                    <a:pt x="1543" y="17663"/>
                    <a:pt x="1538" y="17667"/>
                    <a:pt x="1534" y="17671"/>
                  </a:cubicBezTo>
                  <a:lnTo>
                    <a:pt x="1534" y="17671"/>
                  </a:lnTo>
                  <a:cubicBezTo>
                    <a:pt x="1532" y="17669"/>
                    <a:pt x="1548" y="17653"/>
                    <a:pt x="1560" y="17647"/>
                  </a:cubicBezTo>
                  <a:cubicBezTo>
                    <a:pt x="1565" y="17644"/>
                    <a:pt x="1569" y="17642"/>
                    <a:pt x="1574" y="17639"/>
                  </a:cubicBezTo>
                  <a:close/>
                  <a:moveTo>
                    <a:pt x="1136" y="18146"/>
                  </a:moveTo>
                  <a:lnTo>
                    <a:pt x="1136" y="18146"/>
                  </a:lnTo>
                  <a:cubicBezTo>
                    <a:pt x="1133" y="18152"/>
                    <a:pt x="1129" y="18158"/>
                    <a:pt x="1126" y="18165"/>
                  </a:cubicBezTo>
                  <a:lnTo>
                    <a:pt x="1126" y="18165"/>
                  </a:lnTo>
                  <a:cubicBezTo>
                    <a:pt x="1129" y="18157"/>
                    <a:pt x="1133" y="18150"/>
                    <a:pt x="1136" y="18146"/>
                  </a:cubicBezTo>
                  <a:close/>
                  <a:moveTo>
                    <a:pt x="1096" y="18813"/>
                  </a:moveTo>
                  <a:lnTo>
                    <a:pt x="1096" y="18813"/>
                  </a:lnTo>
                  <a:cubicBezTo>
                    <a:pt x="1096" y="18813"/>
                    <a:pt x="1096" y="18814"/>
                    <a:pt x="1096" y="18814"/>
                  </a:cubicBezTo>
                  <a:lnTo>
                    <a:pt x="1096" y="18814"/>
                  </a:lnTo>
                  <a:cubicBezTo>
                    <a:pt x="1096" y="18814"/>
                    <a:pt x="1096" y="18814"/>
                    <a:pt x="1096" y="18813"/>
                  </a:cubicBezTo>
                  <a:cubicBezTo>
                    <a:pt x="1096" y="18813"/>
                    <a:pt x="1096" y="18813"/>
                    <a:pt x="1096" y="18813"/>
                  </a:cubicBezTo>
                  <a:close/>
                  <a:moveTo>
                    <a:pt x="7055" y="0"/>
                  </a:moveTo>
                  <a:cubicBezTo>
                    <a:pt x="6878" y="0"/>
                    <a:pt x="6689" y="99"/>
                    <a:pt x="6608" y="252"/>
                  </a:cubicBezTo>
                  <a:cubicBezTo>
                    <a:pt x="6478" y="502"/>
                    <a:pt x="6561" y="776"/>
                    <a:pt x="6787" y="930"/>
                  </a:cubicBezTo>
                  <a:cubicBezTo>
                    <a:pt x="6791" y="938"/>
                    <a:pt x="6801" y="947"/>
                    <a:pt x="6811" y="954"/>
                  </a:cubicBezTo>
                  <a:lnTo>
                    <a:pt x="6811" y="954"/>
                  </a:lnTo>
                  <a:cubicBezTo>
                    <a:pt x="6811" y="954"/>
                    <a:pt x="6811" y="954"/>
                    <a:pt x="6811" y="954"/>
                  </a:cubicBezTo>
                  <a:cubicBezTo>
                    <a:pt x="6847" y="978"/>
                    <a:pt x="6870" y="990"/>
                    <a:pt x="6906" y="1026"/>
                  </a:cubicBezTo>
                  <a:cubicBezTo>
                    <a:pt x="6920" y="1040"/>
                    <a:pt x="6934" y="1058"/>
                    <a:pt x="6948" y="1075"/>
                  </a:cubicBezTo>
                  <a:lnTo>
                    <a:pt x="6948" y="1075"/>
                  </a:lnTo>
                  <a:cubicBezTo>
                    <a:pt x="6949" y="1077"/>
                    <a:pt x="6951" y="1080"/>
                    <a:pt x="6954" y="1085"/>
                  </a:cubicBezTo>
                  <a:cubicBezTo>
                    <a:pt x="6966" y="1097"/>
                    <a:pt x="6978" y="1133"/>
                    <a:pt x="6989" y="1145"/>
                  </a:cubicBezTo>
                  <a:cubicBezTo>
                    <a:pt x="7031" y="1196"/>
                    <a:pt x="7072" y="1256"/>
                    <a:pt x="7097" y="1317"/>
                  </a:cubicBezTo>
                  <a:lnTo>
                    <a:pt x="7097" y="1317"/>
                  </a:lnTo>
                  <a:cubicBezTo>
                    <a:pt x="7100" y="1330"/>
                    <a:pt x="7109" y="1351"/>
                    <a:pt x="7109" y="1371"/>
                  </a:cubicBezTo>
                  <a:lnTo>
                    <a:pt x="7156" y="1502"/>
                  </a:lnTo>
                  <a:cubicBezTo>
                    <a:pt x="7168" y="1549"/>
                    <a:pt x="7168" y="1573"/>
                    <a:pt x="7192" y="1621"/>
                  </a:cubicBezTo>
                  <a:cubicBezTo>
                    <a:pt x="7199" y="1651"/>
                    <a:pt x="7202" y="1715"/>
                    <a:pt x="7200" y="1715"/>
                  </a:cubicBezTo>
                  <a:cubicBezTo>
                    <a:pt x="7199" y="1715"/>
                    <a:pt x="7196" y="1694"/>
                    <a:pt x="7192" y="1633"/>
                  </a:cubicBezTo>
                  <a:lnTo>
                    <a:pt x="7192" y="1633"/>
                  </a:lnTo>
                  <a:cubicBezTo>
                    <a:pt x="7192" y="1728"/>
                    <a:pt x="7204" y="1811"/>
                    <a:pt x="7204" y="1907"/>
                  </a:cubicBezTo>
                  <a:cubicBezTo>
                    <a:pt x="7204" y="1990"/>
                    <a:pt x="7204" y="2061"/>
                    <a:pt x="7192" y="2157"/>
                  </a:cubicBezTo>
                  <a:cubicBezTo>
                    <a:pt x="7192" y="2181"/>
                    <a:pt x="7182" y="2209"/>
                    <a:pt x="7178" y="2209"/>
                  </a:cubicBezTo>
                  <a:cubicBezTo>
                    <a:pt x="7175" y="2209"/>
                    <a:pt x="7174" y="2192"/>
                    <a:pt x="7185" y="2142"/>
                  </a:cubicBezTo>
                  <a:lnTo>
                    <a:pt x="7185" y="2142"/>
                  </a:lnTo>
                  <a:cubicBezTo>
                    <a:pt x="7181" y="2148"/>
                    <a:pt x="7176" y="2153"/>
                    <a:pt x="7168" y="2157"/>
                  </a:cubicBezTo>
                  <a:cubicBezTo>
                    <a:pt x="7156" y="2204"/>
                    <a:pt x="7156" y="2240"/>
                    <a:pt x="7144" y="2288"/>
                  </a:cubicBezTo>
                  <a:cubicBezTo>
                    <a:pt x="7120" y="2383"/>
                    <a:pt x="7097" y="2454"/>
                    <a:pt x="7073" y="2538"/>
                  </a:cubicBezTo>
                  <a:cubicBezTo>
                    <a:pt x="7049" y="2585"/>
                    <a:pt x="7037" y="2621"/>
                    <a:pt x="7025" y="2657"/>
                  </a:cubicBezTo>
                  <a:lnTo>
                    <a:pt x="7025" y="2657"/>
                  </a:lnTo>
                  <a:lnTo>
                    <a:pt x="7025" y="2657"/>
                  </a:lnTo>
                  <a:cubicBezTo>
                    <a:pt x="7025" y="2681"/>
                    <a:pt x="7013" y="2681"/>
                    <a:pt x="7013" y="2692"/>
                  </a:cubicBezTo>
                  <a:cubicBezTo>
                    <a:pt x="7003" y="2713"/>
                    <a:pt x="6997" y="2725"/>
                    <a:pt x="6997" y="2725"/>
                  </a:cubicBezTo>
                  <a:cubicBezTo>
                    <a:pt x="6996" y="2725"/>
                    <a:pt x="7005" y="2704"/>
                    <a:pt x="7025" y="2657"/>
                  </a:cubicBezTo>
                  <a:lnTo>
                    <a:pt x="7025" y="2657"/>
                  </a:lnTo>
                  <a:lnTo>
                    <a:pt x="6978" y="2752"/>
                  </a:lnTo>
                  <a:cubicBezTo>
                    <a:pt x="6894" y="2931"/>
                    <a:pt x="6787" y="3109"/>
                    <a:pt x="6680" y="3288"/>
                  </a:cubicBezTo>
                  <a:cubicBezTo>
                    <a:pt x="6454" y="3645"/>
                    <a:pt x="6204" y="3966"/>
                    <a:pt x="5954" y="4300"/>
                  </a:cubicBezTo>
                  <a:cubicBezTo>
                    <a:pt x="5442" y="5014"/>
                    <a:pt x="4989" y="5860"/>
                    <a:pt x="5061" y="6764"/>
                  </a:cubicBezTo>
                  <a:cubicBezTo>
                    <a:pt x="5084" y="7181"/>
                    <a:pt x="5204" y="7586"/>
                    <a:pt x="5346" y="7979"/>
                  </a:cubicBezTo>
                  <a:cubicBezTo>
                    <a:pt x="5477" y="8348"/>
                    <a:pt x="5596" y="8705"/>
                    <a:pt x="5668" y="9086"/>
                  </a:cubicBezTo>
                  <a:cubicBezTo>
                    <a:pt x="5671" y="9111"/>
                    <a:pt x="5673" y="9121"/>
                    <a:pt x="5673" y="9121"/>
                  </a:cubicBezTo>
                  <a:cubicBezTo>
                    <a:pt x="5674" y="9121"/>
                    <a:pt x="5673" y="9108"/>
                    <a:pt x="5672" y="9093"/>
                  </a:cubicBezTo>
                  <a:lnTo>
                    <a:pt x="5672" y="9093"/>
                  </a:lnTo>
                  <a:cubicBezTo>
                    <a:pt x="5673" y="9101"/>
                    <a:pt x="5676" y="9110"/>
                    <a:pt x="5680" y="9122"/>
                  </a:cubicBezTo>
                  <a:cubicBezTo>
                    <a:pt x="5680" y="9169"/>
                    <a:pt x="5680" y="9205"/>
                    <a:pt x="5704" y="9253"/>
                  </a:cubicBezTo>
                  <a:lnTo>
                    <a:pt x="5704" y="9384"/>
                  </a:lnTo>
                  <a:lnTo>
                    <a:pt x="5704" y="9443"/>
                  </a:lnTo>
                  <a:lnTo>
                    <a:pt x="5704" y="9503"/>
                  </a:lnTo>
                  <a:cubicBezTo>
                    <a:pt x="5704" y="9479"/>
                    <a:pt x="5704" y="9467"/>
                    <a:pt x="5716" y="9431"/>
                  </a:cubicBezTo>
                  <a:lnTo>
                    <a:pt x="5716" y="9431"/>
                  </a:lnTo>
                  <a:cubicBezTo>
                    <a:pt x="5716" y="9527"/>
                    <a:pt x="5680" y="9610"/>
                    <a:pt x="5656" y="9705"/>
                  </a:cubicBezTo>
                  <a:cubicBezTo>
                    <a:pt x="5645" y="9727"/>
                    <a:pt x="5624" y="9758"/>
                    <a:pt x="5621" y="9791"/>
                  </a:cubicBezTo>
                  <a:lnTo>
                    <a:pt x="5621" y="9791"/>
                  </a:lnTo>
                  <a:cubicBezTo>
                    <a:pt x="5616" y="9804"/>
                    <a:pt x="5611" y="9817"/>
                    <a:pt x="5608" y="9824"/>
                  </a:cubicBezTo>
                  <a:cubicBezTo>
                    <a:pt x="5585" y="9884"/>
                    <a:pt x="5537" y="9955"/>
                    <a:pt x="5489" y="10015"/>
                  </a:cubicBezTo>
                  <a:cubicBezTo>
                    <a:pt x="5480" y="10024"/>
                    <a:pt x="5478" y="10034"/>
                    <a:pt x="5471" y="10050"/>
                  </a:cubicBezTo>
                  <a:lnTo>
                    <a:pt x="5471" y="10050"/>
                  </a:lnTo>
                  <a:cubicBezTo>
                    <a:pt x="5450" y="10075"/>
                    <a:pt x="5424" y="10097"/>
                    <a:pt x="5406" y="10134"/>
                  </a:cubicBezTo>
                  <a:cubicBezTo>
                    <a:pt x="5299" y="10253"/>
                    <a:pt x="5192" y="10336"/>
                    <a:pt x="5073" y="10443"/>
                  </a:cubicBezTo>
                  <a:cubicBezTo>
                    <a:pt x="5013" y="10491"/>
                    <a:pt x="4954" y="10551"/>
                    <a:pt x="4894" y="10598"/>
                  </a:cubicBezTo>
                  <a:cubicBezTo>
                    <a:pt x="4873" y="10619"/>
                    <a:pt x="4844" y="10631"/>
                    <a:pt x="4821" y="10657"/>
                  </a:cubicBezTo>
                  <a:lnTo>
                    <a:pt x="4821" y="10657"/>
                  </a:lnTo>
                  <a:cubicBezTo>
                    <a:pt x="4834" y="10645"/>
                    <a:pt x="4846" y="10634"/>
                    <a:pt x="4846" y="10634"/>
                  </a:cubicBezTo>
                  <a:lnTo>
                    <a:pt x="4846" y="10634"/>
                  </a:lnTo>
                  <a:cubicBezTo>
                    <a:pt x="4834" y="10646"/>
                    <a:pt x="4825" y="10655"/>
                    <a:pt x="4814" y="10664"/>
                  </a:cubicBezTo>
                  <a:lnTo>
                    <a:pt x="4814" y="10664"/>
                  </a:lnTo>
                  <a:cubicBezTo>
                    <a:pt x="4816" y="10662"/>
                    <a:pt x="4819" y="10659"/>
                    <a:pt x="4821" y="10657"/>
                  </a:cubicBezTo>
                  <a:lnTo>
                    <a:pt x="4821" y="10657"/>
                  </a:lnTo>
                  <a:cubicBezTo>
                    <a:pt x="4812" y="10664"/>
                    <a:pt x="4803" y="10672"/>
                    <a:pt x="4797" y="10678"/>
                  </a:cubicBezTo>
                  <a:lnTo>
                    <a:pt x="4797" y="10678"/>
                  </a:lnTo>
                  <a:cubicBezTo>
                    <a:pt x="4804" y="10673"/>
                    <a:pt x="4809" y="10669"/>
                    <a:pt x="4814" y="10664"/>
                  </a:cubicBezTo>
                  <a:lnTo>
                    <a:pt x="4814" y="10664"/>
                  </a:lnTo>
                  <a:cubicBezTo>
                    <a:pt x="4813" y="10666"/>
                    <a:pt x="4812" y="10668"/>
                    <a:pt x="4811" y="10670"/>
                  </a:cubicBezTo>
                  <a:cubicBezTo>
                    <a:pt x="4797" y="10680"/>
                    <a:pt x="4792" y="10684"/>
                    <a:pt x="4791" y="10684"/>
                  </a:cubicBezTo>
                  <a:cubicBezTo>
                    <a:pt x="4791" y="10684"/>
                    <a:pt x="4793" y="10682"/>
                    <a:pt x="4797" y="10678"/>
                  </a:cubicBezTo>
                  <a:lnTo>
                    <a:pt x="4797" y="10678"/>
                  </a:lnTo>
                  <a:cubicBezTo>
                    <a:pt x="4791" y="10683"/>
                    <a:pt x="4784" y="10688"/>
                    <a:pt x="4775" y="10693"/>
                  </a:cubicBezTo>
                  <a:cubicBezTo>
                    <a:pt x="4632" y="10812"/>
                    <a:pt x="4465" y="10932"/>
                    <a:pt x="4311" y="11051"/>
                  </a:cubicBezTo>
                  <a:cubicBezTo>
                    <a:pt x="4049" y="11265"/>
                    <a:pt x="3811" y="11503"/>
                    <a:pt x="3608" y="11789"/>
                  </a:cubicBezTo>
                  <a:cubicBezTo>
                    <a:pt x="3120" y="12467"/>
                    <a:pt x="3168" y="13313"/>
                    <a:pt x="3215" y="14111"/>
                  </a:cubicBezTo>
                  <a:cubicBezTo>
                    <a:pt x="3227" y="14301"/>
                    <a:pt x="3227" y="14492"/>
                    <a:pt x="3227" y="14682"/>
                  </a:cubicBezTo>
                  <a:cubicBezTo>
                    <a:pt x="3227" y="14759"/>
                    <a:pt x="3219" y="14828"/>
                    <a:pt x="3216" y="14901"/>
                  </a:cubicBezTo>
                  <a:lnTo>
                    <a:pt x="3216" y="14901"/>
                  </a:lnTo>
                  <a:cubicBezTo>
                    <a:pt x="3212" y="14928"/>
                    <a:pt x="3203" y="14980"/>
                    <a:pt x="3191" y="15003"/>
                  </a:cubicBezTo>
                  <a:cubicBezTo>
                    <a:pt x="3179" y="15039"/>
                    <a:pt x="3179" y="15087"/>
                    <a:pt x="3168" y="15134"/>
                  </a:cubicBezTo>
                  <a:lnTo>
                    <a:pt x="3120" y="15265"/>
                  </a:lnTo>
                  <a:cubicBezTo>
                    <a:pt x="3120" y="15270"/>
                    <a:pt x="3118" y="15276"/>
                    <a:pt x="3116" y="15283"/>
                  </a:cubicBezTo>
                  <a:lnTo>
                    <a:pt x="3116" y="15283"/>
                  </a:lnTo>
                  <a:cubicBezTo>
                    <a:pt x="3094" y="15319"/>
                    <a:pt x="3072" y="15375"/>
                    <a:pt x="3060" y="15420"/>
                  </a:cubicBezTo>
                  <a:cubicBezTo>
                    <a:pt x="3037" y="15456"/>
                    <a:pt x="3013" y="15504"/>
                    <a:pt x="2989" y="15539"/>
                  </a:cubicBezTo>
                  <a:cubicBezTo>
                    <a:pt x="2977" y="15551"/>
                    <a:pt x="2941" y="15575"/>
                    <a:pt x="2941" y="15611"/>
                  </a:cubicBezTo>
                  <a:cubicBezTo>
                    <a:pt x="2941" y="15602"/>
                    <a:pt x="2981" y="15554"/>
                    <a:pt x="2986" y="15554"/>
                  </a:cubicBezTo>
                  <a:lnTo>
                    <a:pt x="2986" y="15554"/>
                  </a:lnTo>
                  <a:cubicBezTo>
                    <a:pt x="2988" y="15554"/>
                    <a:pt x="2986" y="15560"/>
                    <a:pt x="2977" y="15575"/>
                  </a:cubicBezTo>
                  <a:cubicBezTo>
                    <a:pt x="2941" y="15611"/>
                    <a:pt x="2918" y="15635"/>
                    <a:pt x="2882" y="15682"/>
                  </a:cubicBezTo>
                  <a:cubicBezTo>
                    <a:pt x="2810" y="15754"/>
                    <a:pt x="2739" y="15837"/>
                    <a:pt x="2656" y="15896"/>
                  </a:cubicBezTo>
                  <a:lnTo>
                    <a:pt x="2644" y="15908"/>
                  </a:lnTo>
                  <a:lnTo>
                    <a:pt x="2644" y="15908"/>
                  </a:lnTo>
                  <a:cubicBezTo>
                    <a:pt x="2608" y="15932"/>
                    <a:pt x="2572" y="15968"/>
                    <a:pt x="2525" y="15992"/>
                  </a:cubicBezTo>
                  <a:cubicBezTo>
                    <a:pt x="2441" y="16051"/>
                    <a:pt x="2370" y="16099"/>
                    <a:pt x="2275" y="16158"/>
                  </a:cubicBezTo>
                  <a:cubicBezTo>
                    <a:pt x="2108" y="16266"/>
                    <a:pt x="1953" y="16349"/>
                    <a:pt x="1786" y="16444"/>
                  </a:cubicBezTo>
                  <a:cubicBezTo>
                    <a:pt x="1417" y="16647"/>
                    <a:pt x="1036" y="16873"/>
                    <a:pt x="727" y="17159"/>
                  </a:cubicBezTo>
                  <a:cubicBezTo>
                    <a:pt x="429" y="17432"/>
                    <a:pt x="179" y="17790"/>
                    <a:pt x="84" y="18206"/>
                  </a:cubicBezTo>
                  <a:cubicBezTo>
                    <a:pt x="1" y="18623"/>
                    <a:pt x="24" y="19064"/>
                    <a:pt x="227" y="19445"/>
                  </a:cubicBezTo>
                  <a:cubicBezTo>
                    <a:pt x="322" y="19635"/>
                    <a:pt x="489" y="19790"/>
                    <a:pt x="667" y="19921"/>
                  </a:cubicBezTo>
                  <a:cubicBezTo>
                    <a:pt x="737" y="19971"/>
                    <a:pt x="821" y="19994"/>
                    <a:pt x="908" y="19994"/>
                  </a:cubicBezTo>
                  <a:cubicBezTo>
                    <a:pt x="1088" y="19994"/>
                    <a:pt x="1277" y="19895"/>
                    <a:pt x="1358" y="19742"/>
                  </a:cubicBezTo>
                  <a:cubicBezTo>
                    <a:pt x="1503" y="19385"/>
                    <a:pt x="1439" y="19143"/>
                    <a:pt x="1244" y="18977"/>
                  </a:cubicBezTo>
                  <a:lnTo>
                    <a:pt x="1244" y="18977"/>
                  </a:lnTo>
                  <a:cubicBezTo>
                    <a:pt x="1244" y="18976"/>
                    <a:pt x="1242" y="18973"/>
                    <a:pt x="1239" y="18968"/>
                  </a:cubicBezTo>
                  <a:lnTo>
                    <a:pt x="1191" y="18933"/>
                  </a:lnTo>
                  <a:cubicBezTo>
                    <a:pt x="1187" y="18924"/>
                    <a:pt x="1172" y="18906"/>
                    <a:pt x="1157" y="18890"/>
                  </a:cubicBezTo>
                  <a:lnTo>
                    <a:pt x="1157" y="18890"/>
                  </a:lnTo>
                  <a:cubicBezTo>
                    <a:pt x="1145" y="18871"/>
                    <a:pt x="1125" y="18843"/>
                    <a:pt x="1120" y="18837"/>
                  </a:cubicBezTo>
                  <a:cubicBezTo>
                    <a:pt x="1107" y="18831"/>
                    <a:pt x="1101" y="18824"/>
                    <a:pt x="1096" y="18814"/>
                  </a:cubicBezTo>
                  <a:lnTo>
                    <a:pt x="1096" y="18814"/>
                  </a:lnTo>
                  <a:cubicBezTo>
                    <a:pt x="1099" y="18817"/>
                    <a:pt x="1100" y="18819"/>
                    <a:pt x="1100" y="18819"/>
                  </a:cubicBezTo>
                  <a:cubicBezTo>
                    <a:pt x="1101" y="18819"/>
                    <a:pt x="1098" y="18812"/>
                    <a:pt x="1094" y="18803"/>
                  </a:cubicBezTo>
                  <a:lnTo>
                    <a:pt x="1094" y="18803"/>
                  </a:lnTo>
                  <a:cubicBezTo>
                    <a:pt x="1094" y="18807"/>
                    <a:pt x="1095" y="18810"/>
                    <a:pt x="1096" y="18813"/>
                  </a:cubicBezTo>
                  <a:lnTo>
                    <a:pt x="1096" y="18813"/>
                  </a:lnTo>
                  <a:cubicBezTo>
                    <a:pt x="1094" y="18808"/>
                    <a:pt x="1092" y="18802"/>
                    <a:pt x="1089" y="18795"/>
                  </a:cubicBezTo>
                  <a:lnTo>
                    <a:pt x="1089" y="18795"/>
                  </a:lnTo>
                  <a:cubicBezTo>
                    <a:pt x="1091" y="18798"/>
                    <a:pt x="1092" y="18800"/>
                    <a:pt x="1094" y="18803"/>
                  </a:cubicBezTo>
                  <a:lnTo>
                    <a:pt x="1094" y="18803"/>
                  </a:lnTo>
                  <a:cubicBezTo>
                    <a:pt x="1079" y="18743"/>
                    <a:pt x="1036" y="18655"/>
                    <a:pt x="1036" y="18587"/>
                  </a:cubicBezTo>
                  <a:lnTo>
                    <a:pt x="1036" y="18587"/>
                  </a:lnTo>
                  <a:cubicBezTo>
                    <a:pt x="1036" y="18587"/>
                    <a:pt x="1051" y="18668"/>
                    <a:pt x="1057" y="18668"/>
                  </a:cubicBezTo>
                  <a:cubicBezTo>
                    <a:pt x="1059" y="18668"/>
                    <a:pt x="1060" y="18662"/>
                    <a:pt x="1060" y="18647"/>
                  </a:cubicBezTo>
                  <a:lnTo>
                    <a:pt x="1060" y="18587"/>
                  </a:lnTo>
                  <a:lnTo>
                    <a:pt x="1060" y="18456"/>
                  </a:lnTo>
                  <a:cubicBezTo>
                    <a:pt x="1060" y="18409"/>
                    <a:pt x="1072" y="18373"/>
                    <a:pt x="1072" y="18349"/>
                  </a:cubicBezTo>
                  <a:cubicBezTo>
                    <a:pt x="1084" y="18302"/>
                    <a:pt x="1084" y="18278"/>
                    <a:pt x="1096" y="18230"/>
                  </a:cubicBezTo>
                  <a:cubicBezTo>
                    <a:pt x="1096" y="18218"/>
                    <a:pt x="1119" y="18195"/>
                    <a:pt x="1120" y="18183"/>
                  </a:cubicBezTo>
                  <a:lnTo>
                    <a:pt x="1120" y="18183"/>
                  </a:lnTo>
                  <a:cubicBezTo>
                    <a:pt x="1113" y="18193"/>
                    <a:pt x="1105" y="18204"/>
                    <a:pt x="1096" y="18218"/>
                  </a:cubicBezTo>
                  <a:cubicBezTo>
                    <a:pt x="1106" y="18200"/>
                    <a:pt x="1116" y="18182"/>
                    <a:pt x="1126" y="18165"/>
                  </a:cubicBezTo>
                  <a:lnTo>
                    <a:pt x="1126" y="18165"/>
                  </a:lnTo>
                  <a:cubicBezTo>
                    <a:pt x="1123" y="18170"/>
                    <a:pt x="1121" y="18176"/>
                    <a:pt x="1120" y="18182"/>
                  </a:cubicBezTo>
                  <a:cubicBezTo>
                    <a:pt x="1120" y="18183"/>
                    <a:pt x="1120" y="18183"/>
                    <a:pt x="1120" y="18183"/>
                  </a:cubicBezTo>
                  <a:lnTo>
                    <a:pt x="1120" y="18183"/>
                  </a:lnTo>
                  <a:cubicBezTo>
                    <a:pt x="1141" y="18150"/>
                    <a:pt x="1146" y="18138"/>
                    <a:pt x="1144" y="18138"/>
                  </a:cubicBezTo>
                  <a:lnTo>
                    <a:pt x="1144" y="18138"/>
                  </a:lnTo>
                  <a:cubicBezTo>
                    <a:pt x="1142" y="18138"/>
                    <a:pt x="1140" y="18141"/>
                    <a:pt x="1136" y="18146"/>
                  </a:cubicBezTo>
                  <a:lnTo>
                    <a:pt x="1136" y="18146"/>
                  </a:lnTo>
                  <a:cubicBezTo>
                    <a:pt x="1165" y="18093"/>
                    <a:pt x="1190" y="18045"/>
                    <a:pt x="1215" y="18004"/>
                  </a:cubicBezTo>
                  <a:cubicBezTo>
                    <a:pt x="1217" y="18003"/>
                    <a:pt x="1220" y="18001"/>
                    <a:pt x="1222" y="17999"/>
                  </a:cubicBezTo>
                  <a:lnTo>
                    <a:pt x="1222" y="17999"/>
                  </a:lnTo>
                  <a:cubicBezTo>
                    <a:pt x="1222" y="18000"/>
                    <a:pt x="1222" y="18000"/>
                    <a:pt x="1222" y="18000"/>
                  </a:cubicBezTo>
                  <a:cubicBezTo>
                    <a:pt x="1223" y="18000"/>
                    <a:pt x="1223" y="17999"/>
                    <a:pt x="1223" y="17999"/>
                  </a:cubicBezTo>
                  <a:lnTo>
                    <a:pt x="1223" y="17999"/>
                  </a:lnTo>
                  <a:cubicBezTo>
                    <a:pt x="1244" y="17984"/>
                    <a:pt x="1263" y="17955"/>
                    <a:pt x="1263" y="17944"/>
                  </a:cubicBezTo>
                  <a:lnTo>
                    <a:pt x="1263" y="17944"/>
                  </a:lnTo>
                  <a:cubicBezTo>
                    <a:pt x="1263" y="17944"/>
                    <a:pt x="1255" y="17954"/>
                    <a:pt x="1247" y="17966"/>
                  </a:cubicBezTo>
                  <a:lnTo>
                    <a:pt x="1247" y="17966"/>
                  </a:lnTo>
                  <a:cubicBezTo>
                    <a:pt x="1272" y="17923"/>
                    <a:pt x="1313" y="17882"/>
                    <a:pt x="1334" y="17861"/>
                  </a:cubicBezTo>
                  <a:cubicBezTo>
                    <a:pt x="1389" y="17783"/>
                    <a:pt x="1466" y="17726"/>
                    <a:pt x="1534" y="17671"/>
                  </a:cubicBezTo>
                  <a:lnTo>
                    <a:pt x="1534" y="17671"/>
                  </a:lnTo>
                  <a:cubicBezTo>
                    <a:pt x="1534" y="17671"/>
                    <a:pt x="1534" y="17671"/>
                    <a:pt x="1534" y="17671"/>
                  </a:cubicBezTo>
                  <a:cubicBezTo>
                    <a:pt x="1537" y="17671"/>
                    <a:pt x="1550" y="17662"/>
                    <a:pt x="1583" y="17634"/>
                  </a:cubicBezTo>
                  <a:lnTo>
                    <a:pt x="1583" y="17634"/>
                  </a:lnTo>
                  <a:cubicBezTo>
                    <a:pt x="1580" y="17636"/>
                    <a:pt x="1577" y="17638"/>
                    <a:pt x="1574" y="17639"/>
                  </a:cubicBezTo>
                  <a:lnTo>
                    <a:pt x="1574" y="17639"/>
                  </a:lnTo>
                  <a:lnTo>
                    <a:pt x="1596" y="17623"/>
                  </a:lnTo>
                  <a:lnTo>
                    <a:pt x="1596" y="17623"/>
                  </a:lnTo>
                  <a:cubicBezTo>
                    <a:pt x="1591" y="17627"/>
                    <a:pt x="1587" y="17631"/>
                    <a:pt x="1583" y="17634"/>
                  </a:cubicBezTo>
                  <a:lnTo>
                    <a:pt x="1583" y="17634"/>
                  </a:lnTo>
                  <a:cubicBezTo>
                    <a:pt x="1626" y="17609"/>
                    <a:pt x="1675" y="17570"/>
                    <a:pt x="1715" y="17540"/>
                  </a:cubicBezTo>
                  <a:cubicBezTo>
                    <a:pt x="1870" y="17444"/>
                    <a:pt x="2036" y="17337"/>
                    <a:pt x="2203" y="17242"/>
                  </a:cubicBezTo>
                  <a:cubicBezTo>
                    <a:pt x="2537" y="17051"/>
                    <a:pt x="2870" y="16873"/>
                    <a:pt x="3179" y="16647"/>
                  </a:cubicBezTo>
                  <a:cubicBezTo>
                    <a:pt x="3572" y="16349"/>
                    <a:pt x="3870" y="16016"/>
                    <a:pt x="4061" y="15563"/>
                  </a:cubicBezTo>
                  <a:cubicBezTo>
                    <a:pt x="4227" y="15182"/>
                    <a:pt x="4251" y="14765"/>
                    <a:pt x="4239" y="14349"/>
                  </a:cubicBezTo>
                  <a:cubicBezTo>
                    <a:pt x="4239" y="13956"/>
                    <a:pt x="4192" y="13587"/>
                    <a:pt x="4192" y="13194"/>
                  </a:cubicBezTo>
                  <a:cubicBezTo>
                    <a:pt x="4192" y="13098"/>
                    <a:pt x="4215" y="13003"/>
                    <a:pt x="4215" y="12896"/>
                  </a:cubicBezTo>
                  <a:lnTo>
                    <a:pt x="4215" y="12884"/>
                  </a:lnTo>
                  <a:cubicBezTo>
                    <a:pt x="4227" y="12825"/>
                    <a:pt x="4227" y="12765"/>
                    <a:pt x="4239" y="12717"/>
                  </a:cubicBezTo>
                  <a:cubicBezTo>
                    <a:pt x="4251" y="12682"/>
                    <a:pt x="4251" y="12646"/>
                    <a:pt x="4275" y="12622"/>
                  </a:cubicBezTo>
                  <a:cubicBezTo>
                    <a:pt x="4284" y="12585"/>
                    <a:pt x="4301" y="12547"/>
                    <a:pt x="4308" y="12509"/>
                  </a:cubicBezTo>
                  <a:lnTo>
                    <a:pt x="4308" y="12509"/>
                  </a:lnTo>
                  <a:cubicBezTo>
                    <a:pt x="4313" y="12494"/>
                    <a:pt x="4318" y="12475"/>
                    <a:pt x="4334" y="12467"/>
                  </a:cubicBezTo>
                  <a:cubicBezTo>
                    <a:pt x="4346" y="12420"/>
                    <a:pt x="4370" y="12396"/>
                    <a:pt x="4394" y="12348"/>
                  </a:cubicBezTo>
                  <a:cubicBezTo>
                    <a:pt x="4410" y="12309"/>
                    <a:pt x="4436" y="12270"/>
                    <a:pt x="4466" y="12230"/>
                  </a:cubicBezTo>
                  <a:lnTo>
                    <a:pt x="4466" y="12230"/>
                  </a:lnTo>
                  <a:cubicBezTo>
                    <a:pt x="4466" y="12230"/>
                    <a:pt x="4466" y="12230"/>
                    <a:pt x="4466" y="12230"/>
                  </a:cubicBezTo>
                  <a:cubicBezTo>
                    <a:pt x="4467" y="12230"/>
                    <a:pt x="4480" y="12215"/>
                    <a:pt x="4513" y="12170"/>
                  </a:cubicBezTo>
                  <a:lnTo>
                    <a:pt x="4513" y="12170"/>
                  </a:lnTo>
                  <a:cubicBezTo>
                    <a:pt x="4497" y="12190"/>
                    <a:pt x="4481" y="12210"/>
                    <a:pt x="4466" y="12230"/>
                  </a:cubicBezTo>
                  <a:lnTo>
                    <a:pt x="4466" y="12230"/>
                  </a:lnTo>
                  <a:cubicBezTo>
                    <a:pt x="4463" y="12229"/>
                    <a:pt x="4502" y="12173"/>
                    <a:pt x="4525" y="12158"/>
                  </a:cubicBezTo>
                  <a:cubicBezTo>
                    <a:pt x="4549" y="12122"/>
                    <a:pt x="4584" y="12098"/>
                    <a:pt x="4596" y="12063"/>
                  </a:cubicBezTo>
                  <a:cubicBezTo>
                    <a:pt x="4703" y="11944"/>
                    <a:pt x="4823" y="11848"/>
                    <a:pt x="4942" y="11753"/>
                  </a:cubicBezTo>
                  <a:cubicBezTo>
                    <a:pt x="5001" y="11705"/>
                    <a:pt x="5061" y="11646"/>
                    <a:pt x="5120" y="11610"/>
                  </a:cubicBezTo>
                  <a:cubicBezTo>
                    <a:pt x="5132" y="11586"/>
                    <a:pt x="5144" y="11586"/>
                    <a:pt x="5168" y="11574"/>
                  </a:cubicBezTo>
                  <a:lnTo>
                    <a:pt x="5168" y="11574"/>
                  </a:lnTo>
                  <a:cubicBezTo>
                    <a:pt x="5111" y="11620"/>
                    <a:pt x="5095" y="11633"/>
                    <a:pt x="5096" y="11633"/>
                  </a:cubicBezTo>
                  <a:cubicBezTo>
                    <a:pt x="5097" y="11633"/>
                    <a:pt x="5120" y="11616"/>
                    <a:pt x="5132" y="11610"/>
                  </a:cubicBezTo>
                  <a:cubicBezTo>
                    <a:pt x="5168" y="11574"/>
                    <a:pt x="5204" y="11551"/>
                    <a:pt x="5239" y="11515"/>
                  </a:cubicBezTo>
                  <a:cubicBezTo>
                    <a:pt x="5382" y="11396"/>
                    <a:pt x="5537" y="11289"/>
                    <a:pt x="5680" y="11170"/>
                  </a:cubicBezTo>
                  <a:cubicBezTo>
                    <a:pt x="5954" y="10955"/>
                    <a:pt x="6192" y="10717"/>
                    <a:pt x="6370" y="10432"/>
                  </a:cubicBezTo>
                  <a:cubicBezTo>
                    <a:pt x="6597" y="10098"/>
                    <a:pt x="6692" y="9705"/>
                    <a:pt x="6692" y="9300"/>
                  </a:cubicBezTo>
                  <a:cubicBezTo>
                    <a:pt x="6692" y="8479"/>
                    <a:pt x="6263" y="7765"/>
                    <a:pt x="6097" y="6979"/>
                  </a:cubicBezTo>
                  <a:cubicBezTo>
                    <a:pt x="6085" y="6931"/>
                    <a:pt x="6085" y="6883"/>
                    <a:pt x="6073" y="6848"/>
                  </a:cubicBezTo>
                  <a:cubicBezTo>
                    <a:pt x="6073" y="6832"/>
                    <a:pt x="6067" y="6782"/>
                    <a:pt x="6067" y="6782"/>
                  </a:cubicBezTo>
                  <a:lnTo>
                    <a:pt x="6067" y="6782"/>
                  </a:lnTo>
                  <a:cubicBezTo>
                    <a:pt x="6068" y="6782"/>
                    <a:pt x="6069" y="6793"/>
                    <a:pt x="6073" y="6824"/>
                  </a:cubicBezTo>
                  <a:cubicBezTo>
                    <a:pt x="6077" y="6855"/>
                    <a:pt x="6078" y="6866"/>
                    <a:pt x="6078" y="6866"/>
                  </a:cubicBezTo>
                  <a:cubicBezTo>
                    <a:pt x="6078" y="6866"/>
                    <a:pt x="6073" y="6820"/>
                    <a:pt x="6073" y="6812"/>
                  </a:cubicBezTo>
                  <a:cubicBezTo>
                    <a:pt x="6061" y="6705"/>
                    <a:pt x="6061" y="6610"/>
                    <a:pt x="6061" y="6502"/>
                  </a:cubicBezTo>
                  <a:cubicBezTo>
                    <a:pt x="6061" y="6468"/>
                    <a:pt x="6061" y="6433"/>
                    <a:pt x="6065" y="6394"/>
                  </a:cubicBezTo>
                  <a:lnTo>
                    <a:pt x="6065" y="6394"/>
                  </a:lnTo>
                  <a:cubicBezTo>
                    <a:pt x="6067" y="6389"/>
                    <a:pt x="6070" y="6381"/>
                    <a:pt x="6073" y="6371"/>
                  </a:cubicBezTo>
                  <a:cubicBezTo>
                    <a:pt x="6073" y="6348"/>
                    <a:pt x="6073" y="6324"/>
                    <a:pt x="6085" y="6312"/>
                  </a:cubicBezTo>
                  <a:cubicBezTo>
                    <a:pt x="6097" y="6205"/>
                    <a:pt x="6132" y="6098"/>
                    <a:pt x="6156" y="5990"/>
                  </a:cubicBezTo>
                  <a:cubicBezTo>
                    <a:pt x="6180" y="5955"/>
                    <a:pt x="6192" y="5895"/>
                    <a:pt x="6216" y="5848"/>
                  </a:cubicBezTo>
                  <a:cubicBezTo>
                    <a:pt x="6239" y="5836"/>
                    <a:pt x="6239" y="5800"/>
                    <a:pt x="6251" y="5788"/>
                  </a:cubicBezTo>
                  <a:cubicBezTo>
                    <a:pt x="6258" y="5761"/>
                    <a:pt x="6260" y="5751"/>
                    <a:pt x="6259" y="5751"/>
                  </a:cubicBezTo>
                  <a:lnTo>
                    <a:pt x="6259" y="5751"/>
                  </a:lnTo>
                  <a:cubicBezTo>
                    <a:pt x="6258" y="5751"/>
                    <a:pt x="6239" y="5812"/>
                    <a:pt x="6239" y="5812"/>
                  </a:cubicBezTo>
                  <a:cubicBezTo>
                    <a:pt x="6216" y="5800"/>
                    <a:pt x="6370" y="5550"/>
                    <a:pt x="6370" y="5514"/>
                  </a:cubicBezTo>
                  <a:cubicBezTo>
                    <a:pt x="6478" y="5324"/>
                    <a:pt x="6597" y="5145"/>
                    <a:pt x="6716" y="4967"/>
                  </a:cubicBezTo>
                  <a:cubicBezTo>
                    <a:pt x="7204" y="4252"/>
                    <a:pt x="7763" y="3597"/>
                    <a:pt x="8049" y="2764"/>
                  </a:cubicBezTo>
                  <a:cubicBezTo>
                    <a:pt x="8287" y="2050"/>
                    <a:pt x="8240" y="1157"/>
                    <a:pt x="7787" y="549"/>
                  </a:cubicBezTo>
                  <a:cubicBezTo>
                    <a:pt x="7644" y="359"/>
                    <a:pt x="7490" y="204"/>
                    <a:pt x="7287" y="73"/>
                  </a:cubicBezTo>
                  <a:cubicBezTo>
                    <a:pt x="7222" y="23"/>
                    <a:pt x="7140" y="0"/>
                    <a:pt x="7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1" name="Google Shape;941;p34"/>
          <p:cNvGrpSpPr/>
          <p:nvPr/>
        </p:nvGrpSpPr>
        <p:grpSpPr>
          <a:xfrm rot="-475282">
            <a:off x="8550678" y="1901265"/>
            <a:ext cx="1127154" cy="2010102"/>
            <a:chOff x="-195669" y="1952562"/>
            <a:chExt cx="1015277" cy="1810588"/>
          </a:xfrm>
        </p:grpSpPr>
        <p:sp>
          <p:nvSpPr>
            <p:cNvPr id="942" name="Google Shape;942;p34"/>
            <p:cNvSpPr/>
            <p:nvPr/>
          </p:nvSpPr>
          <p:spPr>
            <a:xfrm>
              <a:off x="-195669" y="1952562"/>
              <a:ext cx="1015277" cy="1810588"/>
            </a:xfrm>
            <a:custGeom>
              <a:avLst/>
              <a:gdLst/>
              <a:ahLst/>
              <a:cxnLst/>
              <a:rect l="l" t="t" r="r" b="b"/>
              <a:pathLst>
                <a:path w="22135" h="39470" extrusionOk="0">
                  <a:moveTo>
                    <a:pt x="10776" y="1"/>
                  </a:moveTo>
                  <a:cubicBezTo>
                    <a:pt x="10323" y="1"/>
                    <a:pt x="9871" y="167"/>
                    <a:pt x="9513" y="477"/>
                  </a:cubicBezTo>
                  <a:cubicBezTo>
                    <a:pt x="9132" y="810"/>
                    <a:pt x="8894" y="1298"/>
                    <a:pt x="8847" y="1810"/>
                  </a:cubicBezTo>
                  <a:lnTo>
                    <a:pt x="8454" y="7168"/>
                  </a:lnTo>
                  <a:cubicBezTo>
                    <a:pt x="6585" y="7192"/>
                    <a:pt x="4918" y="7406"/>
                    <a:pt x="3608" y="7775"/>
                  </a:cubicBezTo>
                  <a:cubicBezTo>
                    <a:pt x="2763" y="8013"/>
                    <a:pt x="2084" y="8299"/>
                    <a:pt x="1548" y="8668"/>
                  </a:cubicBezTo>
                  <a:cubicBezTo>
                    <a:pt x="477" y="9406"/>
                    <a:pt x="203" y="10299"/>
                    <a:pt x="155" y="10930"/>
                  </a:cubicBezTo>
                  <a:lnTo>
                    <a:pt x="48" y="12371"/>
                  </a:lnTo>
                  <a:cubicBezTo>
                    <a:pt x="0" y="12978"/>
                    <a:pt x="143" y="13800"/>
                    <a:pt x="881" y="14609"/>
                  </a:cubicBezTo>
                  <a:lnTo>
                    <a:pt x="2584" y="35838"/>
                  </a:lnTo>
                  <a:cubicBezTo>
                    <a:pt x="2620" y="36374"/>
                    <a:pt x="2882" y="36874"/>
                    <a:pt x="3298" y="37196"/>
                  </a:cubicBezTo>
                  <a:cubicBezTo>
                    <a:pt x="3370" y="37255"/>
                    <a:pt x="4096" y="37827"/>
                    <a:pt x="5287" y="38374"/>
                  </a:cubicBezTo>
                  <a:cubicBezTo>
                    <a:pt x="6846" y="39101"/>
                    <a:pt x="8597" y="39470"/>
                    <a:pt x="10299" y="39470"/>
                  </a:cubicBezTo>
                  <a:cubicBezTo>
                    <a:pt x="12347" y="39470"/>
                    <a:pt x="14371" y="38970"/>
                    <a:pt x="16348" y="37958"/>
                  </a:cubicBezTo>
                  <a:cubicBezTo>
                    <a:pt x="16895" y="37672"/>
                    <a:pt x="17264" y="37148"/>
                    <a:pt x="17372" y="36541"/>
                  </a:cubicBezTo>
                  <a:lnTo>
                    <a:pt x="20801" y="16086"/>
                  </a:lnTo>
                  <a:cubicBezTo>
                    <a:pt x="21670" y="15407"/>
                    <a:pt x="21932" y="14598"/>
                    <a:pt x="21967" y="13990"/>
                  </a:cubicBezTo>
                  <a:lnTo>
                    <a:pt x="22075" y="12550"/>
                  </a:lnTo>
                  <a:cubicBezTo>
                    <a:pt x="22134" y="11859"/>
                    <a:pt x="21944" y="10847"/>
                    <a:pt x="20801" y="9895"/>
                  </a:cubicBezTo>
                  <a:cubicBezTo>
                    <a:pt x="20229" y="9442"/>
                    <a:pt x="19467" y="9025"/>
                    <a:pt x="18538" y="8668"/>
                  </a:cubicBezTo>
                  <a:cubicBezTo>
                    <a:pt x="17300" y="8192"/>
                    <a:pt x="15740" y="7799"/>
                    <a:pt x="14026" y="7537"/>
                  </a:cubicBezTo>
                  <a:lnTo>
                    <a:pt x="14407" y="2203"/>
                  </a:lnTo>
                  <a:cubicBezTo>
                    <a:pt x="14490" y="1132"/>
                    <a:pt x="13681" y="191"/>
                    <a:pt x="12609" y="120"/>
                  </a:cubicBezTo>
                  <a:lnTo>
                    <a:pt x="109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-71184" y="2554455"/>
              <a:ext cx="753144" cy="1119748"/>
            </a:xfrm>
            <a:custGeom>
              <a:avLst/>
              <a:gdLst/>
              <a:ahLst/>
              <a:cxnLst/>
              <a:rect l="l" t="t" r="r" b="b"/>
              <a:pathLst>
                <a:path w="16420" h="24410" extrusionOk="0">
                  <a:moveTo>
                    <a:pt x="1" y="0"/>
                  </a:moveTo>
                  <a:lnTo>
                    <a:pt x="1799" y="22574"/>
                  </a:lnTo>
                  <a:cubicBezTo>
                    <a:pt x="1799" y="22574"/>
                    <a:pt x="4063" y="24409"/>
                    <a:pt x="7575" y="24409"/>
                  </a:cubicBezTo>
                  <a:cubicBezTo>
                    <a:pt x="9091" y="24409"/>
                    <a:pt x="10841" y="24067"/>
                    <a:pt x="12741" y="23086"/>
                  </a:cubicBezTo>
                  <a:lnTo>
                    <a:pt x="16420" y="9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4" name="Google Shape;944;p34"/>
            <p:cNvGrpSpPr/>
            <p:nvPr/>
          </p:nvGrpSpPr>
          <p:grpSpPr>
            <a:xfrm>
              <a:off x="-71184" y="2555005"/>
              <a:ext cx="745484" cy="1119748"/>
              <a:chOff x="2911300" y="-1408675"/>
              <a:chExt cx="406325" cy="610250"/>
            </a:xfrm>
          </p:grpSpPr>
          <p:sp>
            <p:nvSpPr>
              <p:cNvPr id="945" name="Google Shape;945;p34"/>
              <p:cNvSpPr/>
              <p:nvPr/>
            </p:nvSpPr>
            <p:spPr>
              <a:xfrm>
                <a:off x="2954175" y="-875575"/>
                <a:ext cx="275950" cy="77150"/>
              </a:xfrm>
              <a:custGeom>
                <a:avLst/>
                <a:gdLst/>
                <a:ahLst/>
                <a:cxnLst/>
                <a:rect l="l" t="t" r="r" b="b"/>
                <a:pathLst>
                  <a:path w="11038" h="3086" extrusionOk="0">
                    <a:moveTo>
                      <a:pt x="0" y="0"/>
                    </a:moveTo>
                    <a:lnTo>
                      <a:pt x="96" y="1250"/>
                    </a:lnTo>
                    <a:cubicBezTo>
                      <a:pt x="96" y="1250"/>
                      <a:pt x="1274" y="2203"/>
                      <a:pt x="3251" y="2739"/>
                    </a:cubicBezTo>
                    <a:cubicBezTo>
                      <a:pt x="3168" y="2751"/>
                      <a:pt x="4703" y="3072"/>
                      <a:pt x="5537" y="3084"/>
                    </a:cubicBezTo>
                    <a:cubicBezTo>
                      <a:pt x="5608" y="3085"/>
                      <a:pt x="5680" y="3085"/>
                      <a:pt x="5751" y="3085"/>
                    </a:cubicBezTo>
                    <a:cubicBezTo>
                      <a:pt x="7508" y="3085"/>
                      <a:pt x="9069" y="2793"/>
                      <a:pt x="11026" y="1786"/>
                    </a:cubicBezTo>
                    <a:lnTo>
                      <a:pt x="11038" y="16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4"/>
              <p:cNvSpPr/>
              <p:nvPr/>
            </p:nvSpPr>
            <p:spPr>
              <a:xfrm>
                <a:off x="2945250" y="-984525"/>
                <a:ext cx="302725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12109" h="4013" extrusionOk="0">
                    <a:moveTo>
                      <a:pt x="0" y="0"/>
                    </a:moveTo>
                    <a:lnTo>
                      <a:pt x="179" y="2275"/>
                    </a:lnTo>
                    <a:lnTo>
                      <a:pt x="11740" y="4013"/>
                    </a:lnTo>
                    <a:lnTo>
                      <a:pt x="12109" y="18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4"/>
              <p:cNvSpPr/>
              <p:nvPr/>
            </p:nvSpPr>
            <p:spPr>
              <a:xfrm>
                <a:off x="2936625" y="-1093475"/>
                <a:ext cx="328925" cy="104500"/>
              </a:xfrm>
              <a:custGeom>
                <a:avLst/>
                <a:gdLst/>
                <a:ahLst/>
                <a:cxnLst/>
                <a:rect l="l" t="t" r="r" b="b"/>
                <a:pathLst>
                  <a:path w="13157" h="4180" extrusionOk="0">
                    <a:moveTo>
                      <a:pt x="0" y="1"/>
                    </a:moveTo>
                    <a:lnTo>
                      <a:pt x="179" y="2275"/>
                    </a:lnTo>
                    <a:lnTo>
                      <a:pt x="12787" y="4180"/>
                    </a:lnTo>
                    <a:lnTo>
                      <a:pt x="13156" y="19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4"/>
              <p:cNvSpPr/>
              <p:nvPr/>
            </p:nvSpPr>
            <p:spPr>
              <a:xfrm>
                <a:off x="2911300" y="-1408675"/>
                <a:ext cx="406325" cy="104200"/>
              </a:xfrm>
              <a:custGeom>
                <a:avLst/>
                <a:gdLst/>
                <a:ahLst/>
                <a:cxnLst/>
                <a:rect l="l" t="t" r="r" b="b"/>
                <a:pathLst>
                  <a:path w="16253" h="4168" extrusionOk="0">
                    <a:moveTo>
                      <a:pt x="1" y="0"/>
                    </a:moveTo>
                    <a:lnTo>
                      <a:pt x="144" y="1798"/>
                    </a:lnTo>
                    <a:lnTo>
                      <a:pt x="15896" y="4167"/>
                    </a:lnTo>
                    <a:lnTo>
                      <a:pt x="16253" y="1965"/>
                    </a:lnTo>
                    <a:lnTo>
                      <a:pt x="5180" y="2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4"/>
              <p:cNvSpPr/>
              <p:nvPr/>
            </p:nvSpPr>
            <p:spPr>
              <a:xfrm>
                <a:off x="2927675" y="-1202700"/>
                <a:ext cx="354850" cy="108375"/>
              </a:xfrm>
              <a:custGeom>
                <a:avLst/>
                <a:gdLst/>
                <a:ahLst/>
                <a:cxnLst/>
                <a:rect l="l" t="t" r="r" b="b"/>
                <a:pathLst>
                  <a:path w="14194" h="4335" extrusionOk="0">
                    <a:moveTo>
                      <a:pt x="1" y="0"/>
                    </a:moveTo>
                    <a:lnTo>
                      <a:pt x="191" y="2286"/>
                    </a:lnTo>
                    <a:lnTo>
                      <a:pt x="13836" y="4334"/>
                    </a:lnTo>
                    <a:lnTo>
                      <a:pt x="14193" y="21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4"/>
              <p:cNvSpPr/>
              <p:nvPr/>
            </p:nvSpPr>
            <p:spPr>
              <a:xfrm>
                <a:off x="2919050" y="-1311650"/>
                <a:ext cx="381025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4502" extrusionOk="0">
                    <a:moveTo>
                      <a:pt x="1" y="1"/>
                    </a:moveTo>
                    <a:lnTo>
                      <a:pt x="179" y="2275"/>
                    </a:lnTo>
                    <a:lnTo>
                      <a:pt x="14883" y="4501"/>
                    </a:lnTo>
                    <a:lnTo>
                      <a:pt x="15241" y="22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1" name="Google Shape;951;p34"/>
            <p:cNvSpPr/>
            <p:nvPr/>
          </p:nvSpPr>
          <p:spPr>
            <a:xfrm>
              <a:off x="-108841" y="2436562"/>
              <a:ext cx="835568" cy="242390"/>
            </a:xfrm>
            <a:custGeom>
              <a:avLst/>
              <a:gdLst/>
              <a:ahLst/>
              <a:cxnLst/>
              <a:rect l="l" t="t" r="r" b="b"/>
              <a:pathLst>
                <a:path w="18217" h="5284" extrusionOk="0">
                  <a:moveTo>
                    <a:pt x="7066" y="0"/>
                  </a:moveTo>
                  <a:cubicBezTo>
                    <a:pt x="3155" y="0"/>
                    <a:pt x="198" y="789"/>
                    <a:pt x="108" y="1987"/>
                  </a:cubicBezTo>
                  <a:cubicBezTo>
                    <a:pt x="0" y="3392"/>
                    <a:pt x="3941" y="4844"/>
                    <a:pt x="8930" y="5201"/>
                  </a:cubicBezTo>
                  <a:cubicBezTo>
                    <a:pt x="9701" y="5257"/>
                    <a:pt x="10450" y="5283"/>
                    <a:pt x="11168" y="5283"/>
                  </a:cubicBezTo>
                  <a:cubicBezTo>
                    <a:pt x="15086" y="5283"/>
                    <a:pt x="18043" y="4494"/>
                    <a:pt x="18134" y="3296"/>
                  </a:cubicBezTo>
                  <a:cubicBezTo>
                    <a:pt x="18217" y="1880"/>
                    <a:pt x="14276" y="439"/>
                    <a:pt x="9299" y="82"/>
                  </a:cubicBezTo>
                  <a:cubicBezTo>
                    <a:pt x="8531" y="27"/>
                    <a:pt x="7782" y="0"/>
                    <a:pt x="7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-105034" y="2461058"/>
              <a:ext cx="832312" cy="127296"/>
            </a:xfrm>
            <a:custGeom>
              <a:avLst/>
              <a:gdLst/>
              <a:ahLst/>
              <a:cxnLst/>
              <a:rect l="l" t="t" r="r" b="b"/>
              <a:pathLst>
                <a:path w="18146" h="2775" extrusionOk="0">
                  <a:moveTo>
                    <a:pt x="108" y="0"/>
                  </a:moveTo>
                  <a:lnTo>
                    <a:pt x="1" y="1453"/>
                  </a:lnTo>
                  <a:lnTo>
                    <a:pt x="18039" y="2774"/>
                  </a:lnTo>
                  <a:lnTo>
                    <a:pt x="18146" y="132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-103934" y="2370277"/>
              <a:ext cx="836165" cy="242528"/>
            </a:xfrm>
            <a:custGeom>
              <a:avLst/>
              <a:gdLst/>
              <a:ahLst/>
              <a:cxnLst/>
              <a:rect l="l" t="t" r="r" b="b"/>
              <a:pathLst>
                <a:path w="18230" h="5287" extrusionOk="0">
                  <a:moveTo>
                    <a:pt x="7032" y="0"/>
                  </a:moveTo>
                  <a:cubicBezTo>
                    <a:pt x="3135" y="0"/>
                    <a:pt x="188" y="797"/>
                    <a:pt x="108" y="1991"/>
                  </a:cubicBezTo>
                  <a:cubicBezTo>
                    <a:pt x="1" y="3396"/>
                    <a:pt x="3942" y="4849"/>
                    <a:pt x="8930" y="5206"/>
                  </a:cubicBezTo>
                  <a:cubicBezTo>
                    <a:pt x="9693" y="5261"/>
                    <a:pt x="10435" y="5287"/>
                    <a:pt x="11147" y="5287"/>
                  </a:cubicBezTo>
                  <a:cubicBezTo>
                    <a:pt x="15069" y="5287"/>
                    <a:pt x="18041" y="4490"/>
                    <a:pt x="18122" y="3301"/>
                  </a:cubicBezTo>
                  <a:cubicBezTo>
                    <a:pt x="18229" y="1884"/>
                    <a:pt x="14276" y="443"/>
                    <a:pt x="9299" y="86"/>
                  </a:cubicBezTo>
                  <a:cubicBezTo>
                    <a:pt x="8519" y="28"/>
                    <a:pt x="7759" y="0"/>
                    <a:pt x="70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265804" y="2042151"/>
              <a:ext cx="109256" cy="449000"/>
            </a:xfrm>
            <a:custGeom>
              <a:avLst/>
              <a:gdLst/>
              <a:ahLst/>
              <a:cxnLst/>
              <a:rect l="l" t="t" r="r" b="b"/>
              <a:pathLst>
                <a:path w="2382" h="9788" extrusionOk="0">
                  <a:moveTo>
                    <a:pt x="715" y="0"/>
                  </a:moveTo>
                  <a:lnTo>
                    <a:pt x="0" y="9668"/>
                  </a:lnTo>
                  <a:lnTo>
                    <a:pt x="1679" y="9787"/>
                  </a:lnTo>
                  <a:lnTo>
                    <a:pt x="2381" y="119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5" name="Google Shape;955;p34"/>
            <p:cNvGrpSpPr/>
            <p:nvPr/>
          </p:nvGrpSpPr>
          <p:grpSpPr>
            <a:xfrm>
              <a:off x="266859" y="2041600"/>
              <a:ext cx="109302" cy="449000"/>
              <a:chOff x="3095550" y="-1688475"/>
              <a:chExt cx="59575" cy="244700"/>
            </a:xfrm>
          </p:grpSpPr>
          <p:sp>
            <p:nvSpPr>
              <p:cNvPr id="956" name="Google Shape;956;p34"/>
              <p:cNvSpPr/>
              <p:nvPr/>
            </p:nvSpPr>
            <p:spPr>
              <a:xfrm>
                <a:off x="3095550" y="-1514050"/>
                <a:ext cx="42600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2811" extrusionOk="0">
                    <a:moveTo>
                      <a:pt x="191" y="0"/>
                    </a:moveTo>
                    <a:lnTo>
                      <a:pt x="1" y="2691"/>
                    </a:lnTo>
                    <a:lnTo>
                      <a:pt x="1680" y="2810"/>
                    </a:lnTo>
                    <a:lnTo>
                      <a:pt x="1704" y="2441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4"/>
              <p:cNvSpPr/>
              <p:nvPr/>
            </p:nvSpPr>
            <p:spPr>
              <a:xfrm>
                <a:off x="3112225" y="-1688475"/>
                <a:ext cx="42900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2846" extrusionOk="0">
                    <a:moveTo>
                      <a:pt x="25" y="0"/>
                    </a:moveTo>
                    <a:lnTo>
                      <a:pt x="1" y="405"/>
                    </a:lnTo>
                    <a:lnTo>
                      <a:pt x="1513" y="2846"/>
                    </a:lnTo>
                    <a:lnTo>
                      <a:pt x="1715" y="119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4"/>
              <p:cNvSpPr/>
              <p:nvPr/>
            </p:nvSpPr>
            <p:spPr>
              <a:xfrm>
                <a:off x="3103600" y="-1633425"/>
                <a:ext cx="43175" cy="1330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5323" extrusionOk="0">
                    <a:moveTo>
                      <a:pt x="215" y="1"/>
                    </a:moveTo>
                    <a:lnTo>
                      <a:pt x="0" y="2882"/>
                    </a:lnTo>
                    <a:lnTo>
                      <a:pt x="1524" y="5323"/>
                    </a:lnTo>
                    <a:lnTo>
                      <a:pt x="1727" y="2442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9" name="Google Shape;959;p34"/>
          <p:cNvGrpSpPr/>
          <p:nvPr/>
        </p:nvGrpSpPr>
        <p:grpSpPr>
          <a:xfrm>
            <a:off x="-203243" y="3979459"/>
            <a:ext cx="1431774" cy="2010145"/>
            <a:chOff x="7344817" y="2577565"/>
            <a:chExt cx="1702062" cy="2389616"/>
          </a:xfrm>
        </p:grpSpPr>
        <p:sp>
          <p:nvSpPr>
            <p:cNvPr id="960" name="Google Shape;960;p34"/>
            <p:cNvSpPr/>
            <p:nvPr/>
          </p:nvSpPr>
          <p:spPr>
            <a:xfrm>
              <a:off x="7344817" y="2577565"/>
              <a:ext cx="1702062" cy="2389616"/>
            </a:xfrm>
            <a:custGeom>
              <a:avLst/>
              <a:gdLst/>
              <a:ahLst/>
              <a:cxnLst/>
              <a:rect l="l" t="t" r="r" b="b"/>
              <a:pathLst>
                <a:path w="26909" h="37779" extrusionOk="0">
                  <a:moveTo>
                    <a:pt x="8287" y="1"/>
                  </a:moveTo>
                  <a:cubicBezTo>
                    <a:pt x="8049" y="1"/>
                    <a:pt x="7811" y="24"/>
                    <a:pt x="7584" y="84"/>
                  </a:cubicBezTo>
                  <a:cubicBezTo>
                    <a:pt x="6489" y="334"/>
                    <a:pt x="5572" y="1167"/>
                    <a:pt x="5215" y="2251"/>
                  </a:cubicBezTo>
                  <a:cubicBezTo>
                    <a:pt x="5203" y="2310"/>
                    <a:pt x="5191" y="2358"/>
                    <a:pt x="5179" y="2417"/>
                  </a:cubicBezTo>
                  <a:cubicBezTo>
                    <a:pt x="5037" y="2537"/>
                    <a:pt x="4917" y="2656"/>
                    <a:pt x="4798" y="2787"/>
                  </a:cubicBezTo>
                  <a:cubicBezTo>
                    <a:pt x="4715" y="2894"/>
                    <a:pt x="4620" y="3013"/>
                    <a:pt x="4548" y="3132"/>
                  </a:cubicBezTo>
                  <a:cubicBezTo>
                    <a:pt x="4108" y="3334"/>
                    <a:pt x="3727" y="3656"/>
                    <a:pt x="3441" y="4037"/>
                  </a:cubicBezTo>
                  <a:cubicBezTo>
                    <a:pt x="2548" y="4442"/>
                    <a:pt x="1905" y="5215"/>
                    <a:pt x="1691" y="6120"/>
                  </a:cubicBezTo>
                  <a:lnTo>
                    <a:pt x="1643" y="6347"/>
                  </a:lnTo>
                  <a:cubicBezTo>
                    <a:pt x="1465" y="6608"/>
                    <a:pt x="1357" y="6930"/>
                    <a:pt x="1346" y="7251"/>
                  </a:cubicBezTo>
                  <a:lnTo>
                    <a:pt x="24" y="31528"/>
                  </a:lnTo>
                  <a:cubicBezTo>
                    <a:pt x="0" y="32290"/>
                    <a:pt x="429" y="32981"/>
                    <a:pt x="1131" y="33278"/>
                  </a:cubicBezTo>
                  <a:lnTo>
                    <a:pt x="11430" y="37624"/>
                  </a:lnTo>
                  <a:cubicBezTo>
                    <a:pt x="11644" y="37731"/>
                    <a:pt x="11883" y="37779"/>
                    <a:pt x="12121" y="37779"/>
                  </a:cubicBezTo>
                  <a:cubicBezTo>
                    <a:pt x="12406" y="37779"/>
                    <a:pt x="12668" y="37719"/>
                    <a:pt x="12954" y="37553"/>
                  </a:cubicBezTo>
                  <a:lnTo>
                    <a:pt x="18479" y="34802"/>
                  </a:lnTo>
                  <a:cubicBezTo>
                    <a:pt x="18919" y="34576"/>
                    <a:pt x="19253" y="34183"/>
                    <a:pt x="19407" y="33707"/>
                  </a:cubicBezTo>
                  <a:lnTo>
                    <a:pt x="26230" y="11264"/>
                  </a:lnTo>
                  <a:cubicBezTo>
                    <a:pt x="26337" y="10942"/>
                    <a:pt x="26337" y="10609"/>
                    <a:pt x="26265" y="10299"/>
                  </a:cubicBezTo>
                  <a:cubicBezTo>
                    <a:pt x="26908" y="9275"/>
                    <a:pt x="26908" y="8013"/>
                    <a:pt x="26265" y="6978"/>
                  </a:cubicBezTo>
                  <a:cubicBezTo>
                    <a:pt x="25670" y="6049"/>
                    <a:pt x="24610" y="5465"/>
                    <a:pt x="23479" y="5465"/>
                  </a:cubicBezTo>
                  <a:lnTo>
                    <a:pt x="23277" y="5465"/>
                  </a:lnTo>
                  <a:lnTo>
                    <a:pt x="23182" y="5418"/>
                  </a:lnTo>
                  <a:cubicBezTo>
                    <a:pt x="22896" y="4834"/>
                    <a:pt x="22420" y="4346"/>
                    <a:pt x="21848" y="4037"/>
                  </a:cubicBezTo>
                  <a:cubicBezTo>
                    <a:pt x="21324" y="2989"/>
                    <a:pt x="20360" y="2263"/>
                    <a:pt x="19253" y="2096"/>
                  </a:cubicBezTo>
                  <a:cubicBezTo>
                    <a:pt x="19086" y="2084"/>
                    <a:pt x="18931" y="2072"/>
                    <a:pt x="18764" y="2072"/>
                  </a:cubicBezTo>
                  <a:cubicBezTo>
                    <a:pt x="18526" y="2072"/>
                    <a:pt x="18288" y="2096"/>
                    <a:pt x="18050" y="2144"/>
                  </a:cubicBezTo>
                  <a:cubicBezTo>
                    <a:pt x="17633" y="1882"/>
                    <a:pt x="17181" y="1715"/>
                    <a:pt x="16705" y="1644"/>
                  </a:cubicBezTo>
                  <a:cubicBezTo>
                    <a:pt x="16550" y="1620"/>
                    <a:pt x="16383" y="1608"/>
                    <a:pt x="16216" y="1608"/>
                  </a:cubicBezTo>
                  <a:cubicBezTo>
                    <a:pt x="15931" y="1608"/>
                    <a:pt x="15669" y="1655"/>
                    <a:pt x="15419" y="1715"/>
                  </a:cubicBezTo>
                  <a:cubicBezTo>
                    <a:pt x="15145" y="1560"/>
                    <a:pt x="14847" y="1441"/>
                    <a:pt x="14538" y="1370"/>
                  </a:cubicBezTo>
                  <a:cubicBezTo>
                    <a:pt x="13847" y="596"/>
                    <a:pt x="12883" y="155"/>
                    <a:pt x="11918" y="155"/>
                  </a:cubicBezTo>
                  <a:cubicBezTo>
                    <a:pt x="11787" y="155"/>
                    <a:pt x="11644" y="167"/>
                    <a:pt x="11514" y="179"/>
                  </a:cubicBezTo>
                  <a:cubicBezTo>
                    <a:pt x="11025" y="239"/>
                    <a:pt x="10573" y="405"/>
                    <a:pt x="10180" y="643"/>
                  </a:cubicBezTo>
                  <a:cubicBezTo>
                    <a:pt x="9644" y="227"/>
                    <a:pt x="8966" y="1"/>
                    <a:pt x="8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7461518" y="3043736"/>
              <a:ext cx="1431720" cy="1810540"/>
            </a:xfrm>
            <a:custGeom>
              <a:avLst/>
              <a:gdLst/>
              <a:ahLst/>
              <a:cxnLst/>
              <a:rect l="l" t="t" r="r" b="b"/>
              <a:pathLst>
                <a:path w="22635" h="28624" extrusionOk="0">
                  <a:moveTo>
                    <a:pt x="22634" y="3429"/>
                  </a:moveTo>
                  <a:lnTo>
                    <a:pt x="14689" y="5119"/>
                  </a:lnTo>
                  <a:lnTo>
                    <a:pt x="14689" y="5119"/>
                  </a:lnTo>
                  <a:lnTo>
                    <a:pt x="14693" y="5120"/>
                  </a:lnTo>
                  <a:lnTo>
                    <a:pt x="10302" y="28610"/>
                  </a:lnTo>
                  <a:lnTo>
                    <a:pt x="10302" y="28610"/>
                  </a:lnTo>
                  <a:lnTo>
                    <a:pt x="15800" y="25873"/>
                  </a:lnTo>
                  <a:lnTo>
                    <a:pt x="22634" y="3429"/>
                  </a:lnTo>
                  <a:close/>
                  <a:moveTo>
                    <a:pt x="1298" y="0"/>
                  </a:moveTo>
                  <a:lnTo>
                    <a:pt x="1" y="24277"/>
                  </a:lnTo>
                  <a:lnTo>
                    <a:pt x="10277" y="28614"/>
                  </a:lnTo>
                  <a:lnTo>
                    <a:pt x="10277" y="28614"/>
                  </a:lnTo>
                  <a:lnTo>
                    <a:pt x="14681" y="5120"/>
                  </a:lnTo>
                  <a:lnTo>
                    <a:pt x="14689" y="5119"/>
                  </a:lnTo>
                  <a:lnTo>
                    <a:pt x="14689" y="5119"/>
                  </a:lnTo>
                  <a:lnTo>
                    <a:pt x="1298" y="0"/>
                  </a:lnTo>
                  <a:close/>
                  <a:moveTo>
                    <a:pt x="10277" y="28614"/>
                  </a:moveTo>
                  <a:lnTo>
                    <a:pt x="10276" y="28623"/>
                  </a:lnTo>
                  <a:lnTo>
                    <a:pt x="10287" y="28618"/>
                  </a:lnTo>
                  <a:lnTo>
                    <a:pt x="10287" y="28618"/>
                  </a:lnTo>
                  <a:lnTo>
                    <a:pt x="10277" y="28614"/>
                  </a:lnTo>
                  <a:close/>
                  <a:moveTo>
                    <a:pt x="10302" y="28610"/>
                  </a:moveTo>
                  <a:lnTo>
                    <a:pt x="10287" y="28618"/>
                  </a:lnTo>
                  <a:lnTo>
                    <a:pt x="10287" y="28618"/>
                  </a:lnTo>
                  <a:lnTo>
                    <a:pt x="10300" y="28623"/>
                  </a:lnTo>
                  <a:lnTo>
                    <a:pt x="10302" y="2861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7626481" y="2688510"/>
              <a:ext cx="1301420" cy="607983"/>
            </a:xfrm>
            <a:custGeom>
              <a:avLst/>
              <a:gdLst/>
              <a:ahLst/>
              <a:cxnLst/>
              <a:rect l="l" t="t" r="r" b="b"/>
              <a:pathLst>
                <a:path w="20575" h="9612" extrusionOk="0">
                  <a:moveTo>
                    <a:pt x="3792" y="0"/>
                  </a:moveTo>
                  <a:cubicBezTo>
                    <a:pt x="3393" y="0"/>
                    <a:pt x="3008" y="251"/>
                    <a:pt x="2858" y="628"/>
                  </a:cubicBezTo>
                  <a:cubicBezTo>
                    <a:pt x="2774" y="866"/>
                    <a:pt x="2762" y="1140"/>
                    <a:pt x="2846" y="1378"/>
                  </a:cubicBezTo>
                  <a:cubicBezTo>
                    <a:pt x="2850" y="1403"/>
                    <a:pt x="2870" y="1413"/>
                    <a:pt x="2893" y="1413"/>
                  </a:cubicBezTo>
                  <a:cubicBezTo>
                    <a:pt x="2936" y="1413"/>
                    <a:pt x="2988" y="1377"/>
                    <a:pt x="2965" y="1330"/>
                  </a:cubicBezTo>
                  <a:cubicBezTo>
                    <a:pt x="2834" y="961"/>
                    <a:pt x="2953" y="509"/>
                    <a:pt x="3274" y="294"/>
                  </a:cubicBezTo>
                  <a:cubicBezTo>
                    <a:pt x="3433" y="187"/>
                    <a:pt x="3613" y="133"/>
                    <a:pt x="3791" y="133"/>
                  </a:cubicBezTo>
                  <a:cubicBezTo>
                    <a:pt x="3988" y="133"/>
                    <a:pt x="4183" y="199"/>
                    <a:pt x="4346" y="330"/>
                  </a:cubicBezTo>
                  <a:cubicBezTo>
                    <a:pt x="4513" y="473"/>
                    <a:pt x="4620" y="663"/>
                    <a:pt x="4667" y="866"/>
                  </a:cubicBezTo>
                  <a:cubicBezTo>
                    <a:pt x="4672" y="904"/>
                    <a:pt x="4696" y="919"/>
                    <a:pt x="4722" y="919"/>
                  </a:cubicBezTo>
                  <a:cubicBezTo>
                    <a:pt x="4761" y="919"/>
                    <a:pt x="4805" y="885"/>
                    <a:pt x="4798" y="842"/>
                  </a:cubicBezTo>
                  <a:cubicBezTo>
                    <a:pt x="4727" y="413"/>
                    <a:pt x="4346" y="68"/>
                    <a:pt x="3917" y="9"/>
                  </a:cubicBezTo>
                  <a:cubicBezTo>
                    <a:pt x="3875" y="3"/>
                    <a:pt x="3834" y="0"/>
                    <a:pt x="3792" y="0"/>
                  </a:cubicBezTo>
                  <a:close/>
                  <a:moveTo>
                    <a:pt x="11834" y="1261"/>
                  </a:moveTo>
                  <a:cubicBezTo>
                    <a:pt x="11537" y="1261"/>
                    <a:pt x="11254" y="1472"/>
                    <a:pt x="11180" y="1759"/>
                  </a:cubicBezTo>
                  <a:cubicBezTo>
                    <a:pt x="11166" y="1823"/>
                    <a:pt x="11207" y="1862"/>
                    <a:pt x="11245" y="1862"/>
                  </a:cubicBezTo>
                  <a:cubicBezTo>
                    <a:pt x="11271" y="1862"/>
                    <a:pt x="11294" y="1845"/>
                    <a:pt x="11299" y="1806"/>
                  </a:cubicBezTo>
                  <a:cubicBezTo>
                    <a:pt x="11354" y="1577"/>
                    <a:pt x="11589" y="1397"/>
                    <a:pt x="11830" y="1397"/>
                  </a:cubicBezTo>
                  <a:cubicBezTo>
                    <a:pt x="11852" y="1397"/>
                    <a:pt x="11873" y="1399"/>
                    <a:pt x="11894" y="1402"/>
                  </a:cubicBezTo>
                  <a:cubicBezTo>
                    <a:pt x="12156" y="1449"/>
                    <a:pt x="12347" y="1735"/>
                    <a:pt x="12311" y="1985"/>
                  </a:cubicBezTo>
                  <a:cubicBezTo>
                    <a:pt x="12304" y="2035"/>
                    <a:pt x="12349" y="2068"/>
                    <a:pt x="12391" y="2068"/>
                  </a:cubicBezTo>
                  <a:cubicBezTo>
                    <a:pt x="12418" y="2068"/>
                    <a:pt x="12445" y="2054"/>
                    <a:pt x="12454" y="2021"/>
                  </a:cubicBezTo>
                  <a:cubicBezTo>
                    <a:pt x="12514" y="1687"/>
                    <a:pt x="12287" y="1330"/>
                    <a:pt x="11942" y="1271"/>
                  </a:cubicBezTo>
                  <a:cubicBezTo>
                    <a:pt x="11906" y="1264"/>
                    <a:pt x="11870" y="1261"/>
                    <a:pt x="11834" y="1261"/>
                  </a:cubicBezTo>
                  <a:close/>
                  <a:moveTo>
                    <a:pt x="7514" y="15"/>
                  </a:moveTo>
                  <a:cubicBezTo>
                    <a:pt x="7111" y="15"/>
                    <a:pt x="6715" y="192"/>
                    <a:pt x="6465" y="509"/>
                  </a:cubicBezTo>
                  <a:cubicBezTo>
                    <a:pt x="6275" y="771"/>
                    <a:pt x="6156" y="1068"/>
                    <a:pt x="6156" y="1390"/>
                  </a:cubicBezTo>
                  <a:cubicBezTo>
                    <a:pt x="6144" y="1437"/>
                    <a:pt x="6173" y="1461"/>
                    <a:pt x="6206" y="1461"/>
                  </a:cubicBezTo>
                  <a:cubicBezTo>
                    <a:pt x="6239" y="1461"/>
                    <a:pt x="6275" y="1437"/>
                    <a:pt x="6275" y="1390"/>
                  </a:cubicBezTo>
                  <a:cubicBezTo>
                    <a:pt x="6275" y="866"/>
                    <a:pt x="6620" y="378"/>
                    <a:pt x="7108" y="211"/>
                  </a:cubicBezTo>
                  <a:cubicBezTo>
                    <a:pt x="7234" y="172"/>
                    <a:pt x="7365" y="153"/>
                    <a:pt x="7495" y="153"/>
                  </a:cubicBezTo>
                  <a:cubicBezTo>
                    <a:pt x="7880" y="153"/>
                    <a:pt x="8258" y="322"/>
                    <a:pt x="8489" y="652"/>
                  </a:cubicBezTo>
                  <a:cubicBezTo>
                    <a:pt x="8656" y="890"/>
                    <a:pt x="8739" y="1164"/>
                    <a:pt x="8739" y="1449"/>
                  </a:cubicBezTo>
                  <a:cubicBezTo>
                    <a:pt x="8739" y="1490"/>
                    <a:pt x="8772" y="1519"/>
                    <a:pt x="8808" y="1519"/>
                  </a:cubicBezTo>
                  <a:cubicBezTo>
                    <a:pt x="8825" y="1519"/>
                    <a:pt x="8843" y="1512"/>
                    <a:pt x="8858" y="1497"/>
                  </a:cubicBezTo>
                  <a:cubicBezTo>
                    <a:pt x="8950" y="1398"/>
                    <a:pt x="9080" y="1341"/>
                    <a:pt x="9210" y="1341"/>
                  </a:cubicBezTo>
                  <a:cubicBezTo>
                    <a:pt x="9299" y="1341"/>
                    <a:pt x="9388" y="1367"/>
                    <a:pt x="9466" y="1425"/>
                  </a:cubicBezTo>
                  <a:cubicBezTo>
                    <a:pt x="9668" y="1533"/>
                    <a:pt x="9728" y="1795"/>
                    <a:pt x="9644" y="1997"/>
                  </a:cubicBezTo>
                  <a:cubicBezTo>
                    <a:pt x="9629" y="2042"/>
                    <a:pt x="9675" y="2077"/>
                    <a:pt x="9720" y="2077"/>
                  </a:cubicBezTo>
                  <a:cubicBezTo>
                    <a:pt x="9747" y="2077"/>
                    <a:pt x="9774" y="2064"/>
                    <a:pt x="9787" y="2033"/>
                  </a:cubicBezTo>
                  <a:cubicBezTo>
                    <a:pt x="9870" y="1759"/>
                    <a:pt x="9775" y="1449"/>
                    <a:pt x="9525" y="1306"/>
                  </a:cubicBezTo>
                  <a:cubicBezTo>
                    <a:pt x="9434" y="1244"/>
                    <a:pt x="9324" y="1215"/>
                    <a:pt x="9212" y="1215"/>
                  </a:cubicBezTo>
                  <a:cubicBezTo>
                    <a:pt x="9094" y="1215"/>
                    <a:pt x="8974" y="1247"/>
                    <a:pt x="8871" y="1309"/>
                  </a:cubicBezTo>
                  <a:lnTo>
                    <a:pt x="8871" y="1309"/>
                  </a:lnTo>
                  <a:cubicBezTo>
                    <a:pt x="8845" y="798"/>
                    <a:pt x="8505" y="312"/>
                    <a:pt x="8025" y="116"/>
                  </a:cubicBezTo>
                  <a:cubicBezTo>
                    <a:pt x="7861" y="48"/>
                    <a:pt x="7686" y="15"/>
                    <a:pt x="7514" y="15"/>
                  </a:cubicBezTo>
                  <a:close/>
                  <a:moveTo>
                    <a:pt x="6785" y="2844"/>
                  </a:moveTo>
                  <a:cubicBezTo>
                    <a:pt x="6496" y="2844"/>
                    <a:pt x="6207" y="3046"/>
                    <a:pt x="6144" y="3342"/>
                  </a:cubicBezTo>
                  <a:cubicBezTo>
                    <a:pt x="6121" y="3395"/>
                    <a:pt x="6160" y="3434"/>
                    <a:pt x="6202" y="3434"/>
                  </a:cubicBezTo>
                  <a:cubicBezTo>
                    <a:pt x="6225" y="3434"/>
                    <a:pt x="6250" y="3421"/>
                    <a:pt x="6263" y="3390"/>
                  </a:cubicBezTo>
                  <a:cubicBezTo>
                    <a:pt x="6316" y="3155"/>
                    <a:pt x="6532" y="2978"/>
                    <a:pt x="6773" y="2978"/>
                  </a:cubicBezTo>
                  <a:cubicBezTo>
                    <a:pt x="6801" y="2978"/>
                    <a:pt x="6830" y="2980"/>
                    <a:pt x="6858" y="2985"/>
                  </a:cubicBezTo>
                  <a:cubicBezTo>
                    <a:pt x="7108" y="3021"/>
                    <a:pt x="7311" y="3307"/>
                    <a:pt x="7275" y="3557"/>
                  </a:cubicBezTo>
                  <a:cubicBezTo>
                    <a:pt x="7261" y="3612"/>
                    <a:pt x="7304" y="3643"/>
                    <a:pt x="7344" y="3643"/>
                  </a:cubicBezTo>
                  <a:cubicBezTo>
                    <a:pt x="7373" y="3643"/>
                    <a:pt x="7401" y="3627"/>
                    <a:pt x="7406" y="3592"/>
                  </a:cubicBezTo>
                  <a:cubicBezTo>
                    <a:pt x="7465" y="3259"/>
                    <a:pt x="7239" y="2914"/>
                    <a:pt x="6894" y="2854"/>
                  </a:cubicBezTo>
                  <a:cubicBezTo>
                    <a:pt x="6858" y="2848"/>
                    <a:pt x="6821" y="2844"/>
                    <a:pt x="6785" y="2844"/>
                  </a:cubicBezTo>
                  <a:close/>
                  <a:moveTo>
                    <a:pt x="10646" y="3288"/>
                  </a:moveTo>
                  <a:cubicBezTo>
                    <a:pt x="10617" y="3288"/>
                    <a:pt x="10588" y="3290"/>
                    <a:pt x="10561" y="3295"/>
                  </a:cubicBezTo>
                  <a:cubicBezTo>
                    <a:pt x="10204" y="3354"/>
                    <a:pt x="9989" y="3700"/>
                    <a:pt x="9918" y="4021"/>
                  </a:cubicBezTo>
                  <a:cubicBezTo>
                    <a:pt x="9887" y="4099"/>
                    <a:pt x="9927" y="4141"/>
                    <a:pt x="9968" y="4141"/>
                  </a:cubicBezTo>
                  <a:cubicBezTo>
                    <a:pt x="9990" y="4141"/>
                    <a:pt x="10013" y="4129"/>
                    <a:pt x="10025" y="4104"/>
                  </a:cubicBezTo>
                  <a:cubicBezTo>
                    <a:pt x="10085" y="3831"/>
                    <a:pt x="10216" y="3545"/>
                    <a:pt x="10501" y="3473"/>
                  </a:cubicBezTo>
                  <a:cubicBezTo>
                    <a:pt x="10537" y="3466"/>
                    <a:pt x="10575" y="3462"/>
                    <a:pt x="10612" y="3462"/>
                  </a:cubicBezTo>
                  <a:cubicBezTo>
                    <a:pt x="10698" y="3462"/>
                    <a:pt x="10784" y="3483"/>
                    <a:pt x="10859" y="3533"/>
                  </a:cubicBezTo>
                  <a:cubicBezTo>
                    <a:pt x="10942" y="3604"/>
                    <a:pt x="10990" y="3723"/>
                    <a:pt x="10966" y="3831"/>
                  </a:cubicBezTo>
                  <a:cubicBezTo>
                    <a:pt x="10952" y="3886"/>
                    <a:pt x="10986" y="3917"/>
                    <a:pt x="11025" y="3917"/>
                  </a:cubicBezTo>
                  <a:cubicBezTo>
                    <a:pt x="11052" y="3917"/>
                    <a:pt x="11082" y="3901"/>
                    <a:pt x="11097" y="3866"/>
                  </a:cubicBezTo>
                  <a:cubicBezTo>
                    <a:pt x="11100" y="3858"/>
                    <a:pt x="11104" y="3850"/>
                    <a:pt x="11107" y="3842"/>
                  </a:cubicBezTo>
                  <a:lnTo>
                    <a:pt x="11107" y="3842"/>
                  </a:lnTo>
                  <a:cubicBezTo>
                    <a:pt x="11108" y="3842"/>
                    <a:pt x="11108" y="3842"/>
                    <a:pt x="11109" y="3842"/>
                  </a:cubicBezTo>
                  <a:cubicBezTo>
                    <a:pt x="11110" y="3839"/>
                    <a:pt x="11111" y="3836"/>
                    <a:pt x="11111" y="3834"/>
                  </a:cubicBezTo>
                  <a:lnTo>
                    <a:pt x="11111" y="3834"/>
                  </a:lnTo>
                  <a:cubicBezTo>
                    <a:pt x="11209" y="3636"/>
                    <a:pt x="11424" y="3515"/>
                    <a:pt x="11636" y="3515"/>
                  </a:cubicBezTo>
                  <a:cubicBezTo>
                    <a:pt x="11683" y="3515"/>
                    <a:pt x="11730" y="3520"/>
                    <a:pt x="11775" y="3533"/>
                  </a:cubicBezTo>
                  <a:cubicBezTo>
                    <a:pt x="12049" y="3604"/>
                    <a:pt x="12228" y="3926"/>
                    <a:pt x="12168" y="4188"/>
                  </a:cubicBezTo>
                  <a:cubicBezTo>
                    <a:pt x="12161" y="4243"/>
                    <a:pt x="12199" y="4274"/>
                    <a:pt x="12236" y="4274"/>
                  </a:cubicBezTo>
                  <a:cubicBezTo>
                    <a:pt x="12263" y="4274"/>
                    <a:pt x="12289" y="4258"/>
                    <a:pt x="12299" y="4223"/>
                  </a:cubicBezTo>
                  <a:cubicBezTo>
                    <a:pt x="12359" y="3950"/>
                    <a:pt x="12240" y="3664"/>
                    <a:pt x="12037" y="3509"/>
                  </a:cubicBezTo>
                  <a:cubicBezTo>
                    <a:pt x="11917" y="3421"/>
                    <a:pt x="11777" y="3379"/>
                    <a:pt x="11637" y="3379"/>
                  </a:cubicBezTo>
                  <a:cubicBezTo>
                    <a:pt x="11512" y="3379"/>
                    <a:pt x="11387" y="3412"/>
                    <a:pt x="11275" y="3473"/>
                  </a:cubicBezTo>
                  <a:cubicBezTo>
                    <a:pt x="11211" y="3508"/>
                    <a:pt x="11153" y="3555"/>
                    <a:pt x="11103" y="3611"/>
                  </a:cubicBezTo>
                  <a:lnTo>
                    <a:pt x="11103" y="3611"/>
                  </a:lnTo>
                  <a:cubicBezTo>
                    <a:pt x="11079" y="3545"/>
                    <a:pt x="11040" y="3481"/>
                    <a:pt x="10990" y="3426"/>
                  </a:cubicBezTo>
                  <a:cubicBezTo>
                    <a:pt x="10893" y="3330"/>
                    <a:pt x="10766" y="3288"/>
                    <a:pt x="10646" y="3288"/>
                  </a:cubicBezTo>
                  <a:close/>
                  <a:moveTo>
                    <a:pt x="14084" y="4404"/>
                  </a:moveTo>
                  <a:cubicBezTo>
                    <a:pt x="13785" y="4404"/>
                    <a:pt x="13494" y="4615"/>
                    <a:pt x="13430" y="4902"/>
                  </a:cubicBezTo>
                  <a:cubicBezTo>
                    <a:pt x="13416" y="4960"/>
                    <a:pt x="13454" y="4991"/>
                    <a:pt x="13491" y="4991"/>
                  </a:cubicBezTo>
                  <a:cubicBezTo>
                    <a:pt x="13516" y="4991"/>
                    <a:pt x="13540" y="4978"/>
                    <a:pt x="13549" y="4950"/>
                  </a:cubicBezTo>
                  <a:cubicBezTo>
                    <a:pt x="13603" y="4724"/>
                    <a:pt x="13831" y="4538"/>
                    <a:pt x="14067" y="4538"/>
                  </a:cubicBezTo>
                  <a:cubicBezTo>
                    <a:pt x="14093" y="4538"/>
                    <a:pt x="14119" y="4540"/>
                    <a:pt x="14145" y="4545"/>
                  </a:cubicBezTo>
                  <a:cubicBezTo>
                    <a:pt x="14395" y="4593"/>
                    <a:pt x="14609" y="4878"/>
                    <a:pt x="14561" y="5128"/>
                  </a:cubicBezTo>
                  <a:cubicBezTo>
                    <a:pt x="14555" y="5177"/>
                    <a:pt x="14596" y="5209"/>
                    <a:pt x="14634" y="5209"/>
                  </a:cubicBezTo>
                  <a:cubicBezTo>
                    <a:pt x="14661" y="5209"/>
                    <a:pt x="14687" y="5192"/>
                    <a:pt x="14692" y="5152"/>
                  </a:cubicBezTo>
                  <a:cubicBezTo>
                    <a:pt x="14752" y="4831"/>
                    <a:pt x="14538" y="4473"/>
                    <a:pt x="14192" y="4414"/>
                  </a:cubicBezTo>
                  <a:cubicBezTo>
                    <a:pt x="14156" y="4407"/>
                    <a:pt x="14120" y="4404"/>
                    <a:pt x="14084" y="4404"/>
                  </a:cubicBezTo>
                  <a:close/>
                  <a:moveTo>
                    <a:pt x="14745" y="1669"/>
                  </a:moveTo>
                  <a:cubicBezTo>
                    <a:pt x="14473" y="1669"/>
                    <a:pt x="14200" y="1749"/>
                    <a:pt x="13966" y="1914"/>
                  </a:cubicBezTo>
                  <a:cubicBezTo>
                    <a:pt x="13680" y="2116"/>
                    <a:pt x="13478" y="2414"/>
                    <a:pt x="13418" y="2759"/>
                  </a:cubicBezTo>
                  <a:cubicBezTo>
                    <a:pt x="13412" y="2792"/>
                    <a:pt x="13449" y="2818"/>
                    <a:pt x="13486" y="2818"/>
                  </a:cubicBezTo>
                  <a:cubicBezTo>
                    <a:pt x="13515" y="2818"/>
                    <a:pt x="13544" y="2801"/>
                    <a:pt x="13549" y="2759"/>
                  </a:cubicBezTo>
                  <a:cubicBezTo>
                    <a:pt x="13657" y="2211"/>
                    <a:pt x="14157" y="1759"/>
                    <a:pt x="14728" y="1759"/>
                  </a:cubicBezTo>
                  <a:cubicBezTo>
                    <a:pt x="15014" y="1759"/>
                    <a:pt x="15276" y="1854"/>
                    <a:pt x="15514" y="2021"/>
                  </a:cubicBezTo>
                  <a:cubicBezTo>
                    <a:pt x="15752" y="2199"/>
                    <a:pt x="15907" y="2449"/>
                    <a:pt x="15978" y="2735"/>
                  </a:cubicBezTo>
                  <a:cubicBezTo>
                    <a:pt x="16050" y="3057"/>
                    <a:pt x="15990" y="3414"/>
                    <a:pt x="15800" y="3700"/>
                  </a:cubicBezTo>
                  <a:cubicBezTo>
                    <a:pt x="15762" y="3747"/>
                    <a:pt x="15799" y="3794"/>
                    <a:pt x="15845" y="3794"/>
                  </a:cubicBezTo>
                  <a:cubicBezTo>
                    <a:pt x="15858" y="3794"/>
                    <a:pt x="15871" y="3790"/>
                    <a:pt x="15883" y="3783"/>
                  </a:cubicBezTo>
                  <a:cubicBezTo>
                    <a:pt x="15886" y="3782"/>
                    <a:pt x="15888" y="3780"/>
                    <a:pt x="15891" y="3779"/>
                  </a:cubicBezTo>
                  <a:lnTo>
                    <a:pt x="15891" y="3779"/>
                  </a:lnTo>
                  <a:lnTo>
                    <a:pt x="15895" y="3783"/>
                  </a:lnTo>
                  <a:cubicBezTo>
                    <a:pt x="15897" y="3780"/>
                    <a:pt x="15899" y="3777"/>
                    <a:pt x="15900" y="3775"/>
                  </a:cubicBezTo>
                  <a:lnTo>
                    <a:pt x="15900" y="3775"/>
                  </a:lnTo>
                  <a:cubicBezTo>
                    <a:pt x="15968" y="3744"/>
                    <a:pt x="16043" y="3730"/>
                    <a:pt x="16117" y="3730"/>
                  </a:cubicBezTo>
                  <a:cubicBezTo>
                    <a:pt x="16329" y="3730"/>
                    <a:pt x="16544" y="3847"/>
                    <a:pt x="16621" y="4045"/>
                  </a:cubicBezTo>
                  <a:cubicBezTo>
                    <a:pt x="16740" y="4319"/>
                    <a:pt x="16526" y="4664"/>
                    <a:pt x="16240" y="4735"/>
                  </a:cubicBezTo>
                  <a:cubicBezTo>
                    <a:pt x="16160" y="4758"/>
                    <a:pt x="16201" y="4879"/>
                    <a:pt x="16267" y="4879"/>
                  </a:cubicBezTo>
                  <a:cubicBezTo>
                    <a:pt x="16270" y="4879"/>
                    <a:pt x="16273" y="4879"/>
                    <a:pt x="16276" y="4878"/>
                  </a:cubicBezTo>
                  <a:cubicBezTo>
                    <a:pt x="16281" y="4877"/>
                    <a:pt x="16286" y="4876"/>
                    <a:pt x="16291" y="4875"/>
                  </a:cubicBezTo>
                  <a:lnTo>
                    <a:pt x="16291" y="4875"/>
                  </a:lnTo>
                  <a:cubicBezTo>
                    <a:pt x="16311" y="4871"/>
                    <a:pt x="16331" y="4869"/>
                    <a:pt x="16352" y="4869"/>
                  </a:cubicBezTo>
                  <a:cubicBezTo>
                    <a:pt x="16470" y="4869"/>
                    <a:pt x="16586" y="4935"/>
                    <a:pt x="16645" y="5033"/>
                  </a:cubicBezTo>
                  <a:cubicBezTo>
                    <a:pt x="16716" y="5176"/>
                    <a:pt x="16693" y="5355"/>
                    <a:pt x="16586" y="5450"/>
                  </a:cubicBezTo>
                  <a:cubicBezTo>
                    <a:pt x="16540" y="5495"/>
                    <a:pt x="16585" y="5569"/>
                    <a:pt x="16635" y="5569"/>
                  </a:cubicBezTo>
                  <a:cubicBezTo>
                    <a:pt x="16651" y="5569"/>
                    <a:pt x="16667" y="5562"/>
                    <a:pt x="16681" y="5545"/>
                  </a:cubicBezTo>
                  <a:cubicBezTo>
                    <a:pt x="16824" y="5390"/>
                    <a:pt x="16871" y="5152"/>
                    <a:pt x="16764" y="4962"/>
                  </a:cubicBezTo>
                  <a:cubicBezTo>
                    <a:pt x="16708" y="4867"/>
                    <a:pt x="16618" y="4800"/>
                    <a:pt x="16518" y="4762"/>
                  </a:cubicBezTo>
                  <a:lnTo>
                    <a:pt x="16518" y="4762"/>
                  </a:lnTo>
                  <a:cubicBezTo>
                    <a:pt x="16670" y="4639"/>
                    <a:pt x="16768" y="4443"/>
                    <a:pt x="16776" y="4247"/>
                  </a:cubicBezTo>
                  <a:cubicBezTo>
                    <a:pt x="16788" y="3950"/>
                    <a:pt x="16574" y="3700"/>
                    <a:pt x="16288" y="3640"/>
                  </a:cubicBezTo>
                  <a:cubicBezTo>
                    <a:pt x="16226" y="3622"/>
                    <a:pt x="16165" y="3613"/>
                    <a:pt x="16106" y="3613"/>
                  </a:cubicBezTo>
                  <a:cubicBezTo>
                    <a:pt x="16065" y="3613"/>
                    <a:pt x="16025" y="3617"/>
                    <a:pt x="15985" y="3627"/>
                  </a:cubicBezTo>
                  <a:lnTo>
                    <a:pt x="15985" y="3627"/>
                  </a:lnTo>
                  <a:cubicBezTo>
                    <a:pt x="16245" y="3096"/>
                    <a:pt x="16135" y="2421"/>
                    <a:pt x="15681" y="2021"/>
                  </a:cubicBezTo>
                  <a:cubicBezTo>
                    <a:pt x="15417" y="1790"/>
                    <a:pt x="15081" y="1669"/>
                    <a:pt x="14745" y="1669"/>
                  </a:cubicBezTo>
                  <a:close/>
                  <a:moveTo>
                    <a:pt x="8450" y="4551"/>
                  </a:moveTo>
                  <a:cubicBezTo>
                    <a:pt x="8245" y="4551"/>
                    <a:pt x="8037" y="4653"/>
                    <a:pt x="7906" y="4819"/>
                  </a:cubicBezTo>
                  <a:cubicBezTo>
                    <a:pt x="7811" y="4950"/>
                    <a:pt x="7751" y="5093"/>
                    <a:pt x="7751" y="5259"/>
                  </a:cubicBezTo>
                  <a:cubicBezTo>
                    <a:pt x="7758" y="5318"/>
                    <a:pt x="7800" y="5345"/>
                    <a:pt x="7837" y="5345"/>
                  </a:cubicBezTo>
                  <a:cubicBezTo>
                    <a:pt x="7867" y="5345"/>
                    <a:pt x="7894" y="5327"/>
                    <a:pt x="7894" y="5295"/>
                  </a:cubicBezTo>
                  <a:cubicBezTo>
                    <a:pt x="7894" y="4997"/>
                    <a:pt x="8144" y="4712"/>
                    <a:pt x="8442" y="4712"/>
                  </a:cubicBezTo>
                  <a:cubicBezTo>
                    <a:pt x="8739" y="4712"/>
                    <a:pt x="9013" y="4997"/>
                    <a:pt x="9001" y="5271"/>
                  </a:cubicBezTo>
                  <a:cubicBezTo>
                    <a:pt x="9001" y="5309"/>
                    <a:pt x="9041" y="5343"/>
                    <a:pt x="9075" y="5343"/>
                  </a:cubicBezTo>
                  <a:cubicBezTo>
                    <a:pt x="9094" y="5343"/>
                    <a:pt x="9112" y="5332"/>
                    <a:pt x="9120" y="5307"/>
                  </a:cubicBezTo>
                  <a:cubicBezTo>
                    <a:pt x="9187" y="5154"/>
                    <a:pt x="9353" y="5048"/>
                    <a:pt x="9526" y="5048"/>
                  </a:cubicBezTo>
                  <a:cubicBezTo>
                    <a:pt x="9569" y="5048"/>
                    <a:pt x="9613" y="5054"/>
                    <a:pt x="9656" y="5069"/>
                  </a:cubicBezTo>
                  <a:cubicBezTo>
                    <a:pt x="9858" y="5140"/>
                    <a:pt x="9966" y="5390"/>
                    <a:pt x="9906" y="5593"/>
                  </a:cubicBezTo>
                  <a:cubicBezTo>
                    <a:pt x="9885" y="5641"/>
                    <a:pt x="9925" y="5673"/>
                    <a:pt x="9966" y="5673"/>
                  </a:cubicBezTo>
                  <a:cubicBezTo>
                    <a:pt x="9996" y="5673"/>
                    <a:pt x="10027" y="5656"/>
                    <a:pt x="10037" y="5616"/>
                  </a:cubicBezTo>
                  <a:cubicBezTo>
                    <a:pt x="10132" y="5355"/>
                    <a:pt x="9978" y="5033"/>
                    <a:pt x="9716" y="4938"/>
                  </a:cubicBezTo>
                  <a:cubicBezTo>
                    <a:pt x="9653" y="4913"/>
                    <a:pt x="9588" y="4902"/>
                    <a:pt x="9524" y="4902"/>
                  </a:cubicBezTo>
                  <a:cubicBezTo>
                    <a:pt x="9367" y="4902"/>
                    <a:pt x="9214" y="4970"/>
                    <a:pt x="9109" y="5084"/>
                  </a:cubicBezTo>
                  <a:lnTo>
                    <a:pt x="9109" y="5084"/>
                  </a:lnTo>
                  <a:cubicBezTo>
                    <a:pt x="9051" y="4865"/>
                    <a:pt x="8886" y="4687"/>
                    <a:pt x="8668" y="4593"/>
                  </a:cubicBezTo>
                  <a:cubicBezTo>
                    <a:pt x="8598" y="4564"/>
                    <a:pt x="8524" y="4551"/>
                    <a:pt x="8450" y="4551"/>
                  </a:cubicBezTo>
                  <a:close/>
                  <a:moveTo>
                    <a:pt x="2292" y="2574"/>
                  </a:moveTo>
                  <a:cubicBezTo>
                    <a:pt x="1811" y="2574"/>
                    <a:pt x="1363" y="2840"/>
                    <a:pt x="1167" y="3295"/>
                  </a:cubicBezTo>
                  <a:cubicBezTo>
                    <a:pt x="1065" y="3540"/>
                    <a:pt x="1050" y="3812"/>
                    <a:pt x="1116" y="4064"/>
                  </a:cubicBezTo>
                  <a:lnTo>
                    <a:pt x="1116" y="4064"/>
                  </a:lnTo>
                  <a:cubicBezTo>
                    <a:pt x="1057" y="4051"/>
                    <a:pt x="995" y="4044"/>
                    <a:pt x="934" y="4044"/>
                  </a:cubicBezTo>
                  <a:cubicBezTo>
                    <a:pt x="675" y="4044"/>
                    <a:pt x="411" y="4163"/>
                    <a:pt x="250" y="4366"/>
                  </a:cubicBezTo>
                  <a:cubicBezTo>
                    <a:pt x="0" y="4664"/>
                    <a:pt x="0" y="5069"/>
                    <a:pt x="214" y="5378"/>
                  </a:cubicBezTo>
                  <a:cubicBezTo>
                    <a:pt x="333" y="5557"/>
                    <a:pt x="500" y="5688"/>
                    <a:pt x="703" y="5736"/>
                  </a:cubicBezTo>
                  <a:cubicBezTo>
                    <a:pt x="706" y="5736"/>
                    <a:pt x="709" y="5736"/>
                    <a:pt x="712" y="5736"/>
                  </a:cubicBezTo>
                  <a:cubicBezTo>
                    <a:pt x="778" y="5736"/>
                    <a:pt x="818" y="5616"/>
                    <a:pt x="738" y="5605"/>
                  </a:cubicBezTo>
                  <a:cubicBezTo>
                    <a:pt x="429" y="5509"/>
                    <a:pt x="203" y="5235"/>
                    <a:pt x="179" y="4914"/>
                  </a:cubicBezTo>
                  <a:cubicBezTo>
                    <a:pt x="167" y="4604"/>
                    <a:pt x="381" y="4319"/>
                    <a:pt x="679" y="4223"/>
                  </a:cubicBezTo>
                  <a:cubicBezTo>
                    <a:pt x="756" y="4194"/>
                    <a:pt x="839" y="4179"/>
                    <a:pt x="924" y="4179"/>
                  </a:cubicBezTo>
                  <a:cubicBezTo>
                    <a:pt x="1009" y="4179"/>
                    <a:pt x="1095" y="4194"/>
                    <a:pt x="1179" y="4223"/>
                  </a:cubicBezTo>
                  <a:cubicBezTo>
                    <a:pt x="1184" y="4224"/>
                    <a:pt x="1189" y="4225"/>
                    <a:pt x="1194" y="4225"/>
                  </a:cubicBezTo>
                  <a:cubicBezTo>
                    <a:pt x="1246" y="4225"/>
                    <a:pt x="1285" y="4172"/>
                    <a:pt x="1274" y="4128"/>
                  </a:cubicBezTo>
                  <a:cubicBezTo>
                    <a:pt x="1107" y="3664"/>
                    <a:pt x="1274" y="3116"/>
                    <a:pt x="1691" y="2854"/>
                  </a:cubicBezTo>
                  <a:cubicBezTo>
                    <a:pt x="1868" y="2746"/>
                    <a:pt x="2066" y="2692"/>
                    <a:pt x="2261" y="2692"/>
                  </a:cubicBezTo>
                  <a:cubicBezTo>
                    <a:pt x="2538" y="2692"/>
                    <a:pt x="2810" y="2800"/>
                    <a:pt x="3012" y="3009"/>
                  </a:cubicBezTo>
                  <a:cubicBezTo>
                    <a:pt x="3191" y="3211"/>
                    <a:pt x="3310" y="3473"/>
                    <a:pt x="3310" y="3747"/>
                  </a:cubicBezTo>
                  <a:cubicBezTo>
                    <a:pt x="3310" y="3785"/>
                    <a:pt x="3339" y="3802"/>
                    <a:pt x="3371" y="3802"/>
                  </a:cubicBezTo>
                  <a:cubicBezTo>
                    <a:pt x="3399" y="3802"/>
                    <a:pt x="3430" y="3787"/>
                    <a:pt x="3441" y="3759"/>
                  </a:cubicBezTo>
                  <a:cubicBezTo>
                    <a:pt x="3509" y="3589"/>
                    <a:pt x="3696" y="3473"/>
                    <a:pt x="3879" y="3473"/>
                  </a:cubicBezTo>
                  <a:cubicBezTo>
                    <a:pt x="3888" y="3473"/>
                    <a:pt x="3897" y="3473"/>
                    <a:pt x="3905" y="3473"/>
                  </a:cubicBezTo>
                  <a:cubicBezTo>
                    <a:pt x="4096" y="3509"/>
                    <a:pt x="4263" y="3652"/>
                    <a:pt x="4310" y="3842"/>
                  </a:cubicBezTo>
                  <a:cubicBezTo>
                    <a:pt x="4320" y="3882"/>
                    <a:pt x="4347" y="3899"/>
                    <a:pt x="4374" y="3899"/>
                  </a:cubicBezTo>
                  <a:cubicBezTo>
                    <a:pt x="4411" y="3899"/>
                    <a:pt x="4448" y="3867"/>
                    <a:pt x="4441" y="3819"/>
                  </a:cubicBezTo>
                  <a:cubicBezTo>
                    <a:pt x="4382" y="3557"/>
                    <a:pt x="4155" y="3366"/>
                    <a:pt x="3905" y="3354"/>
                  </a:cubicBezTo>
                  <a:cubicBezTo>
                    <a:pt x="3897" y="3354"/>
                    <a:pt x="3888" y="3354"/>
                    <a:pt x="3880" y="3354"/>
                  </a:cubicBezTo>
                  <a:cubicBezTo>
                    <a:pt x="3711" y="3354"/>
                    <a:pt x="3539" y="3433"/>
                    <a:pt x="3424" y="3560"/>
                  </a:cubicBezTo>
                  <a:lnTo>
                    <a:pt x="3424" y="3560"/>
                  </a:lnTo>
                  <a:cubicBezTo>
                    <a:pt x="3342" y="3092"/>
                    <a:pt x="2982" y="2686"/>
                    <a:pt x="2512" y="2592"/>
                  </a:cubicBezTo>
                  <a:cubicBezTo>
                    <a:pt x="2439" y="2580"/>
                    <a:pt x="2365" y="2574"/>
                    <a:pt x="2292" y="2574"/>
                  </a:cubicBezTo>
                  <a:close/>
                  <a:moveTo>
                    <a:pt x="19509" y="5356"/>
                  </a:moveTo>
                  <a:cubicBezTo>
                    <a:pt x="19298" y="5356"/>
                    <a:pt x="19093" y="5417"/>
                    <a:pt x="18919" y="5533"/>
                  </a:cubicBezTo>
                  <a:cubicBezTo>
                    <a:pt x="18861" y="5581"/>
                    <a:pt x="18889" y="5668"/>
                    <a:pt x="18940" y="5668"/>
                  </a:cubicBezTo>
                  <a:cubicBezTo>
                    <a:pt x="18952" y="5668"/>
                    <a:pt x="18965" y="5664"/>
                    <a:pt x="18979" y="5652"/>
                  </a:cubicBezTo>
                  <a:cubicBezTo>
                    <a:pt x="19136" y="5546"/>
                    <a:pt x="19322" y="5489"/>
                    <a:pt x="19507" y="5489"/>
                  </a:cubicBezTo>
                  <a:cubicBezTo>
                    <a:pt x="19715" y="5489"/>
                    <a:pt x="19922" y="5561"/>
                    <a:pt x="20086" y="5712"/>
                  </a:cubicBezTo>
                  <a:cubicBezTo>
                    <a:pt x="20372" y="5962"/>
                    <a:pt x="20467" y="6390"/>
                    <a:pt x="20312" y="6736"/>
                  </a:cubicBezTo>
                  <a:cubicBezTo>
                    <a:pt x="20217" y="6926"/>
                    <a:pt x="20050" y="7093"/>
                    <a:pt x="19860" y="7176"/>
                  </a:cubicBezTo>
                  <a:cubicBezTo>
                    <a:pt x="19797" y="7207"/>
                    <a:pt x="19835" y="7302"/>
                    <a:pt x="19901" y="7302"/>
                  </a:cubicBezTo>
                  <a:cubicBezTo>
                    <a:pt x="19910" y="7302"/>
                    <a:pt x="19920" y="7300"/>
                    <a:pt x="19931" y="7295"/>
                  </a:cubicBezTo>
                  <a:cubicBezTo>
                    <a:pt x="20336" y="7117"/>
                    <a:pt x="20574" y="6676"/>
                    <a:pt x="20515" y="6236"/>
                  </a:cubicBezTo>
                  <a:cubicBezTo>
                    <a:pt x="20455" y="5795"/>
                    <a:pt x="20098" y="5426"/>
                    <a:pt x="19657" y="5366"/>
                  </a:cubicBezTo>
                  <a:cubicBezTo>
                    <a:pt x="19608" y="5360"/>
                    <a:pt x="19558" y="5356"/>
                    <a:pt x="19509" y="5356"/>
                  </a:cubicBezTo>
                  <a:close/>
                  <a:moveTo>
                    <a:pt x="16958" y="6579"/>
                  </a:moveTo>
                  <a:cubicBezTo>
                    <a:pt x="16666" y="6579"/>
                    <a:pt x="16420" y="6792"/>
                    <a:pt x="16240" y="7021"/>
                  </a:cubicBezTo>
                  <a:cubicBezTo>
                    <a:pt x="16190" y="7063"/>
                    <a:pt x="16234" y="7106"/>
                    <a:pt x="16286" y="7106"/>
                  </a:cubicBezTo>
                  <a:cubicBezTo>
                    <a:pt x="16307" y="7106"/>
                    <a:pt x="16330" y="7098"/>
                    <a:pt x="16347" y="7081"/>
                  </a:cubicBezTo>
                  <a:cubicBezTo>
                    <a:pt x="16501" y="6883"/>
                    <a:pt x="16716" y="6696"/>
                    <a:pt x="16981" y="6696"/>
                  </a:cubicBezTo>
                  <a:cubicBezTo>
                    <a:pt x="17004" y="6696"/>
                    <a:pt x="17027" y="6697"/>
                    <a:pt x="17050" y="6700"/>
                  </a:cubicBezTo>
                  <a:cubicBezTo>
                    <a:pt x="17169" y="6724"/>
                    <a:pt x="17288" y="6795"/>
                    <a:pt x="17348" y="6914"/>
                  </a:cubicBezTo>
                  <a:cubicBezTo>
                    <a:pt x="17395" y="6998"/>
                    <a:pt x="17395" y="7140"/>
                    <a:pt x="17336" y="7224"/>
                  </a:cubicBezTo>
                  <a:cubicBezTo>
                    <a:pt x="17290" y="7269"/>
                    <a:pt x="17328" y="7343"/>
                    <a:pt x="17375" y="7343"/>
                  </a:cubicBezTo>
                  <a:cubicBezTo>
                    <a:pt x="17388" y="7343"/>
                    <a:pt x="17401" y="7337"/>
                    <a:pt x="17414" y="7325"/>
                  </a:cubicBezTo>
                  <a:lnTo>
                    <a:pt x="17414" y="7325"/>
                  </a:lnTo>
                  <a:lnTo>
                    <a:pt x="17419" y="7331"/>
                  </a:lnTo>
                  <a:cubicBezTo>
                    <a:pt x="17428" y="7320"/>
                    <a:pt x="17436" y="7309"/>
                    <a:pt x="17443" y="7298"/>
                  </a:cubicBezTo>
                  <a:lnTo>
                    <a:pt x="17443" y="7298"/>
                  </a:lnTo>
                  <a:cubicBezTo>
                    <a:pt x="17551" y="7206"/>
                    <a:pt x="17686" y="7160"/>
                    <a:pt x="17820" y="7160"/>
                  </a:cubicBezTo>
                  <a:cubicBezTo>
                    <a:pt x="17952" y="7160"/>
                    <a:pt x="18085" y="7204"/>
                    <a:pt x="18193" y="7295"/>
                  </a:cubicBezTo>
                  <a:cubicBezTo>
                    <a:pt x="18407" y="7498"/>
                    <a:pt x="18419" y="7831"/>
                    <a:pt x="18252" y="8057"/>
                  </a:cubicBezTo>
                  <a:cubicBezTo>
                    <a:pt x="18218" y="8108"/>
                    <a:pt x="18263" y="8153"/>
                    <a:pt x="18313" y="8153"/>
                  </a:cubicBezTo>
                  <a:cubicBezTo>
                    <a:pt x="18333" y="8153"/>
                    <a:pt x="18354" y="8146"/>
                    <a:pt x="18371" y="8129"/>
                  </a:cubicBezTo>
                  <a:cubicBezTo>
                    <a:pt x="18538" y="7926"/>
                    <a:pt x="18538" y="7617"/>
                    <a:pt x="18419" y="7390"/>
                  </a:cubicBezTo>
                  <a:cubicBezTo>
                    <a:pt x="18298" y="7171"/>
                    <a:pt x="18056" y="7042"/>
                    <a:pt x="17795" y="7042"/>
                  </a:cubicBezTo>
                  <a:cubicBezTo>
                    <a:pt x="17773" y="7042"/>
                    <a:pt x="17751" y="7043"/>
                    <a:pt x="17729" y="7045"/>
                  </a:cubicBezTo>
                  <a:cubicBezTo>
                    <a:pt x="17655" y="7051"/>
                    <a:pt x="17579" y="7070"/>
                    <a:pt x="17509" y="7103"/>
                  </a:cubicBezTo>
                  <a:lnTo>
                    <a:pt x="17509" y="7103"/>
                  </a:lnTo>
                  <a:cubicBezTo>
                    <a:pt x="17515" y="7035"/>
                    <a:pt x="17505" y="6966"/>
                    <a:pt x="17478" y="6902"/>
                  </a:cubicBezTo>
                  <a:cubicBezTo>
                    <a:pt x="17419" y="6748"/>
                    <a:pt x="17300" y="6640"/>
                    <a:pt x="17133" y="6605"/>
                  </a:cubicBezTo>
                  <a:cubicBezTo>
                    <a:pt x="17073" y="6587"/>
                    <a:pt x="17015" y="6579"/>
                    <a:pt x="16958" y="6579"/>
                  </a:cubicBezTo>
                  <a:close/>
                  <a:moveTo>
                    <a:pt x="5432" y="4314"/>
                  </a:moveTo>
                  <a:cubicBezTo>
                    <a:pt x="5324" y="4314"/>
                    <a:pt x="5215" y="4328"/>
                    <a:pt x="5108" y="4354"/>
                  </a:cubicBezTo>
                  <a:cubicBezTo>
                    <a:pt x="4846" y="4426"/>
                    <a:pt x="4608" y="4604"/>
                    <a:pt x="4441" y="4843"/>
                  </a:cubicBezTo>
                  <a:cubicBezTo>
                    <a:pt x="4290" y="5064"/>
                    <a:pt x="4224" y="5337"/>
                    <a:pt x="4236" y="5603"/>
                  </a:cubicBezTo>
                  <a:lnTo>
                    <a:pt x="4236" y="5603"/>
                  </a:lnTo>
                  <a:cubicBezTo>
                    <a:pt x="4097" y="5530"/>
                    <a:pt x="3939" y="5493"/>
                    <a:pt x="3784" y="5493"/>
                  </a:cubicBezTo>
                  <a:cubicBezTo>
                    <a:pt x="3666" y="5493"/>
                    <a:pt x="3549" y="5514"/>
                    <a:pt x="3441" y="5557"/>
                  </a:cubicBezTo>
                  <a:cubicBezTo>
                    <a:pt x="3131" y="5688"/>
                    <a:pt x="2953" y="6009"/>
                    <a:pt x="2953" y="6331"/>
                  </a:cubicBezTo>
                  <a:cubicBezTo>
                    <a:pt x="2953" y="6509"/>
                    <a:pt x="3012" y="6700"/>
                    <a:pt x="3120" y="6855"/>
                  </a:cubicBezTo>
                  <a:cubicBezTo>
                    <a:pt x="3136" y="6872"/>
                    <a:pt x="3159" y="6888"/>
                    <a:pt x="3179" y="6888"/>
                  </a:cubicBezTo>
                  <a:cubicBezTo>
                    <a:pt x="3188" y="6888"/>
                    <a:pt x="3196" y="6885"/>
                    <a:pt x="3203" y="6879"/>
                  </a:cubicBezTo>
                  <a:cubicBezTo>
                    <a:pt x="3227" y="6843"/>
                    <a:pt x="3251" y="6795"/>
                    <a:pt x="3227" y="6759"/>
                  </a:cubicBezTo>
                  <a:cubicBezTo>
                    <a:pt x="3060" y="6545"/>
                    <a:pt x="3024" y="6224"/>
                    <a:pt x="3143" y="5986"/>
                  </a:cubicBezTo>
                  <a:cubicBezTo>
                    <a:pt x="3258" y="5745"/>
                    <a:pt x="3515" y="5604"/>
                    <a:pt x="3789" y="5604"/>
                  </a:cubicBezTo>
                  <a:cubicBezTo>
                    <a:pt x="3800" y="5604"/>
                    <a:pt x="3811" y="5604"/>
                    <a:pt x="3822" y="5605"/>
                  </a:cubicBezTo>
                  <a:cubicBezTo>
                    <a:pt x="3977" y="5605"/>
                    <a:pt x="4132" y="5664"/>
                    <a:pt x="4251" y="5771"/>
                  </a:cubicBezTo>
                  <a:cubicBezTo>
                    <a:pt x="4267" y="5781"/>
                    <a:pt x="4283" y="5785"/>
                    <a:pt x="4299" y="5785"/>
                  </a:cubicBezTo>
                  <a:cubicBezTo>
                    <a:pt x="4338" y="5785"/>
                    <a:pt x="4370" y="5755"/>
                    <a:pt x="4370" y="5712"/>
                  </a:cubicBezTo>
                  <a:cubicBezTo>
                    <a:pt x="4368" y="5704"/>
                    <a:pt x="4367" y="5697"/>
                    <a:pt x="4366" y="5690"/>
                  </a:cubicBezTo>
                  <a:lnTo>
                    <a:pt x="4366" y="5690"/>
                  </a:lnTo>
                  <a:cubicBezTo>
                    <a:pt x="4367" y="5689"/>
                    <a:pt x="4368" y="5689"/>
                    <a:pt x="4370" y="5688"/>
                  </a:cubicBezTo>
                  <a:cubicBezTo>
                    <a:pt x="4368" y="5687"/>
                    <a:pt x="4366" y="5685"/>
                    <a:pt x="4365" y="5684"/>
                  </a:cubicBezTo>
                  <a:lnTo>
                    <a:pt x="4365" y="5684"/>
                  </a:lnTo>
                  <a:cubicBezTo>
                    <a:pt x="4285" y="5192"/>
                    <a:pt x="4569" y="4673"/>
                    <a:pt x="5048" y="4521"/>
                  </a:cubicBezTo>
                  <a:cubicBezTo>
                    <a:pt x="5170" y="4476"/>
                    <a:pt x="5297" y="4455"/>
                    <a:pt x="5422" y="4455"/>
                  </a:cubicBezTo>
                  <a:cubicBezTo>
                    <a:pt x="5797" y="4455"/>
                    <a:pt x="6159" y="4649"/>
                    <a:pt x="6346" y="4997"/>
                  </a:cubicBezTo>
                  <a:cubicBezTo>
                    <a:pt x="6477" y="5247"/>
                    <a:pt x="6525" y="5533"/>
                    <a:pt x="6453" y="5807"/>
                  </a:cubicBezTo>
                  <a:cubicBezTo>
                    <a:pt x="6445" y="5849"/>
                    <a:pt x="6484" y="5891"/>
                    <a:pt x="6525" y="5891"/>
                  </a:cubicBezTo>
                  <a:cubicBezTo>
                    <a:pt x="6541" y="5891"/>
                    <a:pt x="6558" y="5884"/>
                    <a:pt x="6572" y="5866"/>
                  </a:cubicBezTo>
                  <a:cubicBezTo>
                    <a:pt x="6580" y="5858"/>
                    <a:pt x="6587" y="5850"/>
                    <a:pt x="6595" y="5842"/>
                  </a:cubicBezTo>
                  <a:lnTo>
                    <a:pt x="6595" y="5842"/>
                  </a:lnTo>
                  <a:cubicBezTo>
                    <a:pt x="6596" y="5843"/>
                    <a:pt x="6596" y="5843"/>
                    <a:pt x="6596" y="5843"/>
                  </a:cubicBezTo>
                  <a:cubicBezTo>
                    <a:pt x="6596" y="5842"/>
                    <a:pt x="6596" y="5842"/>
                    <a:pt x="6597" y="5841"/>
                  </a:cubicBezTo>
                  <a:lnTo>
                    <a:pt x="6597" y="5841"/>
                  </a:lnTo>
                  <a:cubicBezTo>
                    <a:pt x="6682" y="5759"/>
                    <a:pt x="6800" y="5718"/>
                    <a:pt x="6917" y="5718"/>
                  </a:cubicBezTo>
                  <a:cubicBezTo>
                    <a:pt x="7053" y="5718"/>
                    <a:pt x="7189" y="5774"/>
                    <a:pt x="7275" y="5890"/>
                  </a:cubicBezTo>
                  <a:cubicBezTo>
                    <a:pt x="7430" y="6105"/>
                    <a:pt x="7311" y="6462"/>
                    <a:pt x="7061" y="6557"/>
                  </a:cubicBezTo>
                  <a:cubicBezTo>
                    <a:pt x="6989" y="6581"/>
                    <a:pt x="7001" y="6688"/>
                    <a:pt x="7072" y="6688"/>
                  </a:cubicBezTo>
                  <a:cubicBezTo>
                    <a:pt x="7406" y="6688"/>
                    <a:pt x="7715" y="6902"/>
                    <a:pt x="7823" y="7224"/>
                  </a:cubicBezTo>
                  <a:cubicBezTo>
                    <a:pt x="7906" y="7533"/>
                    <a:pt x="7787" y="7891"/>
                    <a:pt x="7537" y="8069"/>
                  </a:cubicBezTo>
                  <a:cubicBezTo>
                    <a:pt x="7477" y="8109"/>
                    <a:pt x="7517" y="8199"/>
                    <a:pt x="7574" y="8199"/>
                  </a:cubicBezTo>
                  <a:cubicBezTo>
                    <a:pt x="7585" y="8199"/>
                    <a:pt x="7597" y="8196"/>
                    <a:pt x="7608" y="8188"/>
                  </a:cubicBezTo>
                  <a:cubicBezTo>
                    <a:pt x="7846" y="8010"/>
                    <a:pt x="8001" y="7736"/>
                    <a:pt x="8001" y="7438"/>
                  </a:cubicBezTo>
                  <a:cubicBezTo>
                    <a:pt x="8001" y="7140"/>
                    <a:pt x="7823" y="6855"/>
                    <a:pt x="7561" y="6688"/>
                  </a:cubicBezTo>
                  <a:cubicBezTo>
                    <a:pt x="7477" y="6640"/>
                    <a:pt x="7386" y="6603"/>
                    <a:pt x="7292" y="6581"/>
                  </a:cubicBezTo>
                  <a:lnTo>
                    <a:pt x="7292" y="6581"/>
                  </a:lnTo>
                  <a:cubicBezTo>
                    <a:pt x="7438" y="6449"/>
                    <a:pt x="7512" y="6235"/>
                    <a:pt x="7477" y="6033"/>
                  </a:cubicBezTo>
                  <a:cubicBezTo>
                    <a:pt x="7432" y="5764"/>
                    <a:pt x="7198" y="5591"/>
                    <a:pt x="6933" y="5591"/>
                  </a:cubicBezTo>
                  <a:cubicBezTo>
                    <a:pt x="6916" y="5591"/>
                    <a:pt x="6899" y="5591"/>
                    <a:pt x="6882" y="5593"/>
                  </a:cubicBezTo>
                  <a:cubicBezTo>
                    <a:pt x="6793" y="5599"/>
                    <a:pt x="6708" y="5622"/>
                    <a:pt x="6632" y="5663"/>
                  </a:cubicBezTo>
                  <a:lnTo>
                    <a:pt x="6632" y="5663"/>
                  </a:lnTo>
                  <a:cubicBezTo>
                    <a:pt x="6689" y="5163"/>
                    <a:pt x="6420" y="4638"/>
                    <a:pt x="5953" y="4426"/>
                  </a:cubicBezTo>
                  <a:cubicBezTo>
                    <a:pt x="5790" y="4351"/>
                    <a:pt x="5612" y="4314"/>
                    <a:pt x="5432" y="4314"/>
                  </a:cubicBezTo>
                  <a:close/>
                  <a:moveTo>
                    <a:pt x="14489" y="6262"/>
                  </a:moveTo>
                  <a:cubicBezTo>
                    <a:pt x="14278" y="6262"/>
                    <a:pt x="14062" y="6330"/>
                    <a:pt x="13895" y="6438"/>
                  </a:cubicBezTo>
                  <a:cubicBezTo>
                    <a:pt x="13818" y="6486"/>
                    <a:pt x="13850" y="6573"/>
                    <a:pt x="13909" y="6573"/>
                  </a:cubicBezTo>
                  <a:cubicBezTo>
                    <a:pt x="13923" y="6573"/>
                    <a:pt x="13938" y="6568"/>
                    <a:pt x="13954" y="6557"/>
                  </a:cubicBezTo>
                  <a:cubicBezTo>
                    <a:pt x="14106" y="6451"/>
                    <a:pt x="14289" y="6394"/>
                    <a:pt x="14472" y="6394"/>
                  </a:cubicBezTo>
                  <a:cubicBezTo>
                    <a:pt x="14679" y="6394"/>
                    <a:pt x="14886" y="6465"/>
                    <a:pt x="15050" y="6617"/>
                  </a:cubicBezTo>
                  <a:cubicBezTo>
                    <a:pt x="15335" y="6867"/>
                    <a:pt x="15443" y="7295"/>
                    <a:pt x="15276" y="7641"/>
                  </a:cubicBezTo>
                  <a:cubicBezTo>
                    <a:pt x="15192" y="7831"/>
                    <a:pt x="15026" y="7998"/>
                    <a:pt x="14835" y="8093"/>
                  </a:cubicBezTo>
                  <a:cubicBezTo>
                    <a:pt x="14759" y="8115"/>
                    <a:pt x="14802" y="8215"/>
                    <a:pt x="14882" y="8215"/>
                  </a:cubicBezTo>
                  <a:cubicBezTo>
                    <a:pt x="14890" y="8215"/>
                    <a:pt x="14898" y="8214"/>
                    <a:pt x="14907" y="8212"/>
                  </a:cubicBezTo>
                  <a:cubicBezTo>
                    <a:pt x="15312" y="8022"/>
                    <a:pt x="15550" y="7581"/>
                    <a:pt x="15490" y="7152"/>
                  </a:cubicBezTo>
                  <a:cubicBezTo>
                    <a:pt x="15431" y="6700"/>
                    <a:pt x="15073" y="6331"/>
                    <a:pt x="14621" y="6271"/>
                  </a:cubicBezTo>
                  <a:cubicBezTo>
                    <a:pt x="14578" y="6265"/>
                    <a:pt x="14534" y="6262"/>
                    <a:pt x="14489" y="6262"/>
                  </a:cubicBezTo>
                  <a:close/>
                  <a:moveTo>
                    <a:pt x="10779" y="8349"/>
                  </a:moveTo>
                  <a:cubicBezTo>
                    <a:pt x="10569" y="8349"/>
                    <a:pt x="10366" y="8445"/>
                    <a:pt x="10216" y="8629"/>
                  </a:cubicBezTo>
                  <a:cubicBezTo>
                    <a:pt x="10097" y="8760"/>
                    <a:pt x="10037" y="8926"/>
                    <a:pt x="10037" y="9105"/>
                  </a:cubicBezTo>
                  <a:cubicBezTo>
                    <a:pt x="10032" y="9138"/>
                    <a:pt x="10059" y="9156"/>
                    <a:pt x="10091" y="9156"/>
                  </a:cubicBezTo>
                  <a:cubicBezTo>
                    <a:pt x="10127" y="9156"/>
                    <a:pt x="10168" y="9132"/>
                    <a:pt x="10168" y="9081"/>
                  </a:cubicBezTo>
                  <a:cubicBezTo>
                    <a:pt x="10168" y="8766"/>
                    <a:pt x="10454" y="8474"/>
                    <a:pt x="10780" y="8474"/>
                  </a:cubicBezTo>
                  <a:cubicBezTo>
                    <a:pt x="10786" y="8474"/>
                    <a:pt x="10793" y="8474"/>
                    <a:pt x="10799" y="8474"/>
                  </a:cubicBezTo>
                  <a:cubicBezTo>
                    <a:pt x="11121" y="8486"/>
                    <a:pt x="11406" y="8807"/>
                    <a:pt x="11382" y="9129"/>
                  </a:cubicBezTo>
                  <a:cubicBezTo>
                    <a:pt x="11382" y="9176"/>
                    <a:pt x="11415" y="9200"/>
                    <a:pt x="11448" y="9200"/>
                  </a:cubicBezTo>
                  <a:cubicBezTo>
                    <a:pt x="11481" y="9200"/>
                    <a:pt x="11513" y="9176"/>
                    <a:pt x="11513" y="9129"/>
                  </a:cubicBezTo>
                  <a:cubicBezTo>
                    <a:pt x="11525" y="8819"/>
                    <a:pt x="11323" y="8522"/>
                    <a:pt x="11049" y="8403"/>
                  </a:cubicBezTo>
                  <a:cubicBezTo>
                    <a:pt x="10960" y="8367"/>
                    <a:pt x="10869" y="8349"/>
                    <a:pt x="10779" y="8349"/>
                  </a:cubicBezTo>
                  <a:close/>
                  <a:moveTo>
                    <a:pt x="12048" y="6196"/>
                  </a:moveTo>
                  <a:cubicBezTo>
                    <a:pt x="11919" y="6196"/>
                    <a:pt x="11790" y="6217"/>
                    <a:pt x="11668" y="6259"/>
                  </a:cubicBezTo>
                  <a:cubicBezTo>
                    <a:pt x="11427" y="6333"/>
                    <a:pt x="11195" y="6489"/>
                    <a:pt x="11022" y="6696"/>
                  </a:cubicBezTo>
                  <a:lnTo>
                    <a:pt x="11022" y="6696"/>
                  </a:lnTo>
                  <a:cubicBezTo>
                    <a:pt x="10886" y="6477"/>
                    <a:pt x="10638" y="6332"/>
                    <a:pt x="10381" y="6332"/>
                  </a:cubicBezTo>
                  <a:cubicBezTo>
                    <a:pt x="10342" y="6332"/>
                    <a:pt x="10303" y="6336"/>
                    <a:pt x="10263" y="6343"/>
                  </a:cubicBezTo>
                  <a:cubicBezTo>
                    <a:pt x="9918" y="6426"/>
                    <a:pt x="9680" y="6748"/>
                    <a:pt x="9692" y="7093"/>
                  </a:cubicBezTo>
                  <a:cubicBezTo>
                    <a:pt x="9698" y="7148"/>
                    <a:pt x="9739" y="7175"/>
                    <a:pt x="9777" y="7175"/>
                  </a:cubicBezTo>
                  <a:cubicBezTo>
                    <a:pt x="9813" y="7175"/>
                    <a:pt x="9847" y="7151"/>
                    <a:pt x="9847" y="7105"/>
                  </a:cubicBezTo>
                  <a:cubicBezTo>
                    <a:pt x="9835" y="6819"/>
                    <a:pt x="10025" y="6557"/>
                    <a:pt x="10299" y="6498"/>
                  </a:cubicBezTo>
                  <a:cubicBezTo>
                    <a:pt x="10337" y="6489"/>
                    <a:pt x="10375" y="6485"/>
                    <a:pt x="10414" y="6485"/>
                  </a:cubicBezTo>
                  <a:cubicBezTo>
                    <a:pt x="10652" y="6485"/>
                    <a:pt x="10885" y="6636"/>
                    <a:pt x="10978" y="6831"/>
                  </a:cubicBezTo>
                  <a:cubicBezTo>
                    <a:pt x="10991" y="6864"/>
                    <a:pt x="11016" y="6879"/>
                    <a:pt x="11041" y="6879"/>
                  </a:cubicBezTo>
                  <a:cubicBezTo>
                    <a:pt x="11061" y="6879"/>
                    <a:pt x="11081" y="6870"/>
                    <a:pt x="11097" y="6855"/>
                  </a:cubicBezTo>
                  <a:cubicBezTo>
                    <a:pt x="11330" y="6553"/>
                    <a:pt x="11682" y="6331"/>
                    <a:pt x="12057" y="6331"/>
                  </a:cubicBezTo>
                  <a:cubicBezTo>
                    <a:pt x="12141" y="6331"/>
                    <a:pt x="12226" y="6343"/>
                    <a:pt x="12311" y="6367"/>
                  </a:cubicBezTo>
                  <a:cubicBezTo>
                    <a:pt x="12728" y="6462"/>
                    <a:pt x="13073" y="6843"/>
                    <a:pt x="13014" y="7283"/>
                  </a:cubicBezTo>
                  <a:cubicBezTo>
                    <a:pt x="12980" y="7498"/>
                    <a:pt x="12881" y="7692"/>
                    <a:pt x="12698" y="7802"/>
                  </a:cubicBezTo>
                  <a:lnTo>
                    <a:pt x="12698" y="7802"/>
                  </a:lnTo>
                  <a:cubicBezTo>
                    <a:pt x="12688" y="7804"/>
                    <a:pt x="12678" y="7805"/>
                    <a:pt x="12668" y="7807"/>
                  </a:cubicBezTo>
                  <a:cubicBezTo>
                    <a:pt x="12669" y="7811"/>
                    <a:pt x="12670" y="7814"/>
                    <a:pt x="12671" y="7818"/>
                  </a:cubicBezTo>
                  <a:lnTo>
                    <a:pt x="12671" y="7818"/>
                  </a:lnTo>
                  <a:cubicBezTo>
                    <a:pt x="12670" y="7818"/>
                    <a:pt x="12669" y="7819"/>
                    <a:pt x="12668" y="7819"/>
                  </a:cubicBezTo>
                  <a:cubicBezTo>
                    <a:pt x="12602" y="7864"/>
                    <a:pt x="12649" y="7939"/>
                    <a:pt x="12704" y="7939"/>
                  </a:cubicBezTo>
                  <a:cubicBezTo>
                    <a:pt x="12708" y="7939"/>
                    <a:pt x="12712" y="7939"/>
                    <a:pt x="12716" y="7938"/>
                  </a:cubicBezTo>
                  <a:cubicBezTo>
                    <a:pt x="12763" y="7931"/>
                    <a:pt x="12810" y="7927"/>
                    <a:pt x="12856" y="7927"/>
                  </a:cubicBezTo>
                  <a:cubicBezTo>
                    <a:pt x="13108" y="7927"/>
                    <a:pt x="13357" y="8033"/>
                    <a:pt x="13538" y="8224"/>
                  </a:cubicBezTo>
                  <a:cubicBezTo>
                    <a:pt x="13740" y="8450"/>
                    <a:pt x="13823" y="8760"/>
                    <a:pt x="13764" y="9057"/>
                  </a:cubicBezTo>
                  <a:cubicBezTo>
                    <a:pt x="13716" y="9224"/>
                    <a:pt x="13645" y="9379"/>
                    <a:pt x="13502" y="9498"/>
                  </a:cubicBezTo>
                  <a:cubicBezTo>
                    <a:pt x="13456" y="9544"/>
                    <a:pt x="13503" y="9612"/>
                    <a:pt x="13554" y="9612"/>
                  </a:cubicBezTo>
                  <a:cubicBezTo>
                    <a:pt x="13569" y="9612"/>
                    <a:pt x="13584" y="9606"/>
                    <a:pt x="13597" y="9593"/>
                  </a:cubicBezTo>
                  <a:cubicBezTo>
                    <a:pt x="13847" y="9343"/>
                    <a:pt x="13954" y="8986"/>
                    <a:pt x="13895" y="8629"/>
                  </a:cubicBezTo>
                  <a:cubicBezTo>
                    <a:pt x="13835" y="8283"/>
                    <a:pt x="13573" y="7998"/>
                    <a:pt x="13252" y="7867"/>
                  </a:cubicBezTo>
                  <a:cubicBezTo>
                    <a:pt x="13137" y="7821"/>
                    <a:pt x="13013" y="7795"/>
                    <a:pt x="12885" y="7791"/>
                  </a:cubicBezTo>
                  <a:lnTo>
                    <a:pt x="12885" y="7791"/>
                  </a:lnTo>
                  <a:cubicBezTo>
                    <a:pt x="13157" y="7506"/>
                    <a:pt x="13204" y="7043"/>
                    <a:pt x="13002" y="6700"/>
                  </a:cubicBezTo>
                  <a:cubicBezTo>
                    <a:pt x="12798" y="6372"/>
                    <a:pt x="12423" y="6196"/>
                    <a:pt x="12048" y="6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7486376" y="3042977"/>
              <a:ext cx="1371441" cy="1810540"/>
            </a:xfrm>
            <a:custGeom>
              <a:avLst/>
              <a:gdLst/>
              <a:ahLst/>
              <a:cxnLst/>
              <a:rect l="l" t="t" r="r" b="b"/>
              <a:pathLst>
                <a:path w="21682" h="28624" extrusionOk="0">
                  <a:moveTo>
                    <a:pt x="21682" y="3537"/>
                  </a:moveTo>
                  <a:lnTo>
                    <a:pt x="19967" y="3918"/>
                  </a:lnTo>
                  <a:lnTo>
                    <a:pt x="13871" y="26635"/>
                  </a:lnTo>
                  <a:lnTo>
                    <a:pt x="13871" y="26635"/>
                  </a:lnTo>
                  <a:lnTo>
                    <a:pt x="14812" y="26182"/>
                  </a:lnTo>
                  <a:lnTo>
                    <a:pt x="21682" y="3537"/>
                  </a:lnTo>
                  <a:close/>
                  <a:moveTo>
                    <a:pt x="18062" y="4334"/>
                  </a:moveTo>
                  <a:lnTo>
                    <a:pt x="15776" y="4811"/>
                  </a:lnTo>
                  <a:lnTo>
                    <a:pt x="11073" y="28040"/>
                  </a:lnTo>
                  <a:lnTo>
                    <a:pt x="12324" y="27409"/>
                  </a:lnTo>
                  <a:lnTo>
                    <a:pt x="18062" y="4334"/>
                  </a:lnTo>
                  <a:close/>
                  <a:moveTo>
                    <a:pt x="870" y="1"/>
                  </a:moveTo>
                  <a:lnTo>
                    <a:pt x="1" y="15979"/>
                  </a:lnTo>
                  <a:cubicBezTo>
                    <a:pt x="524" y="16610"/>
                    <a:pt x="1108" y="17169"/>
                    <a:pt x="1763" y="17646"/>
                  </a:cubicBezTo>
                  <a:lnTo>
                    <a:pt x="1167" y="24968"/>
                  </a:lnTo>
                  <a:lnTo>
                    <a:pt x="2560" y="25563"/>
                  </a:lnTo>
                  <a:lnTo>
                    <a:pt x="3275" y="18574"/>
                  </a:lnTo>
                  <a:cubicBezTo>
                    <a:pt x="3965" y="18896"/>
                    <a:pt x="4704" y="19158"/>
                    <a:pt x="5477" y="19312"/>
                  </a:cubicBezTo>
                  <a:cubicBezTo>
                    <a:pt x="5513" y="19312"/>
                    <a:pt x="5537" y="19336"/>
                    <a:pt x="5573" y="19336"/>
                  </a:cubicBezTo>
                  <a:lnTo>
                    <a:pt x="4477" y="26373"/>
                  </a:lnTo>
                  <a:lnTo>
                    <a:pt x="5954" y="26992"/>
                  </a:lnTo>
                  <a:lnTo>
                    <a:pt x="7323" y="19479"/>
                  </a:lnTo>
                  <a:cubicBezTo>
                    <a:pt x="8216" y="19479"/>
                    <a:pt x="9109" y="19348"/>
                    <a:pt x="9978" y="19074"/>
                  </a:cubicBezTo>
                  <a:lnTo>
                    <a:pt x="9978" y="19074"/>
                  </a:lnTo>
                  <a:cubicBezTo>
                    <a:pt x="9442" y="21968"/>
                    <a:pt x="8621" y="26242"/>
                    <a:pt x="8299" y="27944"/>
                  </a:cubicBezTo>
                  <a:lnTo>
                    <a:pt x="9859" y="28623"/>
                  </a:lnTo>
                  <a:lnTo>
                    <a:pt x="14264" y="5120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7585430" y="3405983"/>
              <a:ext cx="578444" cy="573131"/>
            </a:xfrm>
            <a:custGeom>
              <a:avLst/>
              <a:gdLst/>
              <a:ahLst/>
              <a:cxnLst/>
              <a:rect l="l" t="t" r="r" b="b"/>
              <a:pathLst>
                <a:path w="9145" h="9061" extrusionOk="0">
                  <a:moveTo>
                    <a:pt x="3906" y="0"/>
                  </a:moveTo>
                  <a:lnTo>
                    <a:pt x="3334" y="1357"/>
                  </a:lnTo>
                  <a:lnTo>
                    <a:pt x="2001" y="750"/>
                  </a:lnTo>
                  <a:lnTo>
                    <a:pt x="2072" y="2203"/>
                  </a:lnTo>
                  <a:lnTo>
                    <a:pt x="608" y="2238"/>
                  </a:lnTo>
                  <a:lnTo>
                    <a:pt x="1310" y="3524"/>
                  </a:lnTo>
                  <a:lnTo>
                    <a:pt x="1" y="4179"/>
                  </a:lnTo>
                  <a:lnTo>
                    <a:pt x="1191" y="5048"/>
                  </a:lnTo>
                  <a:lnTo>
                    <a:pt x="298" y="6203"/>
                  </a:lnTo>
                  <a:lnTo>
                    <a:pt x="1739" y="6465"/>
                  </a:lnTo>
                  <a:lnTo>
                    <a:pt x="1441" y="7894"/>
                  </a:lnTo>
                  <a:lnTo>
                    <a:pt x="2858" y="7489"/>
                  </a:lnTo>
                  <a:lnTo>
                    <a:pt x="3215" y="8918"/>
                  </a:lnTo>
                  <a:lnTo>
                    <a:pt x="4299" y="7953"/>
                  </a:lnTo>
                  <a:lnTo>
                    <a:pt x="5239" y="9061"/>
                  </a:lnTo>
                  <a:lnTo>
                    <a:pt x="5811" y="7727"/>
                  </a:lnTo>
                  <a:lnTo>
                    <a:pt x="7144" y="8334"/>
                  </a:lnTo>
                  <a:lnTo>
                    <a:pt x="7073" y="6858"/>
                  </a:lnTo>
                  <a:lnTo>
                    <a:pt x="8526" y="6834"/>
                  </a:lnTo>
                  <a:lnTo>
                    <a:pt x="7823" y="5548"/>
                  </a:lnTo>
                  <a:lnTo>
                    <a:pt x="9145" y="4894"/>
                  </a:lnTo>
                  <a:lnTo>
                    <a:pt x="7954" y="4036"/>
                  </a:lnTo>
                  <a:lnTo>
                    <a:pt x="8847" y="2869"/>
                  </a:lnTo>
                  <a:lnTo>
                    <a:pt x="7394" y="2619"/>
                  </a:lnTo>
                  <a:lnTo>
                    <a:pt x="7692" y="1191"/>
                  </a:lnTo>
                  <a:lnTo>
                    <a:pt x="6287" y="1584"/>
                  </a:lnTo>
                  <a:lnTo>
                    <a:pt x="5930" y="167"/>
                  </a:lnTo>
                  <a:lnTo>
                    <a:pt x="4835" y="1131"/>
                  </a:lnTo>
                  <a:lnTo>
                    <a:pt x="3906" y="0"/>
                  </a:lnTo>
                  <a:close/>
                </a:path>
              </a:pathLst>
            </a:custGeom>
            <a:solidFill>
              <a:srgbClr val="1A0A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5" name="Google Shape;965;p34"/>
          <p:cNvGrpSpPr/>
          <p:nvPr/>
        </p:nvGrpSpPr>
        <p:grpSpPr>
          <a:xfrm rot="910745">
            <a:off x="-545551" y="877844"/>
            <a:ext cx="1127195" cy="2010175"/>
            <a:chOff x="-195669" y="1952562"/>
            <a:chExt cx="1015277" cy="1810588"/>
          </a:xfrm>
        </p:grpSpPr>
        <p:sp>
          <p:nvSpPr>
            <p:cNvPr id="966" name="Google Shape;966;p34"/>
            <p:cNvSpPr/>
            <p:nvPr/>
          </p:nvSpPr>
          <p:spPr>
            <a:xfrm>
              <a:off x="-195669" y="1952562"/>
              <a:ext cx="1015277" cy="1810588"/>
            </a:xfrm>
            <a:custGeom>
              <a:avLst/>
              <a:gdLst/>
              <a:ahLst/>
              <a:cxnLst/>
              <a:rect l="l" t="t" r="r" b="b"/>
              <a:pathLst>
                <a:path w="22135" h="39470" extrusionOk="0">
                  <a:moveTo>
                    <a:pt x="10776" y="1"/>
                  </a:moveTo>
                  <a:cubicBezTo>
                    <a:pt x="10323" y="1"/>
                    <a:pt x="9871" y="167"/>
                    <a:pt x="9513" y="477"/>
                  </a:cubicBezTo>
                  <a:cubicBezTo>
                    <a:pt x="9132" y="810"/>
                    <a:pt x="8894" y="1298"/>
                    <a:pt x="8847" y="1810"/>
                  </a:cubicBezTo>
                  <a:lnTo>
                    <a:pt x="8454" y="7168"/>
                  </a:lnTo>
                  <a:cubicBezTo>
                    <a:pt x="6585" y="7192"/>
                    <a:pt x="4918" y="7406"/>
                    <a:pt x="3608" y="7775"/>
                  </a:cubicBezTo>
                  <a:cubicBezTo>
                    <a:pt x="2763" y="8013"/>
                    <a:pt x="2084" y="8299"/>
                    <a:pt x="1548" y="8668"/>
                  </a:cubicBezTo>
                  <a:cubicBezTo>
                    <a:pt x="477" y="9406"/>
                    <a:pt x="203" y="10299"/>
                    <a:pt x="155" y="10930"/>
                  </a:cubicBezTo>
                  <a:lnTo>
                    <a:pt x="48" y="12371"/>
                  </a:lnTo>
                  <a:cubicBezTo>
                    <a:pt x="0" y="12978"/>
                    <a:pt x="143" y="13800"/>
                    <a:pt x="881" y="14609"/>
                  </a:cubicBezTo>
                  <a:lnTo>
                    <a:pt x="2584" y="35838"/>
                  </a:lnTo>
                  <a:cubicBezTo>
                    <a:pt x="2620" y="36374"/>
                    <a:pt x="2882" y="36874"/>
                    <a:pt x="3298" y="37196"/>
                  </a:cubicBezTo>
                  <a:cubicBezTo>
                    <a:pt x="3370" y="37255"/>
                    <a:pt x="4096" y="37827"/>
                    <a:pt x="5287" y="38374"/>
                  </a:cubicBezTo>
                  <a:cubicBezTo>
                    <a:pt x="6846" y="39101"/>
                    <a:pt x="8597" y="39470"/>
                    <a:pt x="10299" y="39470"/>
                  </a:cubicBezTo>
                  <a:cubicBezTo>
                    <a:pt x="12347" y="39470"/>
                    <a:pt x="14371" y="38970"/>
                    <a:pt x="16348" y="37958"/>
                  </a:cubicBezTo>
                  <a:cubicBezTo>
                    <a:pt x="16895" y="37672"/>
                    <a:pt x="17264" y="37148"/>
                    <a:pt x="17372" y="36541"/>
                  </a:cubicBezTo>
                  <a:lnTo>
                    <a:pt x="20801" y="16086"/>
                  </a:lnTo>
                  <a:cubicBezTo>
                    <a:pt x="21670" y="15407"/>
                    <a:pt x="21932" y="14598"/>
                    <a:pt x="21967" y="13990"/>
                  </a:cubicBezTo>
                  <a:lnTo>
                    <a:pt x="22075" y="12550"/>
                  </a:lnTo>
                  <a:cubicBezTo>
                    <a:pt x="22134" y="11859"/>
                    <a:pt x="21944" y="10847"/>
                    <a:pt x="20801" y="9895"/>
                  </a:cubicBezTo>
                  <a:cubicBezTo>
                    <a:pt x="20229" y="9442"/>
                    <a:pt x="19467" y="9025"/>
                    <a:pt x="18538" y="8668"/>
                  </a:cubicBezTo>
                  <a:cubicBezTo>
                    <a:pt x="17300" y="8192"/>
                    <a:pt x="15740" y="7799"/>
                    <a:pt x="14026" y="7537"/>
                  </a:cubicBezTo>
                  <a:lnTo>
                    <a:pt x="14407" y="2203"/>
                  </a:lnTo>
                  <a:cubicBezTo>
                    <a:pt x="14490" y="1132"/>
                    <a:pt x="13681" y="191"/>
                    <a:pt x="12609" y="120"/>
                  </a:cubicBezTo>
                  <a:lnTo>
                    <a:pt x="109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-71184" y="2554455"/>
              <a:ext cx="753144" cy="1119748"/>
            </a:xfrm>
            <a:custGeom>
              <a:avLst/>
              <a:gdLst/>
              <a:ahLst/>
              <a:cxnLst/>
              <a:rect l="l" t="t" r="r" b="b"/>
              <a:pathLst>
                <a:path w="16420" h="24410" extrusionOk="0">
                  <a:moveTo>
                    <a:pt x="1" y="0"/>
                  </a:moveTo>
                  <a:lnTo>
                    <a:pt x="1799" y="22574"/>
                  </a:lnTo>
                  <a:cubicBezTo>
                    <a:pt x="1799" y="22574"/>
                    <a:pt x="4063" y="24409"/>
                    <a:pt x="7575" y="24409"/>
                  </a:cubicBezTo>
                  <a:cubicBezTo>
                    <a:pt x="9091" y="24409"/>
                    <a:pt x="10841" y="24067"/>
                    <a:pt x="12741" y="23086"/>
                  </a:cubicBezTo>
                  <a:lnTo>
                    <a:pt x="16420" y="9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8" name="Google Shape;968;p34"/>
            <p:cNvGrpSpPr/>
            <p:nvPr/>
          </p:nvGrpSpPr>
          <p:grpSpPr>
            <a:xfrm>
              <a:off x="-71184" y="2555005"/>
              <a:ext cx="745484" cy="1119748"/>
              <a:chOff x="2911300" y="-1408675"/>
              <a:chExt cx="406325" cy="610250"/>
            </a:xfrm>
          </p:grpSpPr>
          <p:sp>
            <p:nvSpPr>
              <p:cNvPr id="969" name="Google Shape;969;p34"/>
              <p:cNvSpPr/>
              <p:nvPr/>
            </p:nvSpPr>
            <p:spPr>
              <a:xfrm>
                <a:off x="2954175" y="-875575"/>
                <a:ext cx="275950" cy="77150"/>
              </a:xfrm>
              <a:custGeom>
                <a:avLst/>
                <a:gdLst/>
                <a:ahLst/>
                <a:cxnLst/>
                <a:rect l="l" t="t" r="r" b="b"/>
                <a:pathLst>
                  <a:path w="11038" h="3086" extrusionOk="0">
                    <a:moveTo>
                      <a:pt x="0" y="0"/>
                    </a:moveTo>
                    <a:lnTo>
                      <a:pt x="96" y="1250"/>
                    </a:lnTo>
                    <a:cubicBezTo>
                      <a:pt x="96" y="1250"/>
                      <a:pt x="1274" y="2203"/>
                      <a:pt x="3251" y="2739"/>
                    </a:cubicBezTo>
                    <a:cubicBezTo>
                      <a:pt x="3168" y="2751"/>
                      <a:pt x="4703" y="3072"/>
                      <a:pt x="5537" y="3084"/>
                    </a:cubicBezTo>
                    <a:cubicBezTo>
                      <a:pt x="5608" y="3085"/>
                      <a:pt x="5680" y="3085"/>
                      <a:pt x="5751" y="3085"/>
                    </a:cubicBezTo>
                    <a:cubicBezTo>
                      <a:pt x="7508" y="3085"/>
                      <a:pt x="9069" y="2793"/>
                      <a:pt x="11026" y="1786"/>
                    </a:cubicBezTo>
                    <a:lnTo>
                      <a:pt x="11038" y="16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4"/>
              <p:cNvSpPr/>
              <p:nvPr/>
            </p:nvSpPr>
            <p:spPr>
              <a:xfrm>
                <a:off x="2945250" y="-984525"/>
                <a:ext cx="302725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12109" h="4013" extrusionOk="0">
                    <a:moveTo>
                      <a:pt x="0" y="0"/>
                    </a:moveTo>
                    <a:lnTo>
                      <a:pt x="179" y="2275"/>
                    </a:lnTo>
                    <a:lnTo>
                      <a:pt x="11740" y="4013"/>
                    </a:lnTo>
                    <a:lnTo>
                      <a:pt x="12109" y="18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4"/>
              <p:cNvSpPr/>
              <p:nvPr/>
            </p:nvSpPr>
            <p:spPr>
              <a:xfrm>
                <a:off x="2936625" y="-1093475"/>
                <a:ext cx="328925" cy="104500"/>
              </a:xfrm>
              <a:custGeom>
                <a:avLst/>
                <a:gdLst/>
                <a:ahLst/>
                <a:cxnLst/>
                <a:rect l="l" t="t" r="r" b="b"/>
                <a:pathLst>
                  <a:path w="13157" h="4180" extrusionOk="0">
                    <a:moveTo>
                      <a:pt x="0" y="1"/>
                    </a:moveTo>
                    <a:lnTo>
                      <a:pt x="179" y="2275"/>
                    </a:lnTo>
                    <a:lnTo>
                      <a:pt x="12787" y="4180"/>
                    </a:lnTo>
                    <a:lnTo>
                      <a:pt x="13156" y="19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4"/>
              <p:cNvSpPr/>
              <p:nvPr/>
            </p:nvSpPr>
            <p:spPr>
              <a:xfrm>
                <a:off x="2911300" y="-1408675"/>
                <a:ext cx="406325" cy="104200"/>
              </a:xfrm>
              <a:custGeom>
                <a:avLst/>
                <a:gdLst/>
                <a:ahLst/>
                <a:cxnLst/>
                <a:rect l="l" t="t" r="r" b="b"/>
                <a:pathLst>
                  <a:path w="16253" h="4168" extrusionOk="0">
                    <a:moveTo>
                      <a:pt x="1" y="0"/>
                    </a:moveTo>
                    <a:lnTo>
                      <a:pt x="144" y="1798"/>
                    </a:lnTo>
                    <a:lnTo>
                      <a:pt x="15896" y="4167"/>
                    </a:lnTo>
                    <a:lnTo>
                      <a:pt x="16253" y="1965"/>
                    </a:lnTo>
                    <a:lnTo>
                      <a:pt x="5180" y="2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4"/>
              <p:cNvSpPr/>
              <p:nvPr/>
            </p:nvSpPr>
            <p:spPr>
              <a:xfrm>
                <a:off x="2927675" y="-1202700"/>
                <a:ext cx="354850" cy="108375"/>
              </a:xfrm>
              <a:custGeom>
                <a:avLst/>
                <a:gdLst/>
                <a:ahLst/>
                <a:cxnLst/>
                <a:rect l="l" t="t" r="r" b="b"/>
                <a:pathLst>
                  <a:path w="14194" h="4335" extrusionOk="0">
                    <a:moveTo>
                      <a:pt x="1" y="0"/>
                    </a:moveTo>
                    <a:lnTo>
                      <a:pt x="191" y="2286"/>
                    </a:lnTo>
                    <a:lnTo>
                      <a:pt x="13836" y="4334"/>
                    </a:lnTo>
                    <a:lnTo>
                      <a:pt x="14193" y="21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4"/>
              <p:cNvSpPr/>
              <p:nvPr/>
            </p:nvSpPr>
            <p:spPr>
              <a:xfrm>
                <a:off x="2919050" y="-1311650"/>
                <a:ext cx="381025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4502" extrusionOk="0">
                    <a:moveTo>
                      <a:pt x="1" y="1"/>
                    </a:moveTo>
                    <a:lnTo>
                      <a:pt x="179" y="2275"/>
                    </a:lnTo>
                    <a:lnTo>
                      <a:pt x="14883" y="4501"/>
                    </a:lnTo>
                    <a:lnTo>
                      <a:pt x="15241" y="22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5" name="Google Shape;975;p34"/>
            <p:cNvSpPr/>
            <p:nvPr/>
          </p:nvSpPr>
          <p:spPr>
            <a:xfrm>
              <a:off x="-108841" y="2436562"/>
              <a:ext cx="835568" cy="242390"/>
            </a:xfrm>
            <a:custGeom>
              <a:avLst/>
              <a:gdLst/>
              <a:ahLst/>
              <a:cxnLst/>
              <a:rect l="l" t="t" r="r" b="b"/>
              <a:pathLst>
                <a:path w="18217" h="5284" extrusionOk="0">
                  <a:moveTo>
                    <a:pt x="7066" y="0"/>
                  </a:moveTo>
                  <a:cubicBezTo>
                    <a:pt x="3155" y="0"/>
                    <a:pt x="198" y="789"/>
                    <a:pt x="108" y="1987"/>
                  </a:cubicBezTo>
                  <a:cubicBezTo>
                    <a:pt x="0" y="3392"/>
                    <a:pt x="3941" y="4844"/>
                    <a:pt x="8930" y="5201"/>
                  </a:cubicBezTo>
                  <a:cubicBezTo>
                    <a:pt x="9701" y="5257"/>
                    <a:pt x="10450" y="5283"/>
                    <a:pt x="11168" y="5283"/>
                  </a:cubicBezTo>
                  <a:cubicBezTo>
                    <a:pt x="15086" y="5283"/>
                    <a:pt x="18043" y="4494"/>
                    <a:pt x="18134" y="3296"/>
                  </a:cubicBezTo>
                  <a:cubicBezTo>
                    <a:pt x="18217" y="1880"/>
                    <a:pt x="14276" y="439"/>
                    <a:pt x="9299" y="82"/>
                  </a:cubicBezTo>
                  <a:cubicBezTo>
                    <a:pt x="8531" y="27"/>
                    <a:pt x="7782" y="0"/>
                    <a:pt x="7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-105034" y="2461058"/>
              <a:ext cx="832312" cy="127296"/>
            </a:xfrm>
            <a:custGeom>
              <a:avLst/>
              <a:gdLst/>
              <a:ahLst/>
              <a:cxnLst/>
              <a:rect l="l" t="t" r="r" b="b"/>
              <a:pathLst>
                <a:path w="18146" h="2775" extrusionOk="0">
                  <a:moveTo>
                    <a:pt x="108" y="0"/>
                  </a:moveTo>
                  <a:lnTo>
                    <a:pt x="1" y="1453"/>
                  </a:lnTo>
                  <a:lnTo>
                    <a:pt x="18039" y="2774"/>
                  </a:lnTo>
                  <a:lnTo>
                    <a:pt x="18146" y="132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-103934" y="2370277"/>
              <a:ext cx="836165" cy="242528"/>
            </a:xfrm>
            <a:custGeom>
              <a:avLst/>
              <a:gdLst/>
              <a:ahLst/>
              <a:cxnLst/>
              <a:rect l="l" t="t" r="r" b="b"/>
              <a:pathLst>
                <a:path w="18230" h="5287" extrusionOk="0">
                  <a:moveTo>
                    <a:pt x="7032" y="0"/>
                  </a:moveTo>
                  <a:cubicBezTo>
                    <a:pt x="3135" y="0"/>
                    <a:pt x="188" y="797"/>
                    <a:pt x="108" y="1991"/>
                  </a:cubicBezTo>
                  <a:cubicBezTo>
                    <a:pt x="1" y="3396"/>
                    <a:pt x="3942" y="4849"/>
                    <a:pt x="8930" y="5206"/>
                  </a:cubicBezTo>
                  <a:cubicBezTo>
                    <a:pt x="9693" y="5261"/>
                    <a:pt x="10435" y="5287"/>
                    <a:pt x="11147" y="5287"/>
                  </a:cubicBezTo>
                  <a:cubicBezTo>
                    <a:pt x="15069" y="5287"/>
                    <a:pt x="18041" y="4490"/>
                    <a:pt x="18122" y="3301"/>
                  </a:cubicBezTo>
                  <a:cubicBezTo>
                    <a:pt x="18229" y="1884"/>
                    <a:pt x="14276" y="443"/>
                    <a:pt x="9299" y="86"/>
                  </a:cubicBezTo>
                  <a:cubicBezTo>
                    <a:pt x="8519" y="28"/>
                    <a:pt x="7759" y="0"/>
                    <a:pt x="70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265804" y="2042151"/>
              <a:ext cx="109256" cy="449000"/>
            </a:xfrm>
            <a:custGeom>
              <a:avLst/>
              <a:gdLst/>
              <a:ahLst/>
              <a:cxnLst/>
              <a:rect l="l" t="t" r="r" b="b"/>
              <a:pathLst>
                <a:path w="2382" h="9788" extrusionOk="0">
                  <a:moveTo>
                    <a:pt x="715" y="0"/>
                  </a:moveTo>
                  <a:lnTo>
                    <a:pt x="0" y="9668"/>
                  </a:lnTo>
                  <a:lnTo>
                    <a:pt x="1679" y="9787"/>
                  </a:lnTo>
                  <a:lnTo>
                    <a:pt x="2381" y="119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9" name="Google Shape;979;p34"/>
            <p:cNvGrpSpPr/>
            <p:nvPr/>
          </p:nvGrpSpPr>
          <p:grpSpPr>
            <a:xfrm>
              <a:off x="266859" y="2041600"/>
              <a:ext cx="109302" cy="449000"/>
              <a:chOff x="3095550" y="-1688475"/>
              <a:chExt cx="59575" cy="244700"/>
            </a:xfrm>
          </p:grpSpPr>
          <p:sp>
            <p:nvSpPr>
              <p:cNvPr id="980" name="Google Shape;980;p34"/>
              <p:cNvSpPr/>
              <p:nvPr/>
            </p:nvSpPr>
            <p:spPr>
              <a:xfrm>
                <a:off x="3095550" y="-1514050"/>
                <a:ext cx="42600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2811" extrusionOk="0">
                    <a:moveTo>
                      <a:pt x="191" y="0"/>
                    </a:moveTo>
                    <a:lnTo>
                      <a:pt x="1" y="2691"/>
                    </a:lnTo>
                    <a:lnTo>
                      <a:pt x="1680" y="2810"/>
                    </a:lnTo>
                    <a:lnTo>
                      <a:pt x="1704" y="2441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4"/>
              <p:cNvSpPr/>
              <p:nvPr/>
            </p:nvSpPr>
            <p:spPr>
              <a:xfrm>
                <a:off x="3112225" y="-1688475"/>
                <a:ext cx="42900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2846" extrusionOk="0">
                    <a:moveTo>
                      <a:pt x="25" y="0"/>
                    </a:moveTo>
                    <a:lnTo>
                      <a:pt x="1" y="405"/>
                    </a:lnTo>
                    <a:lnTo>
                      <a:pt x="1513" y="2846"/>
                    </a:lnTo>
                    <a:lnTo>
                      <a:pt x="1715" y="119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4"/>
              <p:cNvSpPr/>
              <p:nvPr/>
            </p:nvSpPr>
            <p:spPr>
              <a:xfrm>
                <a:off x="3103600" y="-1633425"/>
                <a:ext cx="43175" cy="1330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5323" extrusionOk="0">
                    <a:moveTo>
                      <a:pt x="215" y="1"/>
                    </a:moveTo>
                    <a:lnTo>
                      <a:pt x="0" y="2882"/>
                    </a:lnTo>
                    <a:lnTo>
                      <a:pt x="1524" y="5323"/>
                    </a:lnTo>
                    <a:lnTo>
                      <a:pt x="1727" y="2442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5"/>
          <p:cNvSpPr/>
          <p:nvPr/>
        </p:nvSpPr>
        <p:spPr>
          <a:xfrm flipH="1">
            <a:off x="8915000" y="-38212"/>
            <a:ext cx="354525" cy="5219877"/>
          </a:xfrm>
          <a:custGeom>
            <a:avLst/>
            <a:gdLst/>
            <a:ahLst/>
            <a:cxnLst/>
            <a:rect l="l" t="t" r="r" b="b"/>
            <a:pathLst>
              <a:path w="14181" h="163402" extrusionOk="0">
                <a:moveTo>
                  <a:pt x="1" y="1"/>
                </a:moveTo>
                <a:lnTo>
                  <a:pt x="1" y="163223"/>
                </a:lnTo>
                <a:lnTo>
                  <a:pt x="1" y="163402"/>
                </a:lnTo>
                <a:lnTo>
                  <a:pt x="13931" y="163402"/>
                </a:lnTo>
                <a:cubicBezTo>
                  <a:pt x="13538" y="162461"/>
                  <a:pt x="12847" y="162033"/>
                  <a:pt x="12847" y="160449"/>
                </a:cubicBezTo>
                <a:cubicBezTo>
                  <a:pt x="12847" y="158258"/>
                  <a:pt x="14181" y="158258"/>
                  <a:pt x="14181" y="156091"/>
                </a:cubicBezTo>
                <a:cubicBezTo>
                  <a:pt x="14181" y="153901"/>
                  <a:pt x="12847" y="153901"/>
                  <a:pt x="12847" y="151734"/>
                </a:cubicBezTo>
                <a:cubicBezTo>
                  <a:pt x="12847" y="149543"/>
                  <a:pt x="14181" y="149555"/>
                  <a:pt x="14181" y="147364"/>
                </a:cubicBezTo>
                <a:cubicBezTo>
                  <a:pt x="14181" y="145185"/>
                  <a:pt x="12847" y="145185"/>
                  <a:pt x="12847" y="143006"/>
                </a:cubicBezTo>
                <a:cubicBezTo>
                  <a:pt x="12847" y="140816"/>
                  <a:pt x="14181" y="140816"/>
                  <a:pt x="14181" y="138649"/>
                </a:cubicBezTo>
                <a:cubicBezTo>
                  <a:pt x="14181" y="136458"/>
                  <a:pt x="12847" y="136458"/>
                  <a:pt x="12847" y="134291"/>
                </a:cubicBezTo>
                <a:cubicBezTo>
                  <a:pt x="12847" y="132100"/>
                  <a:pt x="14181" y="132100"/>
                  <a:pt x="14181" y="129922"/>
                </a:cubicBezTo>
                <a:cubicBezTo>
                  <a:pt x="14181" y="127743"/>
                  <a:pt x="12847" y="127743"/>
                  <a:pt x="12847" y="125564"/>
                </a:cubicBezTo>
                <a:cubicBezTo>
                  <a:pt x="12847" y="123373"/>
                  <a:pt x="14181" y="123373"/>
                  <a:pt x="14181" y="121206"/>
                </a:cubicBezTo>
                <a:cubicBezTo>
                  <a:pt x="14181" y="119015"/>
                  <a:pt x="12847" y="119027"/>
                  <a:pt x="12847" y="116848"/>
                </a:cubicBezTo>
                <a:cubicBezTo>
                  <a:pt x="12847" y="114658"/>
                  <a:pt x="14181" y="114658"/>
                  <a:pt x="14181" y="112479"/>
                </a:cubicBezTo>
                <a:cubicBezTo>
                  <a:pt x="14181" y="110300"/>
                  <a:pt x="12847" y="110312"/>
                  <a:pt x="12847" y="108121"/>
                </a:cubicBezTo>
                <a:cubicBezTo>
                  <a:pt x="12847" y="105930"/>
                  <a:pt x="14181" y="105930"/>
                  <a:pt x="14181" y="103764"/>
                </a:cubicBezTo>
                <a:cubicBezTo>
                  <a:pt x="14181" y="101573"/>
                  <a:pt x="12847" y="101573"/>
                  <a:pt x="12847" y="99406"/>
                </a:cubicBezTo>
                <a:cubicBezTo>
                  <a:pt x="12847" y="97215"/>
                  <a:pt x="14181" y="97227"/>
                  <a:pt x="14181" y="95048"/>
                </a:cubicBezTo>
                <a:cubicBezTo>
                  <a:pt x="14181" y="92857"/>
                  <a:pt x="12847" y="92857"/>
                  <a:pt x="12847" y="90679"/>
                </a:cubicBezTo>
                <a:cubicBezTo>
                  <a:pt x="12847" y="88500"/>
                  <a:pt x="14181" y="88500"/>
                  <a:pt x="14181" y="86321"/>
                </a:cubicBezTo>
                <a:cubicBezTo>
                  <a:pt x="14181" y="84130"/>
                  <a:pt x="12847" y="84130"/>
                  <a:pt x="12847" y="81963"/>
                </a:cubicBezTo>
                <a:cubicBezTo>
                  <a:pt x="12847" y="79772"/>
                  <a:pt x="14181" y="79784"/>
                  <a:pt x="14181" y="77606"/>
                </a:cubicBezTo>
                <a:cubicBezTo>
                  <a:pt x="14181" y="75415"/>
                  <a:pt x="12847" y="75415"/>
                  <a:pt x="12847" y="73236"/>
                </a:cubicBezTo>
                <a:cubicBezTo>
                  <a:pt x="12847" y="71057"/>
                  <a:pt x="14181" y="71057"/>
                  <a:pt x="14181" y="68878"/>
                </a:cubicBezTo>
                <a:cubicBezTo>
                  <a:pt x="14181" y="66688"/>
                  <a:pt x="12847" y="66688"/>
                  <a:pt x="12847" y="64521"/>
                </a:cubicBezTo>
                <a:cubicBezTo>
                  <a:pt x="12847" y="62330"/>
                  <a:pt x="14181" y="62330"/>
                  <a:pt x="14181" y="60163"/>
                </a:cubicBezTo>
                <a:cubicBezTo>
                  <a:pt x="14181" y="57972"/>
                  <a:pt x="12847" y="57972"/>
                  <a:pt x="12847" y="55793"/>
                </a:cubicBezTo>
                <a:cubicBezTo>
                  <a:pt x="12847" y="53615"/>
                  <a:pt x="14181" y="53615"/>
                  <a:pt x="14181" y="51436"/>
                </a:cubicBezTo>
                <a:cubicBezTo>
                  <a:pt x="14181" y="49245"/>
                  <a:pt x="12847" y="49269"/>
                  <a:pt x="12847" y="47078"/>
                </a:cubicBezTo>
                <a:cubicBezTo>
                  <a:pt x="12847" y="44887"/>
                  <a:pt x="14181" y="44887"/>
                  <a:pt x="14181" y="42720"/>
                </a:cubicBezTo>
                <a:cubicBezTo>
                  <a:pt x="14181" y="40530"/>
                  <a:pt x="12847" y="40530"/>
                  <a:pt x="12847" y="38351"/>
                </a:cubicBezTo>
                <a:cubicBezTo>
                  <a:pt x="12847" y="36172"/>
                  <a:pt x="14181" y="36172"/>
                  <a:pt x="14181" y="33993"/>
                </a:cubicBezTo>
                <a:cubicBezTo>
                  <a:pt x="14181" y="31802"/>
                  <a:pt x="12847" y="31802"/>
                  <a:pt x="12847" y="29635"/>
                </a:cubicBezTo>
                <a:cubicBezTo>
                  <a:pt x="12847" y="27445"/>
                  <a:pt x="14181" y="27457"/>
                  <a:pt x="14181" y="25278"/>
                </a:cubicBezTo>
                <a:cubicBezTo>
                  <a:pt x="14181" y="23087"/>
                  <a:pt x="12847" y="23099"/>
                  <a:pt x="12847" y="20908"/>
                </a:cubicBezTo>
                <a:cubicBezTo>
                  <a:pt x="12847" y="18729"/>
                  <a:pt x="14181" y="18729"/>
                  <a:pt x="14181" y="16550"/>
                </a:cubicBezTo>
                <a:cubicBezTo>
                  <a:pt x="14181" y="14360"/>
                  <a:pt x="12847" y="14360"/>
                  <a:pt x="12847" y="12193"/>
                </a:cubicBezTo>
                <a:cubicBezTo>
                  <a:pt x="12847" y="10002"/>
                  <a:pt x="14181" y="10002"/>
                  <a:pt x="14181" y="7847"/>
                </a:cubicBezTo>
                <a:cubicBezTo>
                  <a:pt x="14181" y="5656"/>
                  <a:pt x="12847" y="5656"/>
                  <a:pt x="12847" y="3489"/>
                </a:cubicBezTo>
                <a:cubicBezTo>
                  <a:pt x="12847" y="1644"/>
                  <a:pt x="13800" y="1358"/>
                  <a:pt x="140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5"/>
          <p:cNvSpPr/>
          <p:nvPr/>
        </p:nvSpPr>
        <p:spPr>
          <a:xfrm>
            <a:off x="-125525" y="-38200"/>
            <a:ext cx="354525" cy="5219877"/>
          </a:xfrm>
          <a:custGeom>
            <a:avLst/>
            <a:gdLst/>
            <a:ahLst/>
            <a:cxnLst/>
            <a:rect l="l" t="t" r="r" b="b"/>
            <a:pathLst>
              <a:path w="14181" h="163402" extrusionOk="0">
                <a:moveTo>
                  <a:pt x="1" y="1"/>
                </a:moveTo>
                <a:lnTo>
                  <a:pt x="1" y="163223"/>
                </a:lnTo>
                <a:lnTo>
                  <a:pt x="1" y="163402"/>
                </a:lnTo>
                <a:lnTo>
                  <a:pt x="13931" y="163402"/>
                </a:lnTo>
                <a:cubicBezTo>
                  <a:pt x="13538" y="162461"/>
                  <a:pt x="12847" y="162033"/>
                  <a:pt x="12847" y="160449"/>
                </a:cubicBezTo>
                <a:cubicBezTo>
                  <a:pt x="12847" y="158258"/>
                  <a:pt x="14181" y="158258"/>
                  <a:pt x="14181" y="156091"/>
                </a:cubicBezTo>
                <a:cubicBezTo>
                  <a:pt x="14181" y="153901"/>
                  <a:pt x="12847" y="153901"/>
                  <a:pt x="12847" y="151734"/>
                </a:cubicBezTo>
                <a:cubicBezTo>
                  <a:pt x="12847" y="149543"/>
                  <a:pt x="14181" y="149555"/>
                  <a:pt x="14181" y="147364"/>
                </a:cubicBezTo>
                <a:cubicBezTo>
                  <a:pt x="14181" y="145185"/>
                  <a:pt x="12847" y="145185"/>
                  <a:pt x="12847" y="143006"/>
                </a:cubicBezTo>
                <a:cubicBezTo>
                  <a:pt x="12847" y="140816"/>
                  <a:pt x="14181" y="140816"/>
                  <a:pt x="14181" y="138649"/>
                </a:cubicBezTo>
                <a:cubicBezTo>
                  <a:pt x="14181" y="136458"/>
                  <a:pt x="12847" y="136458"/>
                  <a:pt x="12847" y="134291"/>
                </a:cubicBezTo>
                <a:cubicBezTo>
                  <a:pt x="12847" y="132100"/>
                  <a:pt x="14181" y="132100"/>
                  <a:pt x="14181" y="129922"/>
                </a:cubicBezTo>
                <a:cubicBezTo>
                  <a:pt x="14181" y="127743"/>
                  <a:pt x="12847" y="127743"/>
                  <a:pt x="12847" y="125564"/>
                </a:cubicBezTo>
                <a:cubicBezTo>
                  <a:pt x="12847" y="123373"/>
                  <a:pt x="14181" y="123373"/>
                  <a:pt x="14181" y="121206"/>
                </a:cubicBezTo>
                <a:cubicBezTo>
                  <a:pt x="14181" y="119015"/>
                  <a:pt x="12847" y="119027"/>
                  <a:pt x="12847" y="116848"/>
                </a:cubicBezTo>
                <a:cubicBezTo>
                  <a:pt x="12847" y="114658"/>
                  <a:pt x="14181" y="114658"/>
                  <a:pt x="14181" y="112479"/>
                </a:cubicBezTo>
                <a:cubicBezTo>
                  <a:pt x="14181" y="110300"/>
                  <a:pt x="12847" y="110312"/>
                  <a:pt x="12847" y="108121"/>
                </a:cubicBezTo>
                <a:cubicBezTo>
                  <a:pt x="12847" y="105930"/>
                  <a:pt x="14181" y="105930"/>
                  <a:pt x="14181" y="103764"/>
                </a:cubicBezTo>
                <a:cubicBezTo>
                  <a:pt x="14181" y="101573"/>
                  <a:pt x="12847" y="101573"/>
                  <a:pt x="12847" y="99406"/>
                </a:cubicBezTo>
                <a:cubicBezTo>
                  <a:pt x="12847" y="97215"/>
                  <a:pt x="14181" y="97227"/>
                  <a:pt x="14181" y="95048"/>
                </a:cubicBezTo>
                <a:cubicBezTo>
                  <a:pt x="14181" y="92857"/>
                  <a:pt x="12847" y="92857"/>
                  <a:pt x="12847" y="90679"/>
                </a:cubicBezTo>
                <a:cubicBezTo>
                  <a:pt x="12847" y="88500"/>
                  <a:pt x="14181" y="88500"/>
                  <a:pt x="14181" y="86321"/>
                </a:cubicBezTo>
                <a:cubicBezTo>
                  <a:pt x="14181" y="84130"/>
                  <a:pt x="12847" y="84130"/>
                  <a:pt x="12847" y="81963"/>
                </a:cubicBezTo>
                <a:cubicBezTo>
                  <a:pt x="12847" y="79772"/>
                  <a:pt x="14181" y="79784"/>
                  <a:pt x="14181" y="77606"/>
                </a:cubicBezTo>
                <a:cubicBezTo>
                  <a:pt x="14181" y="75415"/>
                  <a:pt x="12847" y="75415"/>
                  <a:pt x="12847" y="73236"/>
                </a:cubicBezTo>
                <a:cubicBezTo>
                  <a:pt x="12847" y="71057"/>
                  <a:pt x="14181" y="71057"/>
                  <a:pt x="14181" y="68878"/>
                </a:cubicBezTo>
                <a:cubicBezTo>
                  <a:pt x="14181" y="66688"/>
                  <a:pt x="12847" y="66688"/>
                  <a:pt x="12847" y="64521"/>
                </a:cubicBezTo>
                <a:cubicBezTo>
                  <a:pt x="12847" y="62330"/>
                  <a:pt x="14181" y="62330"/>
                  <a:pt x="14181" y="60163"/>
                </a:cubicBezTo>
                <a:cubicBezTo>
                  <a:pt x="14181" y="57972"/>
                  <a:pt x="12847" y="57972"/>
                  <a:pt x="12847" y="55793"/>
                </a:cubicBezTo>
                <a:cubicBezTo>
                  <a:pt x="12847" y="53615"/>
                  <a:pt x="14181" y="53615"/>
                  <a:pt x="14181" y="51436"/>
                </a:cubicBezTo>
                <a:cubicBezTo>
                  <a:pt x="14181" y="49245"/>
                  <a:pt x="12847" y="49269"/>
                  <a:pt x="12847" y="47078"/>
                </a:cubicBezTo>
                <a:cubicBezTo>
                  <a:pt x="12847" y="44887"/>
                  <a:pt x="14181" y="44887"/>
                  <a:pt x="14181" y="42720"/>
                </a:cubicBezTo>
                <a:cubicBezTo>
                  <a:pt x="14181" y="40530"/>
                  <a:pt x="12847" y="40530"/>
                  <a:pt x="12847" y="38351"/>
                </a:cubicBezTo>
                <a:cubicBezTo>
                  <a:pt x="12847" y="36172"/>
                  <a:pt x="14181" y="36172"/>
                  <a:pt x="14181" y="33993"/>
                </a:cubicBezTo>
                <a:cubicBezTo>
                  <a:pt x="14181" y="31802"/>
                  <a:pt x="12847" y="31802"/>
                  <a:pt x="12847" y="29635"/>
                </a:cubicBezTo>
                <a:cubicBezTo>
                  <a:pt x="12847" y="27445"/>
                  <a:pt x="14181" y="27457"/>
                  <a:pt x="14181" y="25278"/>
                </a:cubicBezTo>
                <a:cubicBezTo>
                  <a:pt x="14181" y="23087"/>
                  <a:pt x="12847" y="23099"/>
                  <a:pt x="12847" y="20908"/>
                </a:cubicBezTo>
                <a:cubicBezTo>
                  <a:pt x="12847" y="18729"/>
                  <a:pt x="14181" y="18729"/>
                  <a:pt x="14181" y="16550"/>
                </a:cubicBezTo>
                <a:cubicBezTo>
                  <a:pt x="14181" y="14360"/>
                  <a:pt x="12847" y="14360"/>
                  <a:pt x="12847" y="12193"/>
                </a:cubicBezTo>
                <a:cubicBezTo>
                  <a:pt x="12847" y="10002"/>
                  <a:pt x="14181" y="10002"/>
                  <a:pt x="14181" y="7847"/>
                </a:cubicBezTo>
                <a:cubicBezTo>
                  <a:pt x="14181" y="5656"/>
                  <a:pt x="12847" y="5656"/>
                  <a:pt x="12847" y="3489"/>
                </a:cubicBezTo>
                <a:cubicBezTo>
                  <a:pt x="12847" y="1644"/>
                  <a:pt x="13800" y="1358"/>
                  <a:pt x="140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86" name="Google Shape;986;p3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2950" y="-110125"/>
            <a:ext cx="9377525" cy="5444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7" name="Google Shape;987;p35"/>
          <p:cNvGrpSpPr/>
          <p:nvPr/>
        </p:nvGrpSpPr>
        <p:grpSpPr>
          <a:xfrm>
            <a:off x="412798" y="4188447"/>
            <a:ext cx="626349" cy="698971"/>
            <a:chOff x="8033473" y="4295585"/>
            <a:chExt cx="626349" cy="698971"/>
          </a:xfrm>
        </p:grpSpPr>
        <p:sp>
          <p:nvSpPr>
            <p:cNvPr id="988" name="Google Shape;988;p35"/>
            <p:cNvSpPr/>
            <p:nvPr/>
          </p:nvSpPr>
          <p:spPr>
            <a:xfrm>
              <a:off x="8493296" y="4655073"/>
              <a:ext cx="166526" cy="220239"/>
            </a:xfrm>
            <a:custGeom>
              <a:avLst/>
              <a:gdLst/>
              <a:ahLst/>
              <a:cxnLst/>
              <a:rect l="l" t="t" r="r" b="b"/>
              <a:pathLst>
                <a:path w="12919" h="17086" extrusionOk="0">
                  <a:moveTo>
                    <a:pt x="6465" y="0"/>
                  </a:moveTo>
                  <a:cubicBezTo>
                    <a:pt x="6013" y="0"/>
                    <a:pt x="5656" y="358"/>
                    <a:pt x="5656" y="798"/>
                  </a:cubicBezTo>
                  <a:lnTo>
                    <a:pt x="5656" y="6906"/>
                  </a:lnTo>
                  <a:lnTo>
                    <a:pt x="1405" y="3596"/>
                  </a:lnTo>
                  <a:cubicBezTo>
                    <a:pt x="1257" y="3488"/>
                    <a:pt x="1083" y="3434"/>
                    <a:pt x="911" y="3434"/>
                  </a:cubicBezTo>
                  <a:cubicBezTo>
                    <a:pt x="667" y="3434"/>
                    <a:pt x="427" y="3541"/>
                    <a:pt x="274" y="3751"/>
                  </a:cubicBezTo>
                  <a:cubicBezTo>
                    <a:pt x="0" y="4108"/>
                    <a:pt x="60" y="4608"/>
                    <a:pt x="417" y="4882"/>
                  </a:cubicBezTo>
                  <a:lnTo>
                    <a:pt x="5155" y="8549"/>
                  </a:lnTo>
                  <a:lnTo>
                    <a:pt x="417" y="12204"/>
                  </a:lnTo>
                  <a:cubicBezTo>
                    <a:pt x="60" y="12478"/>
                    <a:pt x="0" y="12990"/>
                    <a:pt x="274" y="13335"/>
                  </a:cubicBezTo>
                  <a:cubicBezTo>
                    <a:pt x="429" y="13550"/>
                    <a:pt x="667" y="13645"/>
                    <a:pt x="905" y="13645"/>
                  </a:cubicBezTo>
                  <a:cubicBezTo>
                    <a:pt x="1084" y="13645"/>
                    <a:pt x="1250" y="13585"/>
                    <a:pt x="1405" y="13490"/>
                  </a:cubicBezTo>
                  <a:lnTo>
                    <a:pt x="5656" y="10180"/>
                  </a:lnTo>
                  <a:lnTo>
                    <a:pt x="5656" y="16288"/>
                  </a:lnTo>
                  <a:cubicBezTo>
                    <a:pt x="5656" y="16729"/>
                    <a:pt x="6013" y="17086"/>
                    <a:pt x="6465" y="17086"/>
                  </a:cubicBezTo>
                  <a:cubicBezTo>
                    <a:pt x="6906" y="17086"/>
                    <a:pt x="7263" y="16729"/>
                    <a:pt x="7263" y="16288"/>
                  </a:cubicBezTo>
                  <a:lnTo>
                    <a:pt x="7263" y="10180"/>
                  </a:lnTo>
                  <a:lnTo>
                    <a:pt x="11525" y="13490"/>
                  </a:lnTo>
                  <a:cubicBezTo>
                    <a:pt x="11668" y="13609"/>
                    <a:pt x="11847" y="13645"/>
                    <a:pt x="12013" y="13645"/>
                  </a:cubicBezTo>
                  <a:cubicBezTo>
                    <a:pt x="12252" y="13645"/>
                    <a:pt x="12490" y="13550"/>
                    <a:pt x="12656" y="13335"/>
                  </a:cubicBezTo>
                  <a:cubicBezTo>
                    <a:pt x="12918" y="12978"/>
                    <a:pt x="12847" y="12478"/>
                    <a:pt x="12502" y="12204"/>
                  </a:cubicBezTo>
                  <a:lnTo>
                    <a:pt x="7775" y="8549"/>
                  </a:lnTo>
                  <a:lnTo>
                    <a:pt x="12502" y="4882"/>
                  </a:lnTo>
                  <a:cubicBezTo>
                    <a:pt x="12859" y="4608"/>
                    <a:pt x="12918" y="4096"/>
                    <a:pt x="12656" y="3751"/>
                  </a:cubicBezTo>
                  <a:cubicBezTo>
                    <a:pt x="12496" y="3541"/>
                    <a:pt x="12249" y="3434"/>
                    <a:pt x="12006" y="3434"/>
                  </a:cubicBezTo>
                  <a:cubicBezTo>
                    <a:pt x="11834" y="3434"/>
                    <a:pt x="11663" y="3488"/>
                    <a:pt x="11525" y="3596"/>
                  </a:cubicBezTo>
                  <a:lnTo>
                    <a:pt x="7263" y="6906"/>
                  </a:lnTo>
                  <a:lnTo>
                    <a:pt x="7263" y="798"/>
                  </a:lnTo>
                  <a:cubicBezTo>
                    <a:pt x="7263" y="358"/>
                    <a:pt x="6906" y="0"/>
                    <a:pt x="6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5"/>
            <p:cNvSpPr/>
            <p:nvPr/>
          </p:nvSpPr>
          <p:spPr>
            <a:xfrm>
              <a:off x="8033473" y="4295585"/>
              <a:ext cx="166534" cy="166749"/>
            </a:xfrm>
            <a:custGeom>
              <a:avLst/>
              <a:gdLst/>
              <a:ahLst/>
              <a:cxnLst/>
              <a:rect l="l" t="t" r="r" b="b"/>
              <a:pathLst>
                <a:path w="8514" h="8525" extrusionOk="0">
                  <a:moveTo>
                    <a:pt x="4251" y="1631"/>
                  </a:moveTo>
                  <a:cubicBezTo>
                    <a:pt x="5704" y="1631"/>
                    <a:pt x="6894" y="2810"/>
                    <a:pt x="6894" y="4263"/>
                  </a:cubicBezTo>
                  <a:cubicBezTo>
                    <a:pt x="6894" y="5703"/>
                    <a:pt x="5704" y="6894"/>
                    <a:pt x="4251" y="6894"/>
                  </a:cubicBezTo>
                  <a:cubicBezTo>
                    <a:pt x="2810" y="6894"/>
                    <a:pt x="1620" y="5727"/>
                    <a:pt x="1620" y="4263"/>
                  </a:cubicBezTo>
                  <a:cubicBezTo>
                    <a:pt x="1620" y="2822"/>
                    <a:pt x="2799" y="1631"/>
                    <a:pt x="4251" y="1631"/>
                  </a:cubicBezTo>
                  <a:close/>
                  <a:moveTo>
                    <a:pt x="4251" y="0"/>
                  </a:moveTo>
                  <a:cubicBezTo>
                    <a:pt x="1906" y="0"/>
                    <a:pt x="1" y="1917"/>
                    <a:pt x="1" y="4263"/>
                  </a:cubicBezTo>
                  <a:cubicBezTo>
                    <a:pt x="1" y="6620"/>
                    <a:pt x="1906" y="8525"/>
                    <a:pt x="4251" y="8525"/>
                  </a:cubicBezTo>
                  <a:cubicBezTo>
                    <a:pt x="6597" y="8525"/>
                    <a:pt x="8514" y="6620"/>
                    <a:pt x="8514" y="4263"/>
                  </a:cubicBezTo>
                  <a:cubicBezTo>
                    <a:pt x="8514" y="1917"/>
                    <a:pt x="6609" y="0"/>
                    <a:pt x="4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5"/>
            <p:cNvSpPr/>
            <p:nvPr/>
          </p:nvSpPr>
          <p:spPr>
            <a:xfrm>
              <a:off x="8033481" y="4774317"/>
              <a:ext cx="166526" cy="220239"/>
            </a:xfrm>
            <a:custGeom>
              <a:avLst/>
              <a:gdLst/>
              <a:ahLst/>
              <a:cxnLst/>
              <a:rect l="l" t="t" r="r" b="b"/>
              <a:pathLst>
                <a:path w="12919" h="17086" extrusionOk="0">
                  <a:moveTo>
                    <a:pt x="6465" y="0"/>
                  </a:moveTo>
                  <a:cubicBezTo>
                    <a:pt x="6013" y="0"/>
                    <a:pt x="5656" y="358"/>
                    <a:pt x="5656" y="798"/>
                  </a:cubicBezTo>
                  <a:lnTo>
                    <a:pt x="5656" y="6906"/>
                  </a:lnTo>
                  <a:lnTo>
                    <a:pt x="1405" y="3596"/>
                  </a:lnTo>
                  <a:cubicBezTo>
                    <a:pt x="1257" y="3488"/>
                    <a:pt x="1083" y="3434"/>
                    <a:pt x="911" y="3434"/>
                  </a:cubicBezTo>
                  <a:cubicBezTo>
                    <a:pt x="667" y="3434"/>
                    <a:pt x="427" y="3541"/>
                    <a:pt x="274" y="3751"/>
                  </a:cubicBezTo>
                  <a:cubicBezTo>
                    <a:pt x="0" y="4108"/>
                    <a:pt x="60" y="4608"/>
                    <a:pt x="417" y="4882"/>
                  </a:cubicBezTo>
                  <a:lnTo>
                    <a:pt x="5155" y="8549"/>
                  </a:lnTo>
                  <a:lnTo>
                    <a:pt x="417" y="12204"/>
                  </a:lnTo>
                  <a:cubicBezTo>
                    <a:pt x="60" y="12478"/>
                    <a:pt x="0" y="12990"/>
                    <a:pt x="274" y="13335"/>
                  </a:cubicBezTo>
                  <a:cubicBezTo>
                    <a:pt x="429" y="13550"/>
                    <a:pt x="667" y="13645"/>
                    <a:pt x="905" y="13645"/>
                  </a:cubicBezTo>
                  <a:cubicBezTo>
                    <a:pt x="1084" y="13645"/>
                    <a:pt x="1250" y="13585"/>
                    <a:pt x="1405" y="13490"/>
                  </a:cubicBezTo>
                  <a:lnTo>
                    <a:pt x="5656" y="10180"/>
                  </a:lnTo>
                  <a:lnTo>
                    <a:pt x="5656" y="16288"/>
                  </a:lnTo>
                  <a:cubicBezTo>
                    <a:pt x="5656" y="16729"/>
                    <a:pt x="6013" y="17086"/>
                    <a:pt x="6465" y="17086"/>
                  </a:cubicBezTo>
                  <a:cubicBezTo>
                    <a:pt x="6906" y="17086"/>
                    <a:pt x="7263" y="16729"/>
                    <a:pt x="7263" y="16288"/>
                  </a:cubicBezTo>
                  <a:lnTo>
                    <a:pt x="7263" y="10180"/>
                  </a:lnTo>
                  <a:lnTo>
                    <a:pt x="11525" y="13490"/>
                  </a:lnTo>
                  <a:cubicBezTo>
                    <a:pt x="11668" y="13609"/>
                    <a:pt x="11847" y="13645"/>
                    <a:pt x="12013" y="13645"/>
                  </a:cubicBezTo>
                  <a:cubicBezTo>
                    <a:pt x="12252" y="13645"/>
                    <a:pt x="12490" y="13550"/>
                    <a:pt x="12656" y="13335"/>
                  </a:cubicBezTo>
                  <a:cubicBezTo>
                    <a:pt x="12918" y="12978"/>
                    <a:pt x="12847" y="12478"/>
                    <a:pt x="12502" y="12204"/>
                  </a:cubicBezTo>
                  <a:lnTo>
                    <a:pt x="7775" y="8549"/>
                  </a:lnTo>
                  <a:lnTo>
                    <a:pt x="12502" y="4882"/>
                  </a:lnTo>
                  <a:cubicBezTo>
                    <a:pt x="12859" y="4608"/>
                    <a:pt x="12918" y="4096"/>
                    <a:pt x="12656" y="3751"/>
                  </a:cubicBezTo>
                  <a:cubicBezTo>
                    <a:pt x="12496" y="3541"/>
                    <a:pt x="12249" y="3434"/>
                    <a:pt x="12006" y="3434"/>
                  </a:cubicBezTo>
                  <a:cubicBezTo>
                    <a:pt x="11834" y="3434"/>
                    <a:pt x="11663" y="3488"/>
                    <a:pt x="11525" y="3596"/>
                  </a:cubicBezTo>
                  <a:lnTo>
                    <a:pt x="7263" y="6906"/>
                  </a:lnTo>
                  <a:lnTo>
                    <a:pt x="7263" y="798"/>
                  </a:lnTo>
                  <a:cubicBezTo>
                    <a:pt x="7263" y="358"/>
                    <a:pt x="6906" y="0"/>
                    <a:pt x="6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1" name="Google Shape;991;p35"/>
          <p:cNvGrpSpPr/>
          <p:nvPr/>
        </p:nvGrpSpPr>
        <p:grpSpPr>
          <a:xfrm>
            <a:off x="8104848" y="370385"/>
            <a:ext cx="626349" cy="698971"/>
            <a:chOff x="8033473" y="4295585"/>
            <a:chExt cx="626349" cy="698971"/>
          </a:xfrm>
        </p:grpSpPr>
        <p:sp>
          <p:nvSpPr>
            <p:cNvPr id="992" name="Google Shape;992;p35"/>
            <p:cNvSpPr/>
            <p:nvPr/>
          </p:nvSpPr>
          <p:spPr>
            <a:xfrm>
              <a:off x="8493296" y="4655073"/>
              <a:ext cx="166526" cy="220239"/>
            </a:xfrm>
            <a:custGeom>
              <a:avLst/>
              <a:gdLst/>
              <a:ahLst/>
              <a:cxnLst/>
              <a:rect l="l" t="t" r="r" b="b"/>
              <a:pathLst>
                <a:path w="12919" h="17086" extrusionOk="0">
                  <a:moveTo>
                    <a:pt x="6465" y="0"/>
                  </a:moveTo>
                  <a:cubicBezTo>
                    <a:pt x="6013" y="0"/>
                    <a:pt x="5656" y="358"/>
                    <a:pt x="5656" y="798"/>
                  </a:cubicBezTo>
                  <a:lnTo>
                    <a:pt x="5656" y="6906"/>
                  </a:lnTo>
                  <a:lnTo>
                    <a:pt x="1405" y="3596"/>
                  </a:lnTo>
                  <a:cubicBezTo>
                    <a:pt x="1257" y="3488"/>
                    <a:pt x="1083" y="3434"/>
                    <a:pt x="911" y="3434"/>
                  </a:cubicBezTo>
                  <a:cubicBezTo>
                    <a:pt x="667" y="3434"/>
                    <a:pt x="427" y="3541"/>
                    <a:pt x="274" y="3751"/>
                  </a:cubicBezTo>
                  <a:cubicBezTo>
                    <a:pt x="0" y="4108"/>
                    <a:pt x="60" y="4608"/>
                    <a:pt x="417" y="4882"/>
                  </a:cubicBezTo>
                  <a:lnTo>
                    <a:pt x="5155" y="8549"/>
                  </a:lnTo>
                  <a:lnTo>
                    <a:pt x="417" y="12204"/>
                  </a:lnTo>
                  <a:cubicBezTo>
                    <a:pt x="60" y="12478"/>
                    <a:pt x="0" y="12990"/>
                    <a:pt x="274" y="13335"/>
                  </a:cubicBezTo>
                  <a:cubicBezTo>
                    <a:pt x="429" y="13550"/>
                    <a:pt x="667" y="13645"/>
                    <a:pt x="905" y="13645"/>
                  </a:cubicBezTo>
                  <a:cubicBezTo>
                    <a:pt x="1084" y="13645"/>
                    <a:pt x="1250" y="13585"/>
                    <a:pt x="1405" y="13490"/>
                  </a:cubicBezTo>
                  <a:lnTo>
                    <a:pt x="5656" y="10180"/>
                  </a:lnTo>
                  <a:lnTo>
                    <a:pt x="5656" y="16288"/>
                  </a:lnTo>
                  <a:cubicBezTo>
                    <a:pt x="5656" y="16729"/>
                    <a:pt x="6013" y="17086"/>
                    <a:pt x="6465" y="17086"/>
                  </a:cubicBezTo>
                  <a:cubicBezTo>
                    <a:pt x="6906" y="17086"/>
                    <a:pt x="7263" y="16729"/>
                    <a:pt x="7263" y="16288"/>
                  </a:cubicBezTo>
                  <a:lnTo>
                    <a:pt x="7263" y="10180"/>
                  </a:lnTo>
                  <a:lnTo>
                    <a:pt x="11525" y="13490"/>
                  </a:lnTo>
                  <a:cubicBezTo>
                    <a:pt x="11668" y="13609"/>
                    <a:pt x="11847" y="13645"/>
                    <a:pt x="12013" y="13645"/>
                  </a:cubicBezTo>
                  <a:cubicBezTo>
                    <a:pt x="12252" y="13645"/>
                    <a:pt x="12490" y="13550"/>
                    <a:pt x="12656" y="13335"/>
                  </a:cubicBezTo>
                  <a:cubicBezTo>
                    <a:pt x="12918" y="12978"/>
                    <a:pt x="12847" y="12478"/>
                    <a:pt x="12502" y="12204"/>
                  </a:cubicBezTo>
                  <a:lnTo>
                    <a:pt x="7775" y="8549"/>
                  </a:lnTo>
                  <a:lnTo>
                    <a:pt x="12502" y="4882"/>
                  </a:lnTo>
                  <a:cubicBezTo>
                    <a:pt x="12859" y="4608"/>
                    <a:pt x="12918" y="4096"/>
                    <a:pt x="12656" y="3751"/>
                  </a:cubicBezTo>
                  <a:cubicBezTo>
                    <a:pt x="12496" y="3541"/>
                    <a:pt x="12249" y="3434"/>
                    <a:pt x="12006" y="3434"/>
                  </a:cubicBezTo>
                  <a:cubicBezTo>
                    <a:pt x="11834" y="3434"/>
                    <a:pt x="11663" y="3488"/>
                    <a:pt x="11525" y="3596"/>
                  </a:cubicBezTo>
                  <a:lnTo>
                    <a:pt x="7263" y="6906"/>
                  </a:lnTo>
                  <a:lnTo>
                    <a:pt x="7263" y="798"/>
                  </a:lnTo>
                  <a:cubicBezTo>
                    <a:pt x="7263" y="358"/>
                    <a:pt x="6906" y="0"/>
                    <a:pt x="6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5"/>
            <p:cNvSpPr/>
            <p:nvPr/>
          </p:nvSpPr>
          <p:spPr>
            <a:xfrm>
              <a:off x="8033473" y="4295585"/>
              <a:ext cx="166534" cy="166749"/>
            </a:xfrm>
            <a:custGeom>
              <a:avLst/>
              <a:gdLst/>
              <a:ahLst/>
              <a:cxnLst/>
              <a:rect l="l" t="t" r="r" b="b"/>
              <a:pathLst>
                <a:path w="8514" h="8525" extrusionOk="0">
                  <a:moveTo>
                    <a:pt x="4251" y="1631"/>
                  </a:moveTo>
                  <a:cubicBezTo>
                    <a:pt x="5704" y="1631"/>
                    <a:pt x="6894" y="2810"/>
                    <a:pt x="6894" y="4263"/>
                  </a:cubicBezTo>
                  <a:cubicBezTo>
                    <a:pt x="6894" y="5703"/>
                    <a:pt x="5704" y="6894"/>
                    <a:pt x="4251" y="6894"/>
                  </a:cubicBezTo>
                  <a:cubicBezTo>
                    <a:pt x="2810" y="6894"/>
                    <a:pt x="1620" y="5727"/>
                    <a:pt x="1620" y="4263"/>
                  </a:cubicBezTo>
                  <a:cubicBezTo>
                    <a:pt x="1620" y="2822"/>
                    <a:pt x="2799" y="1631"/>
                    <a:pt x="4251" y="1631"/>
                  </a:cubicBezTo>
                  <a:close/>
                  <a:moveTo>
                    <a:pt x="4251" y="0"/>
                  </a:moveTo>
                  <a:cubicBezTo>
                    <a:pt x="1906" y="0"/>
                    <a:pt x="1" y="1917"/>
                    <a:pt x="1" y="4263"/>
                  </a:cubicBezTo>
                  <a:cubicBezTo>
                    <a:pt x="1" y="6620"/>
                    <a:pt x="1906" y="8525"/>
                    <a:pt x="4251" y="8525"/>
                  </a:cubicBezTo>
                  <a:cubicBezTo>
                    <a:pt x="6597" y="8525"/>
                    <a:pt x="8514" y="6620"/>
                    <a:pt x="8514" y="4263"/>
                  </a:cubicBezTo>
                  <a:cubicBezTo>
                    <a:pt x="8514" y="1917"/>
                    <a:pt x="6609" y="0"/>
                    <a:pt x="4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5"/>
            <p:cNvSpPr/>
            <p:nvPr/>
          </p:nvSpPr>
          <p:spPr>
            <a:xfrm>
              <a:off x="8033481" y="4774317"/>
              <a:ext cx="166526" cy="220239"/>
            </a:xfrm>
            <a:custGeom>
              <a:avLst/>
              <a:gdLst/>
              <a:ahLst/>
              <a:cxnLst/>
              <a:rect l="l" t="t" r="r" b="b"/>
              <a:pathLst>
                <a:path w="12919" h="17086" extrusionOk="0">
                  <a:moveTo>
                    <a:pt x="6465" y="0"/>
                  </a:moveTo>
                  <a:cubicBezTo>
                    <a:pt x="6013" y="0"/>
                    <a:pt x="5656" y="358"/>
                    <a:pt x="5656" y="798"/>
                  </a:cubicBezTo>
                  <a:lnTo>
                    <a:pt x="5656" y="6906"/>
                  </a:lnTo>
                  <a:lnTo>
                    <a:pt x="1405" y="3596"/>
                  </a:lnTo>
                  <a:cubicBezTo>
                    <a:pt x="1257" y="3488"/>
                    <a:pt x="1083" y="3434"/>
                    <a:pt x="911" y="3434"/>
                  </a:cubicBezTo>
                  <a:cubicBezTo>
                    <a:pt x="667" y="3434"/>
                    <a:pt x="427" y="3541"/>
                    <a:pt x="274" y="3751"/>
                  </a:cubicBezTo>
                  <a:cubicBezTo>
                    <a:pt x="0" y="4108"/>
                    <a:pt x="60" y="4608"/>
                    <a:pt x="417" y="4882"/>
                  </a:cubicBezTo>
                  <a:lnTo>
                    <a:pt x="5155" y="8549"/>
                  </a:lnTo>
                  <a:lnTo>
                    <a:pt x="417" y="12204"/>
                  </a:lnTo>
                  <a:cubicBezTo>
                    <a:pt x="60" y="12478"/>
                    <a:pt x="0" y="12990"/>
                    <a:pt x="274" y="13335"/>
                  </a:cubicBezTo>
                  <a:cubicBezTo>
                    <a:pt x="429" y="13550"/>
                    <a:pt x="667" y="13645"/>
                    <a:pt x="905" y="13645"/>
                  </a:cubicBezTo>
                  <a:cubicBezTo>
                    <a:pt x="1084" y="13645"/>
                    <a:pt x="1250" y="13585"/>
                    <a:pt x="1405" y="13490"/>
                  </a:cubicBezTo>
                  <a:lnTo>
                    <a:pt x="5656" y="10180"/>
                  </a:lnTo>
                  <a:lnTo>
                    <a:pt x="5656" y="16288"/>
                  </a:lnTo>
                  <a:cubicBezTo>
                    <a:pt x="5656" y="16729"/>
                    <a:pt x="6013" y="17086"/>
                    <a:pt x="6465" y="17086"/>
                  </a:cubicBezTo>
                  <a:cubicBezTo>
                    <a:pt x="6906" y="17086"/>
                    <a:pt x="7263" y="16729"/>
                    <a:pt x="7263" y="16288"/>
                  </a:cubicBezTo>
                  <a:lnTo>
                    <a:pt x="7263" y="10180"/>
                  </a:lnTo>
                  <a:lnTo>
                    <a:pt x="11525" y="13490"/>
                  </a:lnTo>
                  <a:cubicBezTo>
                    <a:pt x="11668" y="13609"/>
                    <a:pt x="11847" y="13645"/>
                    <a:pt x="12013" y="13645"/>
                  </a:cubicBezTo>
                  <a:cubicBezTo>
                    <a:pt x="12252" y="13645"/>
                    <a:pt x="12490" y="13550"/>
                    <a:pt x="12656" y="13335"/>
                  </a:cubicBezTo>
                  <a:cubicBezTo>
                    <a:pt x="12918" y="12978"/>
                    <a:pt x="12847" y="12478"/>
                    <a:pt x="12502" y="12204"/>
                  </a:cubicBezTo>
                  <a:lnTo>
                    <a:pt x="7775" y="8549"/>
                  </a:lnTo>
                  <a:lnTo>
                    <a:pt x="12502" y="4882"/>
                  </a:lnTo>
                  <a:cubicBezTo>
                    <a:pt x="12859" y="4608"/>
                    <a:pt x="12918" y="4096"/>
                    <a:pt x="12656" y="3751"/>
                  </a:cubicBezTo>
                  <a:cubicBezTo>
                    <a:pt x="12496" y="3541"/>
                    <a:pt x="12249" y="3434"/>
                    <a:pt x="12006" y="3434"/>
                  </a:cubicBezTo>
                  <a:cubicBezTo>
                    <a:pt x="11834" y="3434"/>
                    <a:pt x="11663" y="3488"/>
                    <a:pt x="11525" y="3596"/>
                  </a:cubicBezTo>
                  <a:lnTo>
                    <a:pt x="7263" y="6906"/>
                  </a:lnTo>
                  <a:lnTo>
                    <a:pt x="7263" y="798"/>
                  </a:lnTo>
                  <a:cubicBezTo>
                    <a:pt x="7263" y="358"/>
                    <a:pt x="6906" y="0"/>
                    <a:pt x="6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5" name="Google Shape;995;p35"/>
          <p:cNvGrpSpPr/>
          <p:nvPr/>
        </p:nvGrpSpPr>
        <p:grpSpPr>
          <a:xfrm>
            <a:off x="7914848" y="3917404"/>
            <a:ext cx="1354671" cy="1901896"/>
            <a:chOff x="10082667" y="2725665"/>
            <a:chExt cx="1702062" cy="2389616"/>
          </a:xfrm>
        </p:grpSpPr>
        <p:sp>
          <p:nvSpPr>
            <p:cNvPr id="996" name="Google Shape;996;p35"/>
            <p:cNvSpPr/>
            <p:nvPr/>
          </p:nvSpPr>
          <p:spPr>
            <a:xfrm>
              <a:off x="10082667" y="2725665"/>
              <a:ext cx="1702062" cy="2389616"/>
            </a:xfrm>
            <a:custGeom>
              <a:avLst/>
              <a:gdLst/>
              <a:ahLst/>
              <a:cxnLst/>
              <a:rect l="l" t="t" r="r" b="b"/>
              <a:pathLst>
                <a:path w="26909" h="37779" extrusionOk="0">
                  <a:moveTo>
                    <a:pt x="8287" y="1"/>
                  </a:moveTo>
                  <a:cubicBezTo>
                    <a:pt x="8049" y="1"/>
                    <a:pt x="7811" y="24"/>
                    <a:pt x="7584" y="84"/>
                  </a:cubicBezTo>
                  <a:cubicBezTo>
                    <a:pt x="6489" y="334"/>
                    <a:pt x="5572" y="1167"/>
                    <a:pt x="5215" y="2251"/>
                  </a:cubicBezTo>
                  <a:cubicBezTo>
                    <a:pt x="5203" y="2310"/>
                    <a:pt x="5191" y="2358"/>
                    <a:pt x="5179" y="2417"/>
                  </a:cubicBezTo>
                  <a:cubicBezTo>
                    <a:pt x="5037" y="2537"/>
                    <a:pt x="4917" y="2656"/>
                    <a:pt x="4798" y="2787"/>
                  </a:cubicBezTo>
                  <a:cubicBezTo>
                    <a:pt x="4715" y="2894"/>
                    <a:pt x="4620" y="3013"/>
                    <a:pt x="4548" y="3132"/>
                  </a:cubicBezTo>
                  <a:cubicBezTo>
                    <a:pt x="4108" y="3334"/>
                    <a:pt x="3727" y="3656"/>
                    <a:pt x="3441" y="4037"/>
                  </a:cubicBezTo>
                  <a:cubicBezTo>
                    <a:pt x="2548" y="4442"/>
                    <a:pt x="1905" y="5215"/>
                    <a:pt x="1691" y="6120"/>
                  </a:cubicBezTo>
                  <a:lnTo>
                    <a:pt x="1643" y="6347"/>
                  </a:lnTo>
                  <a:cubicBezTo>
                    <a:pt x="1465" y="6608"/>
                    <a:pt x="1357" y="6930"/>
                    <a:pt x="1346" y="7251"/>
                  </a:cubicBezTo>
                  <a:lnTo>
                    <a:pt x="24" y="31528"/>
                  </a:lnTo>
                  <a:cubicBezTo>
                    <a:pt x="0" y="32290"/>
                    <a:pt x="429" y="32981"/>
                    <a:pt x="1131" y="33278"/>
                  </a:cubicBezTo>
                  <a:lnTo>
                    <a:pt x="11430" y="37624"/>
                  </a:lnTo>
                  <a:cubicBezTo>
                    <a:pt x="11644" y="37731"/>
                    <a:pt x="11883" y="37779"/>
                    <a:pt x="12121" y="37779"/>
                  </a:cubicBezTo>
                  <a:cubicBezTo>
                    <a:pt x="12406" y="37779"/>
                    <a:pt x="12668" y="37719"/>
                    <a:pt x="12954" y="37553"/>
                  </a:cubicBezTo>
                  <a:lnTo>
                    <a:pt x="18479" y="34802"/>
                  </a:lnTo>
                  <a:cubicBezTo>
                    <a:pt x="18919" y="34576"/>
                    <a:pt x="19253" y="34183"/>
                    <a:pt x="19407" y="33707"/>
                  </a:cubicBezTo>
                  <a:lnTo>
                    <a:pt x="26230" y="11264"/>
                  </a:lnTo>
                  <a:cubicBezTo>
                    <a:pt x="26337" y="10942"/>
                    <a:pt x="26337" y="10609"/>
                    <a:pt x="26265" y="10299"/>
                  </a:cubicBezTo>
                  <a:cubicBezTo>
                    <a:pt x="26908" y="9275"/>
                    <a:pt x="26908" y="8013"/>
                    <a:pt x="26265" y="6978"/>
                  </a:cubicBezTo>
                  <a:cubicBezTo>
                    <a:pt x="25670" y="6049"/>
                    <a:pt x="24610" y="5465"/>
                    <a:pt x="23479" y="5465"/>
                  </a:cubicBezTo>
                  <a:lnTo>
                    <a:pt x="23277" y="5465"/>
                  </a:lnTo>
                  <a:lnTo>
                    <a:pt x="23182" y="5418"/>
                  </a:lnTo>
                  <a:cubicBezTo>
                    <a:pt x="22896" y="4834"/>
                    <a:pt x="22420" y="4346"/>
                    <a:pt x="21848" y="4037"/>
                  </a:cubicBezTo>
                  <a:cubicBezTo>
                    <a:pt x="21324" y="2989"/>
                    <a:pt x="20360" y="2263"/>
                    <a:pt x="19253" y="2096"/>
                  </a:cubicBezTo>
                  <a:cubicBezTo>
                    <a:pt x="19086" y="2084"/>
                    <a:pt x="18931" y="2072"/>
                    <a:pt x="18764" y="2072"/>
                  </a:cubicBezTo>
                  <a:cubicBezTo>
                    <a:pt x="18526" y="2072"/>
                    <a:pt x="18288" y="2096"/>
                    <a:pt x="18050" y="2144"/>
                  </a:cubicBezTo>
                  <a:cubicBezTo>
                    <a:pt x="17633" y="1882"/>
                    <a:pt x="17181" y="1715"/>
                    <a:pt x="16705" y="1644"/>
                  </a:cubicBezTo>
                  <a:cubicBezTo>
                    <a:pt x="16550" y="1620"/>
                    <a:pt x="16383" y="1608"/>
                    <a:pt x="16216" y="1608"/>
                  </a:cubicBezTo>
                  <a:cubicBezTo>
                    <a:pt x="15931" y="1608"/>
                    <a:pt x="15669" y="1655"/>
                    <a:pt x="15419" y="1715"/>
                  </a:cubicBezTo>
                  <a:cubicBezTo>
                    <a:pt x="15145" y="1560"/>
                    <a:pt x="14847" y="1441"/>
                    <a:pt x="14538" y="1370"/>
                  </a:cubicBezTo>
                  <a:cubicBezTo>
                    <a:pt x="13847" y="596"/>
                    <a:pt x="12883" y="155"/>
                    <a:pt x="11918" y="155"/>
                  </a:cubicBezTo>
                  <a:cubicBezTo>
                    <a:pt x="11787" y="155"/>
                    <a:pt x="11644" y="167"/>
                    <a:pt x="11514" y="179"/>
                  </a:cubicBezTo>
                  <a:cubicBezTo>
                    <a:pt x="11025" y="239"/>
                    <a:pt x="10573" y="405"/>
                    <a:pt x="10180" y="643"/>
                  </a:cubicBezTo>
                  <a:cubicBezTo>
                    <a:pt x="9644" y="227"/>
                    <a:pt x="8966" y="1"/>
                    <a:pt x="8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5"/>
            <p:cNvSpPr/>
            <p:nvPr/>
          </p:nvSpPr>
          <p:spPr>
            <a:xfrm>
              <a:off x="10199368" y="3191836"/>
              <a:ext cx="1431720" cy="1810540"/>
            </a:xfrm>
            <a:custGeom>
              <a:avLst/>
              <a:gdLst/>
              <a:ahLst/>
              <a:cxnLst/>
              <a:rect l="l" t="t" r="r" b="b"/>
              <a:pathLst>
                <a:path w="22635" h="28624" extrusionOk="0">
                  <a:moveTo>
                    <a:pt x="22634" y="3429"/>
                  </a:moveTo>
                  <a:lnTo>
                    <a:pt x="14689" y="5119"/>
                  </a:lnTo>
                  <a:lnTo>
                    <a:pt x="14689" y="5119"/>
                  </a:lnTo>
                  <a:lnTo>
                    <a:pt x="14693" y="5120"/>
                  </a:lnTo>
                  <a:lnTo>
                    <a:pt x="10302" y="28610"/>
                  </a:lnTo>
                  <a:lnTo>
                    <a:pt x="10302" y="28610"/>
                  </a:lnTo>
                  <a:lnTo>
                    <a:pt x="15800" y="25873"/>
                  </a:lnTo>
                  <a:lnTo>
                    <a:pt x="22634" y="3429"/>
                  </a:lnTo>
                  <a:close/>
                  <a:moveTo>
                    <a:pt x="1298" y="0"/>
                  </a:moveTo>
                  <a:lnTo>
                    <a:pt x="1" y="24277"/>
                  </a:lnTo>
                  <a:lnTo>
                    <a:pt x="10277" y="28614"/>
                  </a:lnTo>
                  <a:lnTo>
                    <a:pt x="10277" y="28614"/>
                  </a:lnTo>
                  <a:lnTo>
                    <a:pt x="14681" y="5120"/>
                  </a:lnTo>
                  <a:lnTo>
                    <a:pt x="14689" y="5119"/>
                  </a:lnTo>
                  <a:lnTo>
                    <a:pt x="14689" y="5119"/>
                  </a:lnTo>
                  <a:lnTo>
                    <a:pt x="1298" y="0"/>
                  </a:lnTo>
                  <a:close/>
                  <a:moveTo>
                    <a:pt x="10277" y="28614"/>
                  </a:moveTo>
                  <a:lnTo>
                    <a:pt x="10276" y="28623"/>
                  </a:lnTo>
                  <a:lnTo>
                    <a:pt x="10287" y="28618"/>
                  </a:lnTo>
                  <a:lnTo>
                    <a:pt x="10287" y="28618"/>
                  </a:lnTo>
                  <a:lnTo>
                    <a:pt x="10277" y="28614"/>
                  </a:lnTo>
                  <a:close/>
                  <a:moveTo>
                    <a:pt x="10302" y="28610"/>
                  </a:moveTo>
                  <a:lnTo>
                    <a:pt x="10287" y="28618"/>
                  </a:lnTo>
                  <a:lnTo>
                    <a:pt x="10287" y="28618"/>
                  </a:lnTo>
                  <a:lnTo>
                    <a:pt x="10300" y="28623"/>
                  </a:lnTo>
                  <a:lnTo>
                    <a:pt x="10302" y="2861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5"/>
            <p:cNvSpPr/>
            <p:nvPr/>
          </p:nvSpPr>
          <p:spPr>
            <a:xfrm>
              <a:off x="10364331" y="2836610"/>
              <a:ext cx="1301420" cy="607983"/>
            </a:xfrm>
            <a:custGeom>
              <a:avLst/>
              <a:gdLst/>
              <a:ahLst/>
              <a:cxnLst/>
              <a:rect l="l" t="t" r="r" b="b"/>
              <a:pathLst>
                <a:path w="20575" h="9612" extrusionOk="0">
                  <a:moveTo>
                    <a:pt x="3792" y="0"/>
                  </a:moveTo>
                  <a:cubicBezTo>
                    <a:pt x="3393" y="0"/>
                    <a:pt x="3008" y="251"/>
                    <a:pt x="2858" y="628"/>
                  </a:cubicBezTo>
                  <a:cubicBezTo>
                    <a:pt x="2774" y="866"/>
                    <a:pt x="2762" y="1140"/>
                    <a:pt x="2846" y="1378"/>
                  </a:cubicBezTo>
                  <a:cubicBezTo>
                    <a:pt x="2850" y="1403"/>
                    <a:pt x="2870" y="1413"/>
                    <a:pt x="2893" y="1413"/>
                  </a:cubicBezTo>
                  <a:cubicBezTo>
                    <a:pt x="2936" y="1413"/>
                    <a:pt x="2988" y="1377"/>
                    <a:pt x="2965" y="1330"/>
                  </a:cubicBezTo>
                  <a:cubicBezTo>
                    <a:pt x="2834" y="961"/>
                    <a:pt x="2953" y="509"/>
                    <a:pt x="3274" y="294"/>
                  </a:cubicBezTo>
                  <a:cubicBezTo>
                    <a:pt x="3433" y="187"/>
                    <a:pt x="3613" y="133"/>
                    <a:pt x="3791" y="133"/>
                  </a:cubicBezTo>
                  <a:cubicBezTo>
                    <a:pt x="3988" y="133"/>
                    <a:pt x="4183" y="199"/>
                    <a:pt x="4346" y="330"/>
                  </a:cubicBezTo>
                  <a:cubicBezTo>
                    <a:pt x="4513" y="473"/>
                    <a:pt x="4620" y="663"/>
                    <a:pt x="4667" y="866"/>
                  </a:cubicBezTo>
                  <a:cubicBezTo>
                    <a:pt x="4672" y="904"/>
                    <a:pt x="4696" y="919"/>
                    <a:pt x="4722" y="919"/>
                  </a:cubicBezTo>
                  <a:cubicBezTo>
                    <a:pt x="4761" y="919"/>
                    <a:pt x="4805" y="885"/>
                    <a:pt x="4798" y="842"/>
                  </a:cubicBezTo>
                  <a:cubicBezTo>
                    <a:pt x="4727" y="413"/>
                    <a:pt x="4346" y="68"/>
                    <a:pt x="3917" y="9"/>
                  </a:cubicBezTo>
                  <a:cubicBezTo>
                    <a:pt x="3875" y="3"/>
                    <a:pt x="3834" y="0"/>
                    <a:pt x="3792" y="0"/>
                  </a:cubicBezTo>
                  <a:close/>
                  <a:moveTo>
                    <a:pt x="11834" y="1261"/>
                  </a:moveTo>
                  <a:cubicBezTo>
                    <a:pt x="11537" y="1261"/>
                    <a:pt x="11254" y="1472"/>
                    <a:pt x="11180" y="1759"/>
                  </a:cubicBezTo>
                  <a:cubicBezTo>
                    <a:pt x="11166" y="1823"/>
                    <a:pt x="11207" y="1862"/>
                    <a:pt x="11245" y="1862"/>
                  </a:cubicBezTo>
                  <a:cubicBezTo>
                    <a:pt x="11271" y="1862"/>
                    <a:pt x="11294" y="1845"/>
                    <a:pt x="11299" y="1806"/>
                  </a:cubicBezTo>
                  <a:cubicBezTo>
                    <a:pt x="11354" y="1577"/>
                    <a:pt x="11589" y="1397"/>
                    <a:pt x="11830" y="1397"/>
                  </a:cubicBezTo>
                  <a:cubicBezTo>
                    <a:pt x="11852" y="1397"/>
                    <a:pt x="11873" y="1399"/>
                    <a:pt x="11894" y="1402"/>
                  </a:cubicBezTo>
                  <a:cubicBezTo>
                    <a:pt x="12156" y="1449"/>
                    <a:pt x="12347" y="1735"/>
                    <a:pt x="12311" y="1985"/>
                  </a:cubicBezTo>
                  <a:cubicBezTo>
                    <a:pt x="12304" y="2035"/>
                    <a:pt x="12349" y="2068"/>
                    <a:pt x="12391" y="2068"/>
                  </a:cubicBezTo>
                  <a:cubicBezTo>
                    <a:pt x="12418" y="2068"/>
                    <a:pt x="12445" y="2054"/>
                    <a:pt x="12454" y="2021"/>
                  </a:cubicBezTo>
                  <a:cubicBezTo>
                    <a:pt x="12514" y="1687"/>
                    <a:pt x="12287" y="1330"/>
                    <a:pt x="11942" y="1271"/>
                  </a:cubicBezTo>
                  <a:cubicBezTo>
                    <a:pt x="11906" y="1264"/>
                    <a:pt x="11870" y="1261"/>
                    <a:pt x="11834" y="1261"/>
                  </a:cubicBezTo>
                  <a:close/>
                  <a:moveTo>
                    <a:pt x="7514" y="15"/>
                  </a:moveTo>
                  <a:cubicBezTo>
                    <a:pt x="7111" y="15"/>
                    <a:pt x="6715" y="192"/>
                    <a:pt x="6465" y="509"/>
                  </a:cubicBezTo>
                  <a:cubicBezTo>
                    <a:pt x="6275" y="771"/>
                    <a:pt x="6156" y="1068"/>
                    <a:pt x="6156" y="1390"/>
                  </a:cubicBezTo>
                  <a:cubicBezTo>
                    <a:pt x="6144" y="1437"/>
                    <a:pt x="6173" y="1461"/>
                    <a:pt x="6206" y="1461"/>
                  </a:cubicBezTo>
                  <a:cubicBezTo>
                    <a:pt x="6239" y="1461"/>
                    <a:pt x="6275" y="1437"/>
                    <a:pt x="6275" y="1390"/>
                  </a:cubicBezTo>
                  <a:cubicBezTo>
                    <a:pt x="6275" y="866"/>
                    <a:pt x="6620" y="378"/>
                    <a:pt x="7108" y="211"/>
                  </a:cubicBezTo>
                  <a:cubicBezTo>
                    <a:pt x="7234" y="172"/>
                    <a:pt x="7365" y="153"/>
                    <a:pt x="7495" y="153"/>
                  </a:cubicBezTo>
                  <a:cubicBezTo>
                    <a:pt x="7880" y="153"/>
                    <a:pt x="8258" y="322"/>
                    <a:pt x="8489" y="652"/>
                  </a:cubicBezTo>
                  <a:cubicBezTo>
                    <a:pt x="8656" y="890"/>
                    <a:pt x="8739" y="1164"/>
                    <a:pt x="8739" y="1449"/>
                  </a:cubicBezTo>
                  <a:cubicBezTo>
                    <a:pt x="8739" y="1490"/>
                    <a:pt x="8772" y="1519"/>
                    <a:pt x="8808" y="1519"/>
                  </a:cubicBezTo>
                  <a:cubicBezTo>
                    <a:pt x="8825" y="1519"/>
                    <a:pt x="8843" y="1512"/>
                    <a:pt x="8858" y="1497"/>
                  </a:cubicBezTo>
                  <a:cubicBezTo>
                    <a:pt x="8950" y="1398"/>
                    <a:pt x="9080" y="1341"/>
                    <a:pt x="9210" y="1341"/>
                  </a:cubicBezTo>
                  <a:cubicBezTo>
                    <a:pt x="9299" y="1341"/>
                    <a:pt x="9388" y="1367"/>
                    <a:pt x="9466" y="1425"/>
                  </a:cubicBezTo>
                  <a:cubicBezTo>
                    <a:pt x="9668" y="1533"/>
                    <a:pt x="9728" y="1795"/>
                    <a:pt x="9644" y="1997"/>
                  </a:cubicBezTo>
                  <a:cubicBezTo>
                    <a:pt x="9629" y="2042"/>
                    <a:pt x="9675" y="2077"/>
                    <a:pt x="9720" y="2077"/>
                  </a:cubicBezTo>
                  <a:cubicBezTo>
                    <a:pt x="9747" y="2077"/>
                    <a:pt x="9774" y="2064"/>
                    <a:pt x="9787" y="2033"/>
                  </a:cubicBezTo>
                  <a:cubicBezTo>
                    <a:pt x="9870" y="1759"/>
                    <a:pt x="9775" y="1449"/>
                    <a:pt x="9525" y="1306"/>
                  </a:cubicBezTo>
                  <a:cubicBezTo>
                    <a:pt x="9434" y="1244"/>
                    <a:pt x="9324" y="1215"/>
                    <a:pt x="9212" y="1215"/>
                  </a:cubicBezTo>
                  <a:cubicBezTo>
                    <a:pt x="9094" y="1215"/>
                    <a:pt x="8974" y="1247"/>
                    <a:pt x="8871" y="1309"/>
                  </a:cubicBezTo>
                  <a:lnTo>
                    <a:pt x="8871" y="1309"/>
                  </a:lnTo>
                  <a:cubicBezTo>
                    <a:pt x="8845" y="798"/>
                    <a:pt x="8505" y="312"/>
                    <a:pt x="8025" y="116"/>
                  </a:cubicBezTo>
                  <a:cubicBezTo>
                    <a:pt x="7861" y="48"/>
                    <a:pt x="7686" y="15"/>
                    <a:pt x="7514" y="15"/>
                  </a:cubicBezTo>
                  <a:close/>
                  <a:moveTo>
                    <a:pt x="6785" y="2844"/>
                  </a:moveTo>
                  <a:cubicBezTo>
                    <a:pt x="6496" y="2844"/>
                    <a:pt x="6207" y="3046"/>
                    <a:pt x="6144" y="3342"/>
                  </a:cubicBezTo>
                  <a:cubicBezTo>
                    <a:pt x="6121" y="3395"/>
                    <a:pt x="6160" y="3434"/>
                    <a:pt x="6202" y="3434"/>
                  </a:cubicBezTo>
                  <a:cubicBezTo>
                    <a:pt x="6225" y="3434"/>
                    <a:pt x="6250" y="3421"/>
                    <a:pt x="6263" y="3390"/>
                  </a:cubicBezTo>
                  <a:cubicBezTo>
                    <a:pt x="6316" y="3155"/>
                    <a:pt x="6532" y="2978"/>
                    <a:pt x="6773" y="2978"/>
                  </a:cubicBezTo>
                  <a:cubicBezTo>
                    <a:pt x="6801" y="2978"/>
                    <a:pt x="6830" y="2980"/>
                    <a:pt x="6858" y="2985"/>
                  </a:cubicBezTo>
                  <a:cubicBezTo>
                    <a:pt x="7108" y="3021"/>
                    <a:pt x="7311" y="3307"/>
                    <a:pt x="7275" y="3557"/>
                  </a:cubicBezTo>
                  <a:cubicBezTo>
                    <a:pt x="7261" y="3612"/>
                    <a:pt x="7304" y="3643"/>
                    <a:pt x="7344" y="3643"/>
                  </a:cubicBezTo>
                  <a:cubicBezTo>
                    <a:pt x="7373" y="3643"/>
                    <a:pt x="7401" y="3627"/>
                    <a:pt x="7406" y="3592"/>
                  </a:cubicBezTo>
                  <a:cubicBezTo>
                    <a:pt x="7465" y="3259"/>
                    <a:pt x="7239" y="2914"/>
                    <a:pt x="6894" y="2854"/>
                  </a:cubicBezTo>
                  <a:cubicBezTo>
                    <a:pt x="6858" y="2848"/>
                    <a:pt x="6821" y="2844"/>
                    <a:pt x="6785" y="2844"/>
                  </a:cubicBezTo>
                  <a:close/>
                  <a:moveTo>
                    <a:pt x="10646" y="3288"/>
                  </a:moveTo>
                  <a:cubicBezTo>
                    <a:pt x="10617" y="3288"/>
                    <a:pt x="10588" y="3290"/>
                    <a:pt x="10561" y="3295"/>
                  </a:cubicBezTo>
                  <a:cubicBezTo>
                    <a:pt x="10204" y="3354"/>
                    <a:pt x="9989" y="3700"/>
                    <a:pt x="9918" y="4021"/>
                  </a:cubicBezTo>
                  <a:cubicBezTo>
                    <a:pt x="9887" y="4099"/>
                    <a:pt x="9927" y="4141"/>
                    <a:pt x="9968" y="4141"/>
                  </a:cubicBezTo>
                  <a:cubicBezTo>
                    <a:pt x="9990" y="4141"/>
                    <a:pt x="10013" y="4129"/>
                    <a:pt x="10025" y="4104"/>
                  </a:cubicBezTo>
                  <a:cubicBezTo>
                    <a:pt x="10085" y="3831"/>
                    <a:pt x="10216" y="3545"/>
                    <a:pt x="10501" y="3473"/>
                  </a:cubicBezTo>
                  <a:cubicBezTo>
                    <a:pt x="10537" y="3466"/>
                    <a:pt x="10575" y="3462"/>
                    <a:pt x="10612" y="3462"/>
                  </a:cubicBezTo>
                  <a:cubicBezTo>
                    <a:pt x="10698" y="3462"/>
                    <a:pt x="10784" y="3483"/>
                    <a:pt x="10859" y="3533"/>
                  </a:cubicBezTo>
                  <a:cubicBezTo>
                    <a:pt x="10942" y="3604"/>
                    <a:pt x="10990" y="3723"/>
                    <a:pt x="10966" y="3831"/>
                  </a:cubicBezTo>
                  <a:cubicBezTo>
                    <a:pt x="10952" y="3886"/>
                    <a:pt x="10986" y="3917"/>
                    <a:pt x="11025" y="3917"/>
                  </a:cubicBezTo>
                  <a:cubicBezTo>
                    <a:pt x="11052" y="3917"/>
                    <a:pt x="11082" y="3901"/>
                    <a:pt x="11097" y="3866"/>
                  </a:cubicBezTo>
                  <a:cubicBezTo>
                    <a:pt x="11100" y="3858"/>
                    <a:pt x="11104" y="3850"/>
                    <a:pt x="11107" y="3842"/>
                  </a:cubicBezTo>
                  <a:lnTo>
                    <a:pt x="11107" y="3842"/>
                  </a:lnTo>
                  <a:cubicBezTo>
                    <a:pt x="11108" y="3842"/>
                    <a:pt x="11108" y="3842"/>
                    <a:pt x="11109" y="3842"/>
                  </a:cubicBezTo>
                  <a:cubicBezTo>
                    <a:pt x="11110" y="3839"/>
                    <a:pt x="11111" y="3836"/>
                    <a:pt x="11111" y="3834"/>
                  </a:cubicBezTo>
                  <a:lnTo>
                    <a:pt x="11111" y="3834"/>
                  </a:lnTo>
                  <a:cubicBezTo>
                    <a:pt x="11209" y="3636"/>
                    <a:pt x="11424" y="3515"/>
                    <a:pt x="11636" y="3515"/>
                  </a:cubicBezTo>
                  <a:cubicBezTo>
                    <a:pt x="11683" y="3515"/>
                    <a:pt x="11730" y="3520"/>
                    <a:pt x="11775" y="3533"/>
                  </a:cubicBezTo>
                  <a:cubicBezTo>
                    <a:pt x="12049" y="3604"/>
                    <a:pt x="12228" y="3926"/>
                    <a:pt x="12168" y="4188"/>
                  </a:cubicBezTo>
                  <a:cubicBezTo>
                    <a:pt x="12161" y="4243"/>
                    <a:pt x="12199" y="4274"/>
                    <a:pt x="12236" y="4274"/>
                  </a:cubicBezTo>
                  <a:cubicBezTo>
                    <a:pt x="12263" y="4274"/>
                    <a:pt x="12289" y="4258"/>
                    <a:pt x="12299" y="4223"/>
                  </a:cubicBezTo>
                  <a:cubicBezTo>
                    <a:pt x="12359" y="3950"/>
                    <a:pt x="12240" y="3664"/>
                    <a:pt x="12037" y="3509"/>
                  </a:cubicBezTo>
                  <a:cubicBezTo>
                    <a:pt x="11917" y="3421"/>
                    <a:pt x="11777" y="3379"/>
                    <a:pt x="11637" y="3379"/>
                  </a:cubicBezTo>
                  <a:cubicBezTo>
                    <a:pt x="11512" y="3379"/>
                    <a:pt x="11387" y="3412"/>
                    <a:pt x="11275" y="3473"/>
                  </a:cubicBezTo>
                  <a:cubicBezTo>
                    <a:pt x="11211" y="3508"/>
                    <a:pt x="11153" y="3555"/>
                    <a:pt x="11103" y="3611"/>
                  </a:cubicBezTo>
                  <a:lnTo>
                    <a:pt x="11103" y="3611"/>
                  </a:lnTo>
                  <a:cubicBezTo>
                    <a:pt x="11079" y="3545"/>
                    <a:pt x="11040" y="3481"/>
                    <a:pt x="10990" y="3426"/>
                  </a:cubicBezTo>
                  <a:cubicBezTo>
                    <a:pt x="10893" y="3330"/>
                    <a:pt x="10766" y="3288"/>
                    <a:pt x="10646" y="3288"/>
                  </a:cubicBezTo>
                  <a:close/>
                  <a:moveTo>
                    <a:pt x="14084" y="4404"/>
                  </a:moveTo>
                  <a:cubicBezTo>
                    <a:pt x="13785" y="4404"/>
                    <a:pt x="13494" y="4615"/>
                    <a:pt x="13430" y="4902"/>
                  </a:cubicBezTo>
                  <a:cubicBezTo>
                    <a:pt x="13416" y="4960"/>
                    <a:pt x="13454" y="4991"/>
                    <a:pt x="13491" y="4991"/>
                  </a:cubicBezTo>
                  <a:cubicBezTo>
                    <a:pt x="13516" y="4991"/>
                    <a:pt x="13540" y="4978"/>
                    <a:pt x="13549" y="4950"/>
                  </a:cubicBezTo>
                  <a:cubicBezTo>
                    <a:pt x="13603" y="4724"/>
                    <a:pt x="13831" y="4538"/>
                    <a:pt x="14067" y="4538"/>
                  </a:cubicBezTo>
                  <a:cubicBezTo>
                    <a:pt x="14093" y="4538"/>
                    <a:pt x="14119" y="4540"/>
                    <a:pt x="14145" y="4545"/>
                  </a:cubicBezTo>
                  <a:cubicBezTo>
                    <a:pt x="14395" y="4593"/>
                    <a:pt x="14609" y="4878"/>
                    <a:pt x="14561" y="5128"/>
                  </a:cubicBezTo>
                  <a:cubicBezTo>
                    <a:pt x="14555" y="5177"/>
                    <a:pt x="14596" y="5209"/>
                    <a:pt x="14634" y="5209"/>
                  </a:cubicBezTo>
                  <a:cubicBezTo>
                    <a:pt x="14661" y="5209"/>
                    <a:pt x="14687" y="5192"/>
                    <a:pt x="14692" y="5152"/>
                  </a:cubicBezTo>
                  <a:cubicBezTo>
                    <a:pt x="14752" y="4831"/>
                    <a:pt x="14538" y="4473"/>
                    <a:pt x="14192" y="4414"/>
                  </a:cubicBezTo>
                  <a:cubicBezTo>
                    <a:pt x="14156" y="4407"/>
                    <a:pt x="14120" y="4404"/>
                    <a:pt x="14084" y="4404"/>
                  </a:cubicBezTo>
                  <a:close/>
                  <a:moveTo>
                    <a:pt x="14745" y="1669"/>
                  </a:moveTo>
                  <a:cubicBezTo>
                    <a:pt x="14473" y="1669"/>
                    <a:pt x="14200" y="1749"/>
                    <a:pt x="13966" y="1914"/>
                  </a:cubicBezTo>
                  <a:cubicBezTo>
                    <a:pt x="13680" y="2116"/>
                    <a:pt x="13478" y="2414"/>
                    <a:pt x="13418" y="2759"/>
                  </a:cubicBezTo>
                  <a:cubicBezTo>
                    <a:pt x="13412" y="2792"/>
                    <a:pt x="13449" y="2818"/>
                    <a:pt x="13486" y="2818"/>
                  </a:cubicBezTo>
                  <a:cubicBezTo>
                    <a:pt x="13515" y="2818"/>
                    <a:pt x="13544" y="2801"/>
                    <a:pt x="13549" y="2759"/>
                  </a:cubicBezTo>
                  <a:cubicBezTo>
                    <a:pt x="13657" y="2211"/>
                    <a:pt x="14157" y="1759"/>
                    <a:pt x="14728" y="1759"/>
                  </a:cubicBezTo>
                  <a:cubicBezTo>
                    <a:pt x="15014" y="1759"/>
                    <a:pt x="15276" y="1854"/>
                    <a:pt x="15514" y="2021"/>
                  </a:cubicBezTo>
                  <a:cubicBezTo>
                    <a:pt x="15752" y="2199"/>
                    <a:pt x="15907" y="2449"/>
                    <a:pt x="15978" y="2735"/>
                  </a:cubicBezTo>
                  <a:cubicBezTo>
                    <a:pt x="16050" y="3057"/>
                    <a:pt x="15990" y="3414"/>
                    <a:pt x="15800" y="3700"/>
                  </a:cubicBezTo>
                  <a:cubicBezTo>
                    <a:pt x="15762" y="3747"/>
                    <a:pt x="15799" y="3794"/>
                    <a:pt x="15845" y="3794"/>
                  </a:cubicBezTo>
                  <a:cubicBezTo>
                    <a:pt x="15858" y="3794"/>
                    <a:pt x="15871" y="3790"/>
                    <a:pt x="15883" y="3783"/>
                  </a:cubicBezTo>
                  <a:cubicBezTo>
                    <a:pt x="15886" y="3782"/>
                    <a:pt x="15888" y="3780"/>
                    <a:pt x="15891" y="3779"/>
                  </a:cubicBezTo>
                  <a:lnTo>
                    <a:pt x="15891" y="3779"/>
                  </a:lnTo>
                  <a:lnTo>
                    <a:pt x="15895" y="3783"/>
                  </a:lnTo>
                  <a:cubicBezTo>
                    <a:pt x="15897" y="3780"/>
                    <a:pt x="15899" y="3777"/>
                    <a:pt x="15900" y="3775"/>
                  </a:cubicBezTo>
                  <a:lnTo>
                    <a:pt x="15900" y="3775"/>
                  </a:lnTo>
                  <a:cubicBezTo>
                    <a:pt x="15968" y="3744"/>
                    <a:pt x="16043" y="3730"/>
                    <a:pt x="16117" y="3730"/>
                  </a:cubicBezTo>
                  <a:cubicBezTo>
                    <a:pt x="16329" y="3730"/>
                    <a:pt x="16544" y="3847"/>
                    <a:pt x="16621" y="4045"/>
                  </a:cubicBezTo>
                  <a:cubicBezTo>
                    <a:pt x="16740" y="4319"/>
                    <a:pt x="16526" y="4664"/>
                    <a:pt x="16240" y="4735"/>
                  </a:cubicBezTo>
                  <a:cubicBezTo>
                    <a:pt x="16160" y="4758"/>
                    <a:pt x="16201" y="4879"/>
                    <a:pt x="16267" y="4879"/>
                  </a:cubicBezTo>
                  <a:cubicBezTo>
                    <a:pt x="16270" y="4879"/>
                    <a:pt x="16273" y="4879"/>
                    <a:pt x="16276" y="4878"/>
                  </a:cubicBezTo>
                  <a:cubicBezTo>
                    <a:pt x="16281" y="4877"/>
                    <a:pt x="16286" y="4876"/>
                    <a:pt x="16291" y="4875"/>
                  </a:cubicBezTo>
                  <a:lnTo>
                    <a:pt x="16291" y="4875"/>
                  </a:lnTo>
                  <a:cubicBezTo>
                    <a:pt x="16311" y="4871"/>
                    <a:pt x="16331" y="4869"/>
                    <a:pt x="16352" y="4869"/>
                  </a:cubicBezTo>
                  <a:cubicBezTo>
                    <a:pt x="16470" y="4869"/>
                    <a:pt x="16586" y="4935"/>
                    <a:pt x="16645" y="5033"/>
                  </a:cubicBezTo>
                  <a:cubicBezTo>
                    <a:pt x="16716" y="5176"/>
                    <a:pt x="16693" y="5355"/>
                    <a:pt x="16586" y="5450"/>
                  </a:cubicBezTo>
                  <a:cubicBezTo>
                    <a:pt x="16540" y="5495"/>
                    <a:pt x="16585" y="5569"/>
                    <a:pt x="16635" y="5569"/>
                  </a:cubicBezTo>
                  <a:cubicBezTo>
                    <a:pt x="16651" y="5569"/>
                    <a:pt x="16667" y="5562"/>
                    <a:pt x="16681" y="5545"/>
                  </a:cubicBezTo>
                  <a:cubicBezTo>
                    <a:pt x="16824" y="5390"/>
                    <a:pt x="16871" y="5152"/>
                    <a:pt x="16764" y="4962"/>
                  </a:cubicBezTo>
                  <a:cubicBezTo>
                    <a:pt x="16708" y="4867"/>
                    <a:pt x="16618" y="4800"/>
                    <a:pt x="16518" y="4762"/>
                  </a:cubicBezTo>
                  <a:lnTo>
                    <a:pt x="16518" y="4762"/>
                  </a:lnTo>
                  <a:cubicBezTo>
                    <a:pt x="16670" y="4639"/>
                    <a:pt x="16768" y="4443"/>
                    <a:pt x="16776" y="4247"/>
                  </a:cubicBezTo>
                  <a:cubicBezTo>
                    <a:pt x="16788" y="3950"/>
                    <a:pt x="16574" y="3700"/>
                    <a:pt x="16288" y="3640"/>
                  </a:cubicBezTo>
                  <a:cubicBezTo>
                    <a:pt x="16226" y="3622"/>
                    <a:pt x="16165" y="3613"/>
                    <a:pt x="16106" y="3613"/>
                  </a:cubicBezTo>
                  <a:cubicBezTo>
                    <a:pt x="16065" y="3613"/>
                    <a:pt x="16025" y="3617"/>
                    <a:pt x="15985" y="3627"/>
                  </a:cubicBezTo>
                  <a:lnTo>
                    <a:pt x="15985" y="3627"/>
                  </a:lnTo>
                  <a:cubicBezTo>
                    <a:pt x="16245" y="3096"/>
                    <a:pt x="16135" y="2421"/>
                    <a:pt x="15681" y="2021"/>
                  </a:cubicBezTo>
                  <a:cubicBezTo>
                    <a:pt x="15417" y="1790"/>
                    <a:pt x="15081" y="1669"/>
                    <a:pt x="14745" y="1669"/>
                  </a:cubicBezTo>
                  <a:close/>
                  <a:moveTo>
                    <a:pt x="8450" y="4551"/>
                  </a:moveTo>
                  <a:cubicBezTo>
                    <a:pt x="8245" y="4551"/>
                    <a:pt x="8037" y="4653"/>
                    <a:pt x="7906" y="4819"/>
                  </a:cubicBezTo>
                  <a:cubicBezTo>
                    <a:pt x="7811" y="4950"/>
                    <a:pt x="7751" y="5093"/>
                    <a:pt x="7751" y="5259"/>
                  </a:cubicBezTo>
                  <a:cubicBezTo>
                    <a:pt x="7758" y="5318"/>
                    <a:pt x="7800" y="5345"/>
                    <a:pt x="7837" y="5345"/>
                  </a:cubicBezTo>
                  <a:cubicBezTo>
                    <a:pt x="7867" y="5345"/>
                    <a:pt x="7894" y="5327"/>
                    <a:pt x="7894" y="5295"/>
                  </a:cubicBezTo>
                  <a:cubicBezTo>
                    <a:pt x="7894" y="4997"/>
                    <a:pt x="8144" y="4712"/>
                    <a:pt x="8442" y="4712"/>
                  </a:cubicBezTo>
                  <a:cubicBezTo>
                    <a:pt x="8739" y="4712"/>
                    <a:pt x="9013" y="4997"/>
                    <a:pt x="9001" y="5271"/>
                  </a:cubicBezTo>
                  <a:cubicBezTo>
                    <a:pt x="9001" y="5309"/>
                    <a:pt x="9041" y="5343"/>
                    <a:pt x="9075" y="5343"/>
                  </a:cubicBezTo>
                  <a:cubicBezTo>
                    <a:pt x="9094" y="5343"/>
                    <a:pt x="9112" y="5332"/>
                    <a:pt x="9120" y="5307"/>
                  </a:cubicBezTo>
                  <a:cubicBezTo>
                    <a:pt x="9187" y="5154"/>
                    <a:pt x="9353" y="5048"/>
                    <a:pt x="9526" y="5048"/>
                  </a:cubicBezTo>
                  <a:cubicBezTo>
                    <a:pt x="9569" y="5048"/>
                    <a:pt x="9613" y="5054"/>
                    <a:pt x="9656" y="5069"/>
                  </a:cubicBezTo>
                  <a:cubicBezTo>
                    <a:pt x="9858" y="5140"/>
                    <a:pt x="9966" y="5390"/>
                    <a:pt x="9906" y="5593"/>
                  </a:cubicBezTo>
                  <a:cubicBezTo>
                    <a:pt x="9885" y="5641"/>
                    <a:pt x="9925" y="5673"/>
                    <a:pt x="9966" y="5673"/>
                  </a:cubicBezTo>
                  <a:cubicBezTo>
                    <a:pt x="9996" y="5673"/>
                    <a:pt x="10027" y="5656"/>
                    <a:pt x="10037" y="5616"/>
                  </a:cubicBezTo>
                  <a:cubicBezTo>
                    <a:pt x="10132" y="5355"/>
                    <a:pt x="9978" y="5033"/>
                    <a:pt x="9716" y="4938"/>
                  </a:cubicBezTo>
                  <a:cubicBezTo>
                    <a:pt x="9653" y="4913"/>
                    <a:pt x="9588" y="4902"/>
                    <a:pt x="9524" y="4902"/>
                  </a:cubicBezTo>
                  <a:cubicBezTo>
                    <a:pt x="9367" y="4902"/>
                    <a:pt x="9214" y="4970"/>
                    <a:pt x="9109" y="5084"/>
                  </a:cubicBezTo>
                  <a:lnTo>
                    <a:pt x="9109" y="5084"/>
                  </a:lnTo>
                  <a:cubicBezTo>
                    <a:pt x="9051" y="4865"/>
                    <a:pt x="8886" y="4687"/>
                    <a:pt x="8668" y="4593"/>
                  </a:cubicBezTo>
                  <a:cubicBezTo>
                    <a:pt x="8598" y="4564"/>
                    <a:pt x="8524" y="4551"/>
                    <a:pt x="8450" y="4551"/>
                  </a:cubicBezTo>
                  <a:close/>
                  <a:moveTo>
                    <a:pt x="2292" y="2574"/>
                  </a:moveTo>
                  <a:cubicBezTo>
                    <a:pt x="1811" y="2574"/>
                    <a:pt x="1363" y="2840"/>
                    <a:pt x="1167" y="3295"/>
                  </a:cubicBezTo>
                  <a:cubicBezTo>
                    <a:pt x="1065" y="3540"/>
                    <a:pt x="1050" y="3812"/>
                    <a:pt x="1116" y="4064"/>
                  </a:cubicBezTo>
                  <a:lnTo>
                    <a:pt x="1116" y="4064"/>
                  </a:lnTo>
                  <a:cubicBezTo>
                    <a:pt x="1057" y="4051"/>
                    <a:pt x="995" y="4044"/>
                    <a:pt x="934" y="4044"/>
                  </a:cubicBezTo>
                  <a:cubicBezTo>
                    <a:pt x="675" y="4044"/>
                    <a:pt x="411" y="4163"/>
                    <a:pt x="250" y="4366"/>
                  </a:cubicBezTo>
                  <a:cubicBezTo>
                    <a:pt x="0" y="4664"/>
                    <a:pt x="0" y="5069"/>
                    <a:pt x="214" y="5378"/>
                  </a:cubicBezTo>
                  <a:cubicBezTo>
                    <a:pt x="333" y="5557"/>
                    <a:pt x="500" y="5688"/>
                    <a:pt x="703" y="5736"/>
                  </a:cubicBezTo>
                  <a:cubicBezTo>
                    <a:pt x="706" y="5736"/>
                    <a:pt x="709" y="5736"/>
                    <a:pt x="712" y="5736"/>
                  </a:cubicBezTo>
                  <a:cubicBezTo>
                    <a:pt x="778" y="5736"/>
                    <a:pt x="818" y="5616"/>
                    <a:pt x="738" y="5605"/>
                  </a:cubicBezTo>
                  <a:cubicBezTo>
                    <a:pt x="429" y="5509"/>
                    <a:pt x="203" y="5235"/>
                    <a:pt x="179" y="4914"/>
                  </a:cubicBezTo>
                  <a:cubicBezTo>
                    <a:pt x="167" y="4604"/>
                    <a:pt x="381" y="4319"/>
                    <a:pt x="679" y="4223"/>
                  </a:cubicBezTo>
                  <a:cubicBezTo>
                    <a:pt x="756" y="4194"/>
                    <a:pt x="839" y="4179"/>
                    <a:pt x="924" y="4179"/>
                  </a:cubicBezTo>
                  <a:cubicBezTo>
                    <a:pt x="1009" y="4179"/>
                    <a:pt x="1095" y="4194"/>
                    <a:pt x="1179" y="4223"/>
                  </a:cubicBezTo>
                  <a:cubicBezTo>
                    <a:pt x="1184" y="4224"/>
                    <a:pt x="1189" y="4225"/>
                    <a:pt x="1194" y="4225"/>
                  </a:cubicBezTo>
                  <a:cubicBezTo>
                    <a:pt x="1246" y="4225"/>
                    <a:pt x="1285" y="4172"/>
                    <a:pt x="1274" y="4128"/>
                  </a:cubicBezTo>
                  <a:cubicBezTo>
                    <a:pt x="1107" y="3664"/>
                    <a:pt x="1274" y="3116"/>
                    <a:pt x="1691" y="2854"/>
                  </a:cubicBezTo>
                  <a:cubicBezTo>
                    <a:pt x="1868" y="2746"/>
                    <a:pt x="2066" y="2692"/>
                    <a:pt x="2261" y="2692"/>
                  </a:cubicBezTo>
                  <a:cubicBezTo>
                    <a:pt x="2538" y="2692"/>
                    <a:pt x="2810" y="2800"/>
                    <a:pt x="3012" y="3009"/>
                  </a:cubicBezTo>
                  <a:cubicBezTo>
                    <a:pt x="3191" y="3211"/>
                    <a:pt x="3310" y="3473"/>
                    <a:pt x="3310" y="3747"/>
                  </a:cubicBezTo>
                  <a:cubicBezTo>
                    <a:pt x="3310" y="3785"/>
                    <a:pt x="3339" y="3802"/>
                    <a:pt x="3371" y="3802"/>
                  </a:cubicBezTo>
                  <a:cubicBezTo>
                    <a:pt x="3399" y="3802"/>
                    <a:pt x="3430" y="3787"/>
                    <a:pt x="3441" y="3759"/>
                  </a:cubicBezTo>
                  <a:cubicBezTo>
                    <a:pt x="3509" y="3589"/>
                    <a:pt x="3696" y="3473"/>
                    <a:pt x="3879" y="3473"/>
                  </a:cubicBezTo>
                  <a:cubicBezTo>
                    <a:pt x="3888" y="3473"/>
                    <a:pt x="3897" y="3473"/>
                    <a:pt x="3905" y="3473"/>
                  </a:cubicBezTo>
                  <a:cubicBezTo>
                    <a:pt x="4096" y="3509"/>
                    <a:pt x="4263" y="3652"/>
                    <a:pt x="4310" y="3842"/>
                  </a:cubicBezTo>
                  <a:cubicBezTo>
                    <a:pt x="4320" y="3882"/>
                    <a:pt x="4347" y="3899"/>
                    <a:pt x="4374" y="3899"/>
                  </a:cubicBezTo>
                  <a:cubicBezTo>
                    <a:pt x="4411" y="3899"/>
                    <a:pt x="4448" y="3867"/>
                    <a:pt x="4441" y="3819"/>
                  </a:cubicBezTo>
                  <a:cubicBezTo>
                    <a:pt x="4382" y="3557"/>
                    <a:pt x="4155" y="3366"/>
                    <a:pt x="3905" y="3354"/>
                  </a:cubicBezTo>
                  <a:cubicBezTo>
                    <a:pt x="3897" y="3354"/>
                    <a:pt x="3888" y="3354"/>
                    <a:pt x="3880" y="3354"/>
                  </a:cubicBezTo>
                  <a:cubicBezTo>
                    <a:pt x="3711" y="3354"/>
                    <a:pt x="3539" y="3433"/>
                    <a:pt x="3424" y="3560"/>
                  </a:cubicBezTo>
                  <a:lnTo>
                    <a:pt x="3424" y="3560"/>
                  </a:lnTo>
                  <a:cubicBezTo>
                    <a:pt x="3342" y="3092"/>
                    <a:pt x="2982" y="2686"/>
                    <a:pt x="2512" y="2592"/>
                  </a:cubicBezTo>
                  <a:cubicBezTo>
                    <a:pt x="2439" y="2580"/>
                    <a:pt x="2365" y="2574"/>
                    <a:pt x="2292" y="2574"/>
                  </a:cubicBezTo>
                  <a:close/>
                  <a:moveTo>
                    <a:pt x="19509" y="5356"/>
                  </a:moveTo>
                  <a:cubicBezTo>
                    <a:pt x="19298" y="5356"/>
                    <a:pt x="19093" y="5417"/>
                    <a:pt x="18919" y="5533"/>
                  </a:cubicBezTo>
                  <a:cubicBezTo>
                    <a:pt x="18861" y="5581"/>
                    <a:pt x="18889" y="5668"/>
                    <a:pt x="18940" y="5668"/>
                  </a:cubicBezTo>
                  <a:cubicBezTo>
                    <a:pt x="18952" y="5668"/>
                    <a:pt x="18965" y="5664"/>
                    <a:pt x="18979" y="5652"/>
                  </a:cubicBezTo>
                  <a:cubicBezTo>
                    <a:pt x="19136" y="5546"/>
                    <a:pt x="19322" y="5489"/>
                    <a:pt x="19507" y="5489"/>
                  </a:cubicBezTo>
                  <a:cubicBezTo>
                    <a:pt x="19715" y="5489"/>
                    <a:pt x="19922" y="5561"/>
                    <a:pt x="20086" y="5712"/>
                  </a:cubicBezTo>
                  <a:cubicBezTo>
                    <a:pt x="20372" y="5962"/>
                    <a:pt x="20467" y="6390"/>
                    <a:pt x="20312" y="6736"/>
                  </a:cubicBezTo>
                  <a:cubicBezTo>
                    <a:pt x="20217" y="6926"/>
                    <a:pt x="20050" y="7093"/>
                    <a:pt x="19860" y="7176"/>
                  </a:cubicBezTo>
                  <a:cubicBezTo>
                    <a:pt x="19797" y="7207"/>
                    <a:pt x="19835" y="7302"/>
                    <a:pt x="19901" y="7302"/>
                  </a:cubicBezTo>
                  <a:cubicBezTo>
                    <a:pt x="19910" y="7302"/>
                    <a:pt x="19920" y="7300"/>
                    <a:pt x="19931" y="7295"/>
                  </a:cubicBezTo>
                  <a:cubicBezTo>
                    <a:pt x="20336" y="7117"/>
                    <a:pt x="20574" y="6676"/>
                    <a:pt x="20515" y="6236"/>
                  </a:cubicBezTo>
                  <a:cubicBezTo>
                    <a:pt x="20455" y="5795"/>
                    <a:pt x="20098" y="5426"/>
                    <a:pt x="19657" y="5366"/>
                  </a:cubicBezTo>
                  <a:cubicBezTo>
                    <a:pt x="19608" y="5360"/>
                    <a:pt x="19558" y="5356"/>
                    <a:pt x="19509" y="5356"/>
                  </a:cubicBezTo>
                  <a:close/>
                  <a:moveTo>
                    <a:pt x="16958" y="6579"/>
                  </a:moveTo>
                  <a:cubicBezTo>
                    <a:pt x="16666" y="6579"/>
                    <a:pt x="16420" y="6792"/>
                    <a:pt x="16240" y="7021"/>
                  </a:cubicBezTo>
                  <a:cubicBezTo>
                    <a:pt x="16190" y="7063"/>
                    <a:pt x="16234" y="7106"/>
                    <a:pt x="16286" y="7106"/>
                  </a:cubicBezTo>
                  <a:cubicBezTo>
                    <a:pt x="16307" y="7106"/>
                    <a:pt x="16330" y="7098"/>
                    <a:pt x="16347" y="7081"/>
                  </a:cubicBezTo>
                  <a:cubicBezTo>
                    <a:pt x="16501" y="6883"/>
                    <a:pt x="16716" y="6696"/>
                    <a:pt x="16981" y="6696"/>
                  </a:cubicBezTo>
                  <a:cubicBezTo>
                    <a:pt x="17004" y="6696"/>
                    <a:pt x="17027" y="6697"/>
                    <a:pt x="17050" y="6700"/>
                  </a:cubicBezTo>
                  <a:cubicBezTo>
                    <a:pt x="17169" y="6724"/>
                    <a:pt x="17288" y="6795"/>
                    <a:pt x="17348" y="6914"/>
                  </a:cubicBezTo>
                  <a:cubicBezTo>
                    <a:pt x="17395" y="6998"/>
                    <a:pt x="17395" y="7140"/>
                    <a:pt x="17336" y="7224"/>
                  </a:cubicBezTo>
                  <a:cubicBezTo>
                    <a:pt x="17290" y="7269"/>
                    <a:pt x="17328" y="7343"/>
                    <a:pt x="17375" y="7343"/>
                  </a:cubicBezTo>
                  <a:cubicBezTo>
                    <a:pt x="17388" y="7343"/>
                    <a:pt x="17401" y="7337"/>
                    <a:pt x="17414" y="7325"/>
                  </a:cubicBezTo>
                  <a:lnTo>
                    <a:pt x="17414" y="7325"/>
                  </a:lnTo>
                  <a:lnTo>
                    <a:pt x="17419" y="7331"/>
                  </a:lnTo>
                  <a:cubicBezTo>
                    <a:pt x="17428" y="7320"/>
                    <a:pt x="17436" y="7309"/>
                    <a:pt x="17443" y="7298"/>
                  </a:cubicBezTo>
                  <a:lnTo>
                    <a:pt x="17443" y="7298"/>
                  </a:lnTo>
                  <a:cubicBezTo>
                    <a:pt x="17551" y="7206"/>
                    <a:pt x="17686" y="7160"/>
                    <a:pt x="17820" y="7160"/>
                  </a:cubicBezTo>
                  <a:cubicBezTo>
                    <a:pt x="17952" y="7160"/>
                    <a:pt x="18085" y="7204"/>
                    <a:pt x="18193" y="7295"/>
                  </a:cubicBezTo>
                  <a:cubicBezTo>
                    <a:pt x="18407" y="7498"/>
                    <a:pt x="18419" y="7831"/>
                    <a:pt x="18252" y="8057"/>
                  </a:cubicBezTo>
                  <a:cubicBezTo>
                    <a:pt x="18218" y="8108"/>
                    <a:pt x="18263" y="8153"/>
                    <a:pt x="18313" y="8153"/>
                  </a:cubicBezTo>
                  <a:cubicBezTo>
                    <a:pt x="18333" y="8153"/>
                    <a:pt x="18354" y="8146"/>
                    <a:pt x="18371" y="8129"/>
                  </a:cubicBezTo>
                  <a:cubicBezTo>
                    <a:pt x="18538" y="7926"/>
                    <a:pt x="18538" y="7617"/>
                    <a:pt x="18419" y="7390"/>
                  </a:cubicBezTo>
                  <a:cubicBezTo>
                    <a:pt x="18298" y="7171"/>
                    <a:pt x="18056" y="7042"/>
                    <a:pt x="17795" y="7042"/>
                  </a:cubicBezTo>
                  <a:cubicBezTo>
                    <a:pt x="17773" y="7042"/>
                    <a:pt x="17751" y="7043"/>
                    <a:pt x="17729" y="7045"/>
                  </a:cubicBezTo>
                  <a:cubicBezTo>
                    <a:pt x="17655" y="7051"/>
                    <a:pt x="17579" y="7070"/>
                    <a:pt x="17509" y="7103"/>
                  </a:cubicBezTo>
                  <a:lnTo>
                    <a:pt x="17509" y="7103"/>
                  </a:lnTo>
                  <a:cubicBezTo>
                    <a:pt x="17515" y="7035"/>
                    <a:pt x="17505" y="6966"/>
                    <a:pt x="17478" y="6902"/>
                  </a:cubicBezTo>
                  <a:cubicBezTo>
                    <a:pt x="17419" y="6748"/>
                    <a:pt x="17300" y="6640"/>
                    <a:pt x="17133" y="6605"/>
                  </a:cubicBezTo>
                  <a:cubicBezTo>
                    <a:pt x="17073" y="6587"/>
                    <a:pt x="17015" y="6579"/>
                    <a:pt x="16958" y="6579"/>
                  </a:cubicBezTo>
                  <a:close/>
                  <a:moveTo>
                    <a:pt x="5432" y="4314"/>
                  </a:moveTo>
                  <a:cubicBezTo>
                    <a:pt x="5324" y="4314"/>
                    <a:pt x="5215" y="4328"/>
                    <a:pt x="5108" y="4354"/>
                  </a:cubicBezTo>
                  <a:cubicBezTo>
                    <a:pt x="4846" y="4426"/>
                    <a:pt x="4608" y="4604"/>
                    <a:pt x="4441" y="4843"/>
                  </a:cubicBezTo>
                  <a:cubicBezTo>
                    <a:pt x="4290" y="5064"/>
                    <a:pt x="4224" y="5337"/>
                    <a:pt x="4236" y="5603"/>
                  </a:cubicBezTo>
                  <a:lnTo>
                    <a:pt x="4236" y="5603"/>
                  </a:lnTo>
                  <a:cubicBezTo>
                    <a:pt x="4097" y="5530"/>
                    <a:pt x="3939" y="5493"/>
                    <a:pt x="3784" y="5493"/>
                  </a:cubicBezTo>
                  <a:cubicBezTo>
                    <a:pt x="3666" y="5493"/>
                    <a:pt x="3549" y="5514"/>
                    <a:pt x="3441" y="5557"/>
                  </a:cubicBezTo>
                  <a:cubicBezTo>
                    <a:pt x="3131" y="5688"/>
                    <a:pt x="2953" y="6009"/>
                    <a:pt x="2953" y="6331"/>
                  </a:cubicBezTo>
                  <a:cubicBezTo>
                    <a:pt x="2953" y="6509"/>
                    <a:pt x="3012" y="6700"/>
                    <a:pt x="3120" y="6855"/>
                  </a:cubicBezTo>
                  <a:cubicBezTo>
                    <a:pt x="3136" y="6872"/>
                    <a:pt x="3159" y="6888"/>
                    <a:pt x="3179" y="6888"/>
                  </a:cubicBezTo>
                  <a:cubicBezTo>
                    <a:pt x="3188" y="6888"/>
                    <a:pt x="3196" y="6885"/>
                    <a:pt x="3203" y="6879"/>
                  </a:cubicBezTo>
                  <a:cubicBezTo>
                    <a:pt x="3227" y="6843"/>
                    <a:pt x="3251" y="6795"/>
                    <a:pt x="3227" y="6759"/>
                  </a:cubicBezTo>
                  <a:cubicBezTo>
                    <a:pt x="3060" y="6545"/>
                    <a:pt x="3024" y="6224"/>
                    <a:pt x="3143" y="5986"/>
                  </a:cubicBezTo>
                  <a:cubicBezTo>
                    <a:pt x="3258" y="5745"/>
                    <a:pt x="3515" y="5604"/>
                    <a:pt x="3789" y="5604"/>
                  </a:cubicBezTo>
                  <a:cubicBezTo>
                    <a:pt x="3800" y="5604"/>
                    <a:pt x="3811" y="5604"/>
                    <a:pt x="3822" y="5605"/>
                  </a:cubicBezTo>
                  <a:cubicBezTo>
                    <a:pt x="3977" y="5605"/>
                    <a:pt x="4132" y="5664"/>
                    <a:pt x="4251" y="5771"/>
                  </a:cubicBezTo>
                  <a:cubicBezTo>
                    <a:pt x="4267" y="5781"/>
                    <a:pt x="4283" y="5785"/>
                    <a:pt x="4299" y="5785"/>
                  </a:cubicBezTo>
                  <a:cubicBezTo>
                    <a:pt x="4338" y="5785"/>
                    <a:pt x="4370" y="5755"/>
                    <a:pt x="4370" y="5712"/>
                  </a:cubicBezTo>
                  <a:cubicBezTo>
                    <a:pt x="4368" y="5704"/>
                    <a:pt x="4367" y="5697"/>
                    <a:pt x="4366" y="5690"/>
                  </a:cubicBezTo>
                  <a:lnTo>
                    <a:pt x="4366" y="5690"/>
                  </a:lnTo>
                  <a:cubicBezTo>
                    <a:pt x="4367" y="5689"/>
                    <a:pt x="4368" y="5689"/>
                    <a:pt x="4370" y="5688"/>
                  </a:cubicBezTo>
                  <a:cubicBezTo>
                    <a:pt x="4368" y="5687"/>
                    <a:pt x="4366" y="5685"/>
                    <a:pt x="4365" y="5684"/>
                  </a:cubicBezTo>
                  <a:lnTo>
                    <a:pt x="4365" y="5684"/>
                  </a:lnTo>
                  <a:cubicBezTo>
                    <a:pt x="4285" y="5192"/>
                    <a:pt x="4569" y="4673"/>
                    <a:pt x="5048" y="4521"/>
                  </a:cubicBezTo>
                  <a:cubicBezTo>
                    <a:pt x="5170" y="4476"/>
                    <a:pt x="5297" y="4455"/>
                    <a:pt x="5422" y="4455"/>
                  </a:cubicBezTo>
                  <a:cubicBezTo>
                    <a:pt x="5797" y="4455"/>
                    <a:pt x="6159" y="4649"/>
                    <a:pt x="6346" y="4997"/>
                  </a:cubicBezTo>
                  <a:cubicBezTo>
                    <a:pt x="6477" y="5247"/>
                    <a:pt x="6525" y="5533"/>
                    <a:pt x="6453" y="5807"/>
                  </a:cubicBezTo>
                  <a:cubicBezTo>
                    <a:pt x="6445" y="5849"/>
                    <a:pt x="6484" y="5891"/>
                    <a:pt x="6525" y="5891"/>
                  </a:cubicBezTo>
                  <a:cubicBezTo>
                    <a:pt x="6541" y="5891"/>
                    <a:pt x="6558" y="5884"/>
                    <a:pt x="6572" y="5866"/>
                  </a:cubicBezTo>
                  <a:cubicBezTo>
                    <a:pt x="6580" y="5858"/>
                    <a:pt x="6587" y="5850"/>
                    <a:pt x="6595" y="5842"/>
                  </a:cubicBezTo>
                  <a:lnTo>
                    <a:pt x="6595" y="5842"/>
                  </a:lnTo>
                  <a:cubicBezTo>
                    <a:pt x="6596" y="5843"/>
                    <a:pt x="6596" y="5843"/>
                    <a:pt x="6596" y="5843"/>
                  </a:cubicBezTo>
                  <a:cubicBezTo>
                    <a:pt x="6596" y="5842"/>
                    <a:pt x="6596" y="5842"/>
                    <a:pt x="6597" y="5841"/>
                  </a:cubicBezTo>
                  <a:lnTo>
                    <a:pt x="6597" y="5841"/>
                  </a:lnTo>
                  <a:cubicBezTo>
                    <a:pt x="6682" y="5759"/>
                    <a:pt x="6800" y="5718"/>
                    <a:pt x="6917" y="5718"/>
                  </a:cubicBezTo>
                  <a:cubicBezTo>
                    <a:pt x="7053" y="5718"/>
                    <a:pt x="7189" y="5774"/>
                    <a:pt x="7275" y="5890"/>
                  </a:cubicBezTo>
                  <a:cubicBezTo>
                    <a:pt x="7430" y="6105"/>
                    <a:pt x="7311" y="6462"/>
                    <a:pt x="7061" y="6557"/>
                  </a:cubicBezTo>
                  <a:cubicBezTo>
                    <a:pt x="6989" y="6581"/>
                    <a:pt x="7001" y="6688"/>
                    <a:pt x="7072" y="6688"/>
                  </a:cubicBezTo>
                  <a:cubicBezTo>
                    <a:pt x="7406" y="6688"/>
                    <a:pt x="7715" y="6902"/>
                    <a:pt x="7823" y="7224"/>
                  </a:cubicBezTo>
                  <a:cubicBezTo>
                    <a:pt x="7906" y="7533"/>
                    <a:pt x="7787" y="7891"/>
                    <a:pt x="7537" y="8069"/>
                  </a:cubicBezTo>
                  <a:cubicBezTo>
                    <a:pt x="7477" y="8109"/>
                    <a:pt x="7517" y="8199"/>
                    <a:pt x="7574" y="8199"/>
                  </a:cubicBezTo>
                  <a:cubicBezTo>
                    <a:pt x="7585" y="8199"/>
                    <a:pt x="7597" y="8196"/>
                    <a:pt x="7608" y="8188"/>
                  </a:cubicBezTo>
                  <a:cubicBezTo>
                    <a:pt x="7846" y="8010"/>
                    <a:pt x="8001" y="7736"/>
                    <a:pt x="8001" y="7438"/>
                  </a:cubicBezTo>
                  <a:cubicBezTo>
                    <a:pt x="8001" y="7140"/>
                    <a:pt x="7823" y="6855"/>
                    <a:pt x="7561" y="6688"/>
                  </a:cubicBezTo>
                  <a:cubicBezTo>
                    <a:pt x="7477" y="6640"/>
                    <a:pt x="7386" y="6603"/>
                    <a:pt x="7292" y="6581"/>
                  </a:cubicBezTo>
                  <a:lnTo>
                    <a:pt x="7292" y="6581"/>
                  </a:lnTo>
                  <a:cubicBezTo>
                    <a:pt x="7438" y="6449"/>
                    <a:pt x="7512" y="6235"/>
                    <a:pt x="7477" y="6033"/>
                  </a:cubicBezTo>
                  <a:cubicBezTo>
                    <a:pt x="7432" y="5764"/>
                    <a:pt x="7198" y="5591"/>
                    <a:pt x="6933" y="5591"/>
                  </a:cubicBezTo>
                  <a:cubicBezTo>
                    <a:pt x="6916" y="5591"/>
                    <a:pt x="6899" y="5591"/>
                    <a:pt x="6882" y="5593"/>
                  </a:cubicBezTo>
                  <a:cubicBezTo>
                    <a:pt x="6793" y="5599"/>
                    <a:pt x="6708" y="5622"/>
                    <a:pt x="6632" y="5663"/>
                  </a:cubicBezTo>
                  <a:lnTo>
                    <a:pt x="6632" y="5663"/>
                  </a:lnTo>
                  <a:cubicBezTo>
                    <a:pt x="6689" y="5163"/>
                    <a:pt x="6420" y="4638"/>
                    <a:pt x="5953" y="4426"/>
                  </a:cubicBezTo>
                  <a:cubicBezTo>
                    <a:pt x="5790" y="4351"/>
                    <a:pt x="5612" y="4314"/>
                    <a:pt x="5432" y="4314"/>
                  </a:cubicBezTo>
                  <a:close/>
                  <a:moveTo>
                    <a:pt x="14489" y="6262"/>
                  </a:moveTo>
                  <a:cubicBezTo>
                    <a:pt x="14278" y="6262"/>
                    <a:pt x="14062" y="6330"/>
                    <a:pt x="13895" y="6438"/>
                  </a:cubicBezTo>
                  <a:cubicBezTo>
                    <a:pt x="13818" y="6486"/>
                    <a:pt x="13850" y="6573"/>
                    <a:pt x="13909" y="6573"/>
                  </a:cubicBezTo>
                  <a:cubicBezTo>
                    <a:pt x="13923" y="6573"/>
                    <a:pt x="13938" y="6568"/>
                    <a:pt x="13954" y="6557"/>
                  </a:cubicBezTo>
                  <a:cubicBezTo>
                    <a:pt x="14106" y="6451"/>
                    <a:pt x="14289" y="6394"/>
                    <a:pt x="14472" y="6394"/>
                  </a:cubicBezTo>
                  <a:cubicBezTo>
                    <a:pt x="14679" y="6394"/>
                    <a:pt x="14886" y="6465"/>
                    <a:pt x="15050" y="6617"/>
                  </a:cubicBezTo>
                  <a:cubicBezTo>
                    <a:pt x="15335" y="6867"/>
                    <a:pt x="15443" y="7295"/>
                    <a:pt x="15276" y="7641"/>
                  </a:cubicBezTo>
                  <a:cubicBezTo>
                    <a:pt x="15192" y="7831"/>
                    <a:pt x="15026" y="7998"/>
                    <a:pt x="14835" y="8093"/>
                  </a:cubicBezTo>
                  <a:cubicBezTo>
                    <a:pt x="14759" y="8115"/>
                    <a:pt x="14802" y="8215"/>
                    <a:pt x="14882" y="8215"/>
                  </a:cubicBezTo>
                  <a:cubicBezTo>
                    <a:pt x="14890" y="8215"/>
                    <a:pt x="14898" y="8214"/>
                    <a:pt x="14907" y="8212"/>
                  </a:cubicBezTo>
                  <a:cubicBezTo>
                    <a:pt x="15312" y="8022"/>
                    <a:pt x="15550" y="7581"/>
                    <a:pt x="15490" y="7152"/>
                  </a:cubicBezTo>
                  <a:cubicBezTo>
                    <a:pt x="15431" y="6700"/>
                    <a:pt x="15073" y="6331"/>
                    <a:pt x="14621" y="6271"/>
                  </a:cubicBezTo>
                  <a:cubicBezTo>
                    <a:pt x="14578" y="6265"/>
                    <a:pt x="14534" y="6262"/>
                    <a:pt x="14489" y="6262"/>
                  </a:cubicBezTo>
                  <a:close/>
                  <a:moveTo>
                    <a:pt x="10779" y="8349"/>
                  </a:moveTo>
                  <a:cubicBezTo>
                    <a:pt x="10569" y="8349"/>
                    <a:pt x="10366" y="8445"/>
                    <a:pt x="10216" y="8629"/>
                  </a:cubicBezTo>
                  <a:cubicBezTo>
                    <a:pt x="10097" y="8760"/>
                    <a:pt x="10037" y="8926"/>
                    <a:pt x="10037" y="9105"/>
                  </a:cubicBezTo>
                  <a:cubicBezTo>
                    <a:pt x="10032" y="9138"/>
                    <a:pt x="10059" y="9156"/>
                    <a:pt x="10091" y="9156"/>
                  </a:cubicBezTo>
                  <a:cubicBezTo>
                    <a:pt x="10127" y="9156"/>
                    <a:pt x="10168" y="9132"/>
                    <a:pt x="10168" y="9081"/>
                  </a:cubicBezTo>
                  <a:cubicBezTo>
                    <a:pt x="10168" y="8766"/>
                    <a:pt x="10454" y="8474"/>
                    <a:pt x="10780" y="8474"/>
                  </a:cubicBezTo>
                  <a:cubicBezTo>
                    <a:pt x="10786" y="8474"/>
                    <a:pt x="10793" y="8474"/>
                    <a:pt x="10799" y="8474"/>
                  </a:cubicBezTo>
                  <a:cubicBezTo>
                    <a:pt x="11121" y="8486"/>
                    <a:pt x="11406" y="8807"/>
                    <a:pt x="11382" y="9129"/>
                  </a:cubicBezTo>
                  <a:cubicBezTo>
                    <a:pt x="11382" y="9176"/>
                    <a:pt x="11415" y="9200"/>
                    <a:pt x="11448" y="9200"/>
                  </a:cubicBezTo>
                  <a:cubicBezTo>
                    <a:pt x="11481" y="9200"/>
                    <a:pt x="11513" y="9176"/>
                    <a:pt x="11513" y="9129"/>
                  </a:cubicBezTo>
                  <a:cubicBezTo>
                    <a:pt x="11525" y="8819"/>
                    <a:pt x="11323" y="8522"/>
                    <a:pt x="11049" y="8403"/>
                  </a:cubicBezTo>
                  <a:cubicBezTo>
                    <a:pt x="10960" y="8367"/>
                    <a:pt x="10869" y="8349"/>
                    <a:pt x="10779" y="8349"/>
                  </a:cubicBezTo>
                  <a:close/>
                  <a:moveTo>
                    <a:pt x="12048" y="6196"/>
                  </a:moveTo>
                  <a:cubicBezTo>
                    <a:pt x="11919" y="6196"/>
                    <a:pt x="11790" y="6217"/>
                    <a:pt x="11668" y="6259"/>
                  </a:cubicBezTo>
                  <a:cubicBezTo>
                    <a:pt x="11427" y="6333"/>
                    <a:pt x="11195" y="6489"/>
                    <a:pt x="11022" y="6696"/>
                  </a:cubicBezTo>
                  <a:lnTo>
                    <a:pt x="11022" y="6696"/>
                  </a:lnTo>
                  <a:cubicBezTo>
                    <a:pt x="10886" y="6477"/>
                    <a:pt x="10638" y="6332"/>
                    <a:pt x="10381" y="6332"/>
                  </a:cubicBezTo>
                  <a:cubicBezTo>
                    <a:pt x="10342" y="6332"/>
                    <a:pt x="10303" y="6336"/>
                    <a:pt x="10263" y="6343"/>
                  </a:cubicBezTo>
                  <a:cubicBezTo>
                    <a:pt x="9918" y="6426"/>
                    <a:pt x="9680" y="6748"/>
                    <a:pt x="9692" y="7093"/>
                  </a:cubicBezTo>
                  <a:cubicBezTo>
                    <a:pt x="9698" y="7148"/>
                    <a:pt x="9739" y="7175"/>
                    <a:pt x="9777" y="7175"/>
                  </a:cubicBezTo>
                  <a:cubicBezTo>
                    <a:pt x="9813" y="7175"/>
                    <a:pt x="9847" y="7151"/>
                    <a:pt x="9847" y="7105"/>
                  </a:cubicBezTo>
                  <a:cubicBezTo>
                    <a:pt x="9835" y="6819"/>
                    <a:pt x="10025" y="6557"/>
                    <a:pt x="10299" y="6498"/>
                  </a:cubicBezTo>
                  <a:cubicBezTo>
                    <a:pt x="10337" y="6489"/>
                    <a:pt x="10375" y="6485"/>
                    <a:pt x="10414" y="6485"/>
                  </a:cubicBezTo>
                  <a:cubicBezTo>
                    <a:pt x="10652" y="6485"/>
                    <a:pt x="10885" y="6636"/>
                    <a:pt x="10978" y="6831"/>
                  </a:cubicBezTo>
                  <a:cubicBezTo>
                    <a:pt x="10991" y="6864"/>
                    <a:pt x="11016" y="6879"/>
                    <a:pt x="11041" y="6879"/>
                  </a:cubicBezTo>
                  <a:cubicBezTo>
                    <a:pt x="11061" y="6879"/>
                    <a:pt x="11081" y="6870"/>
                    <a:pt x="11097" y="6855"/>
                  </a:cubicBezTo>
                  <a:cubicBezTo>
                    <a:pt x="11330" y="6553"/>
                    <a:pt x="11682" y="6331"/>
                    <a:pt x="12057" y="6331"/>
                  </a:cubicBezTo>
                  <a:cubicBezTo>
                    <a:pt x="12141" y="6331"/>
                    <a:pt x="12226" y="6343"/>
                    <a:pt x="12311" y="6367"/>
                  </a:cubicBezTo>
                  <a:cubicBezTo>
                    <a:pt x="12728" y="6462"/>
                    <a:pt x="13073" y="6843"/>
                    <a:pt x="13014" y="7283"/>
                  </a:cubicBezTo>
                  <a:cubicBezTo>
                    <a:pt x="12980" y="7498"/>
                    <a:pt x="12881" y="7692"/>
                    <a:pt x="12698" y="7802"/>
                  </a:cubicBezTo>
                  <a:lnTo>
                    <a:pt x="12698" y="7802"/>
                  </a:lnTo>
                  <a:cubicBezTo>
                    <a:pt x="12688" y="7804"/>
                    <a:pt x="12678" y="7805"/>
                    <a:pt x="12668" y="7807"/>
                  </a:cubicBezTo>
                  <a:cubicBezTo>
                    <a:pt x="12669" y="7811"/>
                    <a:pt x="12670" y="7814"/>
                    <a:pt x="12671" y="7818"/>
                  </a:cubicBezTo>
                  <a:lnTo>
                    <a:pt x="12671" y="7818"/>
                  </a:lnTo>
                  <a:cubicBezTo>
                    <a:pt x="12670" y="7818"/>
                    <a:pt x="12669" y="7819"/>
                    <a:pt x="12668" y="7819"/>
                  </a:cubicBezTo>
                  <a:cubicBezTo>
                    <a:pt x="12602" y="7864"/>
                    <a:pt x="12649" y="7939"/>
                    <a:pt x="12704" y="7939"/>
                  </a:cubicBezTo>
                  <a:cubicBezTo>
                    <a:pt x="12708" y="7939"/>
                    <a:pt x="12712" y="7939"/>
                    <a:pt x="12716" y="7938"/>
                  </a:cubicBezTo>
                  <a:cubicBezTo>
                    <a:pt x="12763" y="7931"/>
                    <a:pt x="12810" y="7927"/>
                    <a:pt x="12856" y="7927"/>
                  </a:cubicBezTo>
                  <a:cubicBezTo>
                    <a:pt x="13108" y="7927"/>
                    <a:pt x="13357" y="8033"/>
                    <a:pt x="13538" y="8224"/>
                  </a:cubicBezTo>
                  <a:cubicBezTo>
                    <a:pt x="13740" y="8450"/>
                    <a:pt x="13823" y="8760"/>
                    <a:pt x="13764" y="9057"/>
                  </a:cubicBezTo>
                  <a:cubicBezTo>
                    <a:pt x="13716" y="9224"/>
                    <a:pt x="13645" y="9379"/>
                    <a:pt x="13502" y="9498"/>
                  </a:cubicBezTo>
                  <a:cubicBezTo>
                    <a:pt x="13456" y="9544"/>
                    <a:pt x="13503" y="9612"/>
                    <a:pt x="13554" y="9612"/>
                  </a:cubicBezTo>
                  <a:cubicBezTo>
                    <a:pt x="13569" y="9612"/>
                    <a:pt x="13584" y="9606"/>
                    <a:pt x="13597" y="9593"/>
                  </a:cubicBezTo>
                  <a:cubicBezTo>
                    <a:pt x="13847" y="9343"/>
                    <a:pt x="13954" y="8986"/>
                    <a:pt x="13895" y="8629"/>
                  </a:cubicBezTo>
                  <a:cubicBezTo>
                    <a:pt x="13835" y="8283"/>
                    <a:pt x="13573" y="7998"/>
                    <a:pt x="13252" y="7867"/>
                  </a:cubicBezTo>
                  <a:cubicBezTo>
                    <a:pt x="13137" y="7821"/>
                    <a:pt x="13013" y="7795"/>
                    <a:pt x="12885" y="7791"/>
                  </a:cubicBezTo>
                  <a:lnTo>
                    <a:pt x="12885" y="7791"/>
                  </a:lnTo>
                  <a:cubicBezTo>
                    <a:pt x="13157" y="7506"/>
                    <a:pt x="13204" y="7043"/>
                    <a:pt x="13002" y="6700"/>
                  </a:cubicBezTo>
                  <a:cubicBezTo>
                    <a:pt x="12798" y="6372"/>
                    <a:pt x="12423" y="6196"/>
                    <a:pt x="12048" y="6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5"/>
            <p:cNvSpPr/>
            <p:nvPr/>
          </p:nvSpPr>
          <p:spPr>
            <a:xfrm>
              <a:off x="10224226" y="3191077"/>
              <a:ext cx="1371441" cy="1810540"/>
            </a:xfrm>
            <a:custGeom>
              <a:avLst/>
              <a:gdLst/>
              <a:ahLst/>
              <a:cxnLst/>
              <a:rect l="l" t="t" r="r" b="b"/>
              <a:pathLst>
                <a:path w="21682" h="28624" extrusionOk="0">
                  <a:moveTo>
                    <a:pt x="21682" y="3537"/>
                  </a:moveTo>
                  <a:lnTo>
                    <a:pt x="19967" y="3918"/>
                  </a:lnTo>
                  <a:lnTo>
                    <a:pt x="13871" y="26635"/>
                  </a:lnTo>
                  <a:lnTo>
                    <a:pt x="13871" y="26635"/>
                  </a:lnTo>
                  <a:lnTo>
                    <a:pt x="14812" y="26182"/>
                  </a:lnTo>
                  <a:lnTo>
                    <a:pt x="21682" y="3537"/>
                  </a:lnTo>
                  <a:close/>
                  <a:moveTo>
                    <a:pt x="18062" y="4334"/>
                  </a:moveTo>
                  <a:lnTo>
                    <a:pt x="15776" y="4811"/>
                  </a:lnTo>
                  <a:lnTo>
                    <a:pt x="11073" y="28040"/>
                  </a:lnTo>
                  <a:lnTo>
                    <a:pt x="12324" y="27409"/>
                  </a:lnTo>
                  <a:lnTo>
                    <a:pt x="18062" y="4334"/>
                  </a:lnTo>
                  <a:close/>
                  <a:moveTo>
                    <a:pt x="870" y="1"/>
                  </a:moveTo>
                  <a:lnTo>
                    <a:pt x="1" y="15979"/>
                  </a:lnTo>
                  <a:cubicBezTo>
                    <a:pt x="524" y="16610"/>
                    <a:pt x="1108" y="17169"/>
                    <a:pt x="1763" y="17646"/>
                  </a:cubicBezTo>
                  <a:lnTo>
                    <a:pt x="1167" y="24968"/>
                  </a:lnTo>
                  <a:lnTo>
                    <a:pt x="2560" y="25563"/>
                  </a:lnTo>
                  <a:lnTo>
                    <a:pt x="3275" y="18574"/>
                  </a:lnTo>
                  <a:cubicBezTo>
                    <a:pt x="3965" y="18896"/>
                    <a:pt x="4704" y="19158"/>
                    <a:pt x="5477" y="19312"/>
                  </a:cubicBezTo>
                  <a:cubicBezTo>
                    <a:pt x="5513" y="19312"/>
                    <a:pt x="5537" y="19336"/>
                    <a:pt x="5573" y="19336"/>
                  </a:cubicBezTo>
                  <a:lnTo>
                    <a:pt x="4477" y="26373"/>
                  </a:lnTo>
                  <a:lnTo>
                    <a:pt x="5954" y="26992"/>
                  </a:lnTo>
                  <a:lnTo>
                    <a:pt x="7323" y="19479"/>
                  </a:lnTo>
                  <a:cubicBezTo>
                    <a:pt x="8216" y="19479"/>
                    <a:pt x="9109" y="19348"/>
                    <a:pt x="9978" y="19074"/>
                  </a:cubicBezTo>
                  <a:lnTo>
                    <a:pt x="9978" y="19074"/>
                  </a:lnTo>
                  <a:cubicBezTo>
                    <a:pt x="9442" y="21968"/>
                    <a:pt x="8621" y="26242"/>
                    <a:pt x="8299" y="27944"/>
                  </a:cubicBezTo>
                  <a:lnTo>
                    <a:pt x="9859" y="28623"/>
                  </a:lnTo>
                  <a:lnTo>
                    <a:pt x="14264" y="5120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5"/>
            <p:cNvSpPr/>
            <p:nvPr/>
          </p:nvSpPr>
          <p:spPr>
            <a:xfrm>
              <a:off x="10323280" y="3554083"/>
              <a:ext cx="578444" cy="573131"/>
            </a:xfrm>
            <a:custGeom>
              <a:avLst/>
              <a:gdLst/>
              <a:ahLst/>
              <a:cxnLst/>
              <a:rect l="l" t="t" r="r" b="b"/>
              <a:pathLst>
                <a:path w="9145" h="9061" extrusionOk="0">
                  <a:moveTo>
                    <a:pt x="3906" y="0"/>
                  </a:moveTo>
                  <a:lnTo>
                    <a:pt x="3334" y="1357"/>
                  </a:lnTo>
                  <a:lnTo>
                    <a:pt x="2001" y="750"/>
                  </a:lnTo>
                  <a:lnTo>
                    <a:pt x="2072" y="2203"/>
                  </a:lnTo>
                  <a:lnTo>
                    <a:pt x="608" y="2238"/>
                  </a:lnTo>
                  <a:lnTo>
                    <a:pt x="1310" y="3524"/>
                  </a:lnTo>
                  <a:lnTo>
                    <a:pt x="1" y="4179"/>
                  </a:lnTo>
                  <a:lnTo>
                    <a:pt x="1191" y="5048"/>
                  </a:lnTo>
                  <a:lnTo>
                    <a:pt x="298" y="6203"/>
                  </a:lnTo>
                  <a:lnTo>
                    <a:pt x="1739" y="6465"/>
                  </a:lnTo>
                  <a:lnTo>
                    <a:pt x="1441" y="7894"/>
                  </a:lnTo>
                  <a:lnTo>
                    <a:pt x="2858" y="7489"/>
                  </a:lnTo>
                  <a:lnTo>
                    <a:pt x="3215" y="8918"/>
                  </a:lnTo>
                  <a:lnTo>
                    <a:pt x="4299" y="7953"/>
                  </a:lnTo>
                  <a:lnTo>
                    <a:pt x="5239" y="9061"/>
                  </a:lnTo>
                  <a:lnTo>
                    <a:pt x="5811" y="7727"/>
                  </a:lnTo>
                  <a:lnTo>
                    <a:pt x="7144" y="8334"/>
                  </a:lnTo>
                  <a:lnTo>
                    <a:pt x="7073" y="6858"/>
                  </a:lnTo>
                  <a:lnTo>
                    <a:pt x="8526" y="6834"/>
                  </a:lnTo>
                  <a:lnTo>
                    <a:pt x="7823" y="5548"/>
                  </a:lnTo>
                  <a:lnTo>
                    <a:pt x="9145" y="4894"/>
                  </a:lnTo>
                  <a:lnTo>
                    <a:pt x="7954" y="4036"/>
                  </a:lnTo>
                  <a:lnTo>
                    <a:pt x="8847" y="2869"/>
                  </a:lnTo>
                  <a:lnTo>
                    <a:pt x="7394" y="2619"/>
                  </a:lnTo>
                  <a:lnTo>
                    <a:pt x="7692" y="1191"/>
                  </a:lnTo>
                  <a:lnTo>
                    <a:pt x="6287" y="1584"/>
                  </a:lnTo>
                  <a:lnTo>
                    <a:pt x="5930" y="167"/>
                  </a:lnTo>
                  <a:lnTo>
                    <a:pt x="4835" y="1131"/>
                  </a:lnTo>
                  <a:lnTo>
                    <a:pt x="3906" y="0"/>
                  </a:lnTo>
                  <a:close/>
                </a:path>
              </a:pathLst>
            </a:custGeom>
            <a:solidFill>
              <a:srgbClr val="1A0A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36"/>
          <p:cNvSpPr/>
          <p:nvPr/>
        </p:nvSpPr>
        <p:spPr>
          <a:xfrm>
            <a:off x="-125525" y="-38200"/>
            <a:ext cx="354525" cy="5219877"/>
          </a:xfrm>
          <a:custGeom>
            <a:avLst/>
            <a:gdLst/>
            <a:ahLst/>
            <a:cxnLst/>
            <a:rect l="l" t="t" r="r" b="b"/>
            <a:pathLst>
              <a:path w="14181" h="163402" extrusionOk="0">
                <a:moveTo>
                  <a:pt x="1" y="1"/>
                </a:moveTo>
                <a:lnTo>
                  <a:pt x="1" y="163223"/>
                </a:lnTo>
                <a:lnTo>
                  <a:pt x="1" y="163402"/>
                </a:lnTo>
                <a:lnTo>
                  <a:pt x="13931" y="163402"/>
                </a:lnTo>
                <a:cubicBezTo>
                  <a:pt x="13538" y="162461"/>
                  <a:pt x="12847" y="162033"/>
                  <a:pt x="12847" y="160449"/>
                </a:cubicBezTo>
                <a:cubicBezTo>
                  <a:pt x="12847" y="158258"/>
                  <a:pt x="14181" y="158258"/>
                  <a:pt x="14181" y="156091"/>
                </a:cubicBezTo>
                <a:cubicBezTo>
                  <a:pt x="14181" y="153901"/>
                  <a:pt x="12847" y="153901"/>
                  <a:pt x="12847" y="151734"/>
                </a:cubicBezTo>
                <a:cubicBezTo>
                  <a:pt x="12847" y="149543"/>
                  <a:pt x="14181" y="149555"/>
                  <a:pt x="14181" y="147364"/>
                </a:cubicBezTo>
                <a:cubicBezTo>
                  <a:pt x="14181" y="145185"/>
                  <a:pt x="12847" y="145185"/>
                  <a:pt x="12847" y="143006"/>
                </a:cubicBezTo>
                <a:cubicBezTo>
                  <a:pt x="12847" y="140816"/>
                  <a:pt x="14181" y="140816"/>
                  <a:pt x="14181" y="138649"/>
                </a:cubicBezTo>
                <a:cubicBezTo>
                  <a:pt x="14181" y="136458"/>
                  <a:pt x="12847" y="136458"/>
                  <a:pt x="12847" y="134291"/>
                </a:cubicBezTo>
                <a:cubicBezTo>
                  <a:pt x="12847" y="132100"/>
                  <a:pt x="14181" y="132100"/>
                  <a:pt x="14181" y="129922"/>
                </a:cubicBezTo>
                <a:cubicBezTo>
                  <a:pt x="14181" y="127743"/>
                  <a:pt x="12847" y="127743"/>
                  <a:pt x="12847" y="125564"/>
                </a:cubicBezTo>
                <a:cubicBezTo>
                  <a:pt x="12847" y="123373"/>
                  <a:pt x="14181" y="123373"/>
                  <a:pt x="14181" y="121206"/>
                </a:cubicBezTo>
                <a:cubicBezTo>
                  <a:pt x="14181" y="119015"/>
                  <a:pt x="12847" y="119027"/>
                  <a:pt x="12847" y="116848"/>
                </a:cubicBezTo>
                <a:cubicBezTo>
                  <a:pt x="12847" y="114658"/>
                  <a:pt x="14181" y="114658"/>
                  <a:pt x="14181" y="112479"/>
                </a:cubicBezTo>
                <a:cubicBezTo>
                  <a:pt x="14181" y="110300"/>
                  <a:pt x="12847" y="110312"/>
                  <a:pt x="12847" y="108121"/>
                </a:cubicBezTo>
                <a:cubicBezTo>
                  <a:pt x="12847" y="105930"/>
                  <a:pt x="14181" y="105930"/>
                  <a:pt x="14181" y="103764"/>
                </a:cubicBezTo>
                <a:cubicBezTo>
                  <a:pt x="14181" y="101573"/>
                  <a:pt x="12847" y="101573"/>
                  <a:pt x="12847" y="99406"/>
                </a:cubicBezTo>
                <a:cubicBezTo>
                  <a:pt x="12847" y="97215"/>
                  <a:pt x="14181" y="97227"/>
                  <a:pt x="14181" y="95048"/>
                </a:cubicBezTo>
                <a:cubicBezTo>
                  <a:pt x="14181" y="92857"/>
                  <a:pt x="12847" y="92857"/>
                  <a:pt x="12847" y="90679"/>
                </a:cubicBezTo>
                <a:cubicBezTo>
                  <a:pt x="12847" y="88500"/>
                  <a:pt x="14181" y="88500"/>
                  <a:pt x="14181" y="86321"/>
                </a:cubicBezTo>
                <a:cubicBezTo>
                  <a:pt x="14181" y="84130"/>
                  <a:pt x="12847" y="84130"/>
                  <a:pt x="12847" y="81963"/>
                </a:cubicBezTo>
                <a:cubicBezTo>
                  <a:pt x="12847" y="79772"/>
                  <a:pt x="14181" y="79784"/>
                  <a:pt x="14181" y="77606"/>
                </a:cubicBezTo>
                <a:cubicBezTo>
                  <a:pt x="14181" y="75415"/>
                  <a:pt x="12847" y="75415"/>
                  <a:pt x="12847" y="73236"/>
                </a:cubicBezTo>
                <a:cubicBezTo>
                  <a:pt x="12847" y="71057"/>
                  <a:pt x="14181" y="71057"/>
                  <a:pt x="14181" y="68878"/>
                </a:cubicBezTo>
                <a:cubicBezTo>
                  <a:pt x="14181" y="66688"/>
                  <a:pt x="12847" y="66688"/>
                  <a:pt x="12847" y="64521"/>
                </a:cubicBezTo>
                <a:cubicBezTo>
                  <a:pt x="12847" y="62330"/>
                  <a:pt x="14181" y="62330"/>
                  <a:pt x="14181" y="60163"/>
                </a:cubicBezTo>
                <a:cubicBezTo>
                  <a:pt x="14181" y="57972"/>
                  <a:pt x="12847" y="57972"/>
                  <a:pt x="12847" y="55793"/>
                </a:cubicBezTo>
                <a:cubicBezTo>
                  <a:pt x="12847" y="53615"/>
                  <a:pt x="14181" y="53615"/>
                  <a:pt x="14181" y="51436"/>
                </a:cubicBezTo>
                <a:cubicBezTo>
                  <a:pt x="14181" y="49245"/>
                  <a:pt x="12847" y="49269"/>
                  <a:pt x="12847" y="47078"/>
                </a:cubicBezTo>
                <a:cubicBezTo>
                  <a:pt x="12847" y="44887"/>
                  <a:pt x="14181" y="44887"/>
                  <a:pt x="14181" y="42720"/>
                </a:cubicBezTo>
                <a:cubicBezTo>
                  <a:pt x="14181" y="40530"/>
                  <a:pt x="12847" y="40530"/>
                  <a:pt x="12847" y="38351"/>
                </a:cubicBezTo>
                <a:cubicBezTo>
                  <a:pt x="12847" y="36172"/>
                  <a:pt x="14181" y="36172"/>
                  <a:pt x="14181" y="33993"/>
                </a:cubicBezTo>
                <a:cubicBezTo>
                  <a:pt x="14181" y="31802"/>
                  <a:pt x="12847" y="31802"/>
                  <a:pt x="12847" y="29635"/>
                </a:cubicBezTo>
                <a:cubicBezTo>
                  <a:pt x="12847" y="27445"/>
                  <a:pt x="14181" y="27457"/>
                  <a:pt x="14181" y="25278"/>
                </a:cubicBezTo>
                <a:cubicBezTo>
                  <a:pt x="14181" y="23087"/>
                  <a:pt x="12847" y="23099"/>
                  <a:pt x="12847" y="20908"/>
                </a:cubicBezTo>
                <a:cubicBezTo>
                  <a:pt x="12847" y="18729"/>
                  <a:pt x="14181" y="18729"/>
                  <a:pt x="14181" y="16550"/>
                </a:cubicBezTo>
                <a:cubicBezTo>
                  <a:pt x="14181" y="14360"/>
                  <a:pt x="12847" y="14360"/>
                  <a:pt x="12847" y="12193"/>
                </a:cubicBezTo>
                <a:cubicBezTo>
                  <a:pt x="12847" y="10002"/>
                  <a:pt x="14181" y="10002"/>
                  <a:pt x="14181" y="7847"/>
                </a:cubicBezTo>
                <a:cubicBezTo>
                  <a:pt x="14181" y="5656"/>
                  <a:pt x="12847" y="5656"/>
                  <a:pt x="12847" y="3489"/>
                </a:cubicBezTo>
                <a:cubicBezTo>
                  <a:pt x="12847" y="1644"/>
                  <a:pt x="13800" y="1358"/>
                  <a:pt x="140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6"/>
          <p:cNvSpPr/>
          <p:nvPr/>
        </p:nvSpPr>
        <p:spPr>
          <a:xfrm flipH="1">
            <a:off x="8915000" y="-114387"/>
            <a:ext cx="354525" cy="5219877"/>
          </a:xfrm>
          <a:custGeom>
            <a:avLst/>
            <a:gdLst/>
            <a:ahLst/>
            <a:cxnLst/>
            <a:rect l="l" t="t" r="r" b="b"/>
            <a:pathLst>
              <a:path w="14181" h="163402" extrusionOk="0">
                <a:moveTo>
                  <a:pt x="1" y="1"/>
                </a:moveTo>
                <a:lnTo>
                  <a:pt x="1" y="163223"/>
                </a:lnTo>
                <a:lnTo>
                  <a:pt x="1" y="163402"/>
                </a:lnTo>
                <a:lnTo>
                  <a:pt x="13931" y="163402"/>
                </a:lnTo>
                <a:cubicBezTo>
                  <a:pt x="13538" y="162461"/>
                  <a:pt x="12847" y="162033"/>
                  <a:pt x="12847" y="160449"/>
                </a:cubicBezTo>
                <a:cubicBezTo>
                  <a:pt x="12847" y="158258"/>
                  <a:pt x="14181" y="158258"/>
                  <a:pt x="14181" y="156091"/>
                </a:cubicBezTo>
                <a:cubicBezTo>
                  <a:pt x="14181" y="153901"/>
                  <a:pt x="12847" y="153901"/>
                  <a:pt x="12847" y="151734"/>
                </a:cubicBezTo>
                <a:cubicBezTo>
                  <a:pt x="12847" y="149543"/>
                  <a:pt x="14181" y="149555"/>
                  <a:pt x="14181" y="147364"/>
                </a:cubicBezTo>
                <a:cubicBezTo>
                  <a:pt x="14181" y="145185"/>
                  <a:pt x="12847" y="145185"/>
                  <a:pt x="12847" y="143006"/>
                </a:cubicBezTo>
                <a:cubicBezTo>
                  <a:pt x="12847" y="140816"/>
                  <a:pt x="14181" y="140816"/>
                  <a:pt x="14181" y="138649"/>
                </a:cubicBezTo>
                <a:cubicBezTo>
                  <a:pt x="14181" y="136458"/>
                  <a:pt x="12847" y="136458"/>
                  <a:pt x="12847" y="134291"/>
                </a:cubicBezTo>
                <a:cubicBezTo>
                  <a:pt x="12847" y="132100"/>
                  <a:pt x="14181" y="132100"/>
                  <a:pt x="14181" y="129922"/>
                </a:cubicBezTo>
                <a:cubicBezTo>
                  <a:pt x="14181" y="127743"/>
                  <a:pt x="12847" y="127743"/>
                  <a:pt x="12847" y="125564"/>
                </a:cubicBezTo>
                <a:cubicBezTo>
                  <a:pt x="12847" y="123373"/>
                  <a:pt x="14181" y="123373"/>
                  <a:pt x="14181" y="121206"/>
                </a:cubicBezTo>
                <a:cubicBezTo>
                  <a:pt x="14181" y="119015"/>
                  <a:pt x="12847" y="119027"/>
                  <a:pt x="12847" y="116848"/>
                </a:cubicBezTo>
                <a:cubicBezTo>
                  <a:pt x="12847" y="114658"/>
                  <a:pt x="14181" y="114658"/>
                  <a:pt x="14181" y="112479"/>
                </a:cubicBezTo>
                <a:cubicBezTo>
                  <a:pt x="14181" y="110300"/>
                  <a:pt x="12847" y="110312"/>
                  <a:pt x="12847" y="108121"/>
                </a:cubicBezTo>
                <a:cubicBezTo>
                  <a:pt x="12847" y="105930"/>
                  <a:pt x="14181" y="105930"/>
                  <a:pt x="14181" y="103764"/>
                </a:cubicBezTo>
                <a:cubicBezTo>
                  <a:pt x="14181" y="101573"/>
                  <a:pt x="12847" y="101573"/>
                  <a:pt x="12847" y="99406"/>
                </a:cubicBezTo>
                <a:cubicBezTo>
                  <a:pt x="12847" y="97215"/>
                  <a:pt x="14181" y="97227"/>
                  <a:pt x="14181" y="95048"/>
                </a:cubicBezTo>
                <a:cubicBezTo>
                  <a:pt x="14181" y="92857"/>
                  <a:pt x="12847" y="92857"/>
                  <a:pt x="12847" y="90679"/>
                </a:cubicBezTo>
                <a:cubicBezTo>
                  <a:pt x="12847" y="88500"/>
                  <a:pt x="14181" y="88500"/>
                  <a:pt x="14181" y="86321"/>
                </a:cubicBezTo>
                <a:cubicBezTo>
                  <a:pt x="14181" y="84130"/>
                  <a:pt x="12847" y="84130"/>
                  <a:pt x="12847" y="81963"/>
                </a:cubicBezTo>
                <a:cubicBezTo>
                  <a:pt x="12847" y="79772"/>
                  <a:pt x="14181" y="79784"/>
                  <a:pt x="14181" y="77606"/>
                </a:cubicBezTo>
                <a:cubicBezTo>
                  <a:pt x="14181" y="75415"/>
                  <a:pt x="12847" y="75415"/>
                  <a:pt x="12847" y="73236"/>
                </a:cubicBezTo>
                <a:cubicBezTo>
                  <a:pt x="12847" y="71057"/>
                  <a:pt x="14181" y="71057"/>
                  <a:pt x="14181" y="68878"/>
                </a:cubicBezTo>
                <a:cubicBezTo>
                  <a:pt x="14181" y="66688"/>
                  <a:pt x="12847" y="66688"/>
                  <a:pt x="12847" y="64521"/>
                </a:cubicBezTo>
                <a:cubicBezTo>
                  <a:pt x="12847" y="62330"/>
                  <a:pt x="14181" y="62330"/>
                  <a:pt x="14181" y="60163"/>
                </a:cubicBezTo>
                <a:cubicBezTo>
                  <a:pt x="14181" y="57972"/>
                  <a:pt x="12847" y="57972"/>
                  <a:pt x="12847" y="55793"/>
                </a:cubicBezTo>
                <a:cubicBezTo>
                  <a:pt x="12847" y="53615"/>
                  <a:pt x="14181" y="53615"/>
                  <a:pt x="14181" y="51436"/>
                </a:cubicBezTo>
                <a:cubicBezTo>
                  <a:pt x="14181" y="49245"/>
                  <a:pt x="12847" y="49269"/>
                  <a:pt x="12847" y="47078"/>
                </a:cubicBezTo>
                <a:cubicBezTo>
                  <a:pt x="12847" y="44887"/>
                  <a:pt x="14181" y="44887"/>
                  <a:pt x="14181" y="42720"/>
                </a:cubicBezTo>
                <a:cubicBezTo>
                  <a:pt x="14181" y="40530"/>
                  <a:pt x="12847" y="40530"/>
                  <a:pt x="12847" y="38351"/>
                </a:cubicBezTo>
                <a:cubicBezTo>
                  <a:pt x="12847" y="36172"/>
                  <a:pt x="14181" y="36172"/>
                  <a:pt x="14181" y="33993"/>
                </a:cubicBezTo>
                <a:cubicBezTo>
                  <a:pt x="14181" y="31802"/>
                  <a:pt x="12847" y="31802"/>
                  <a:pt x="12847" y="29635"/>
                </a:cubicBezTo>
                <a:cubicBezTo>
                  <a:pt x="12847" y="27445"/>
                  <a:pt x="14181" y="27457"/>
                  <a:pt x="14181" y="25278"/>
                </a:cubicBezTo>
                <a:cubicBezTo>
                  <a:pt x="14181" y="23087"/>
                  <a:pt x="12847" y="23099"/>
                  <a:pt x="12847" y="20908"/>
                </a:cubicBezTo>
                <a:cubicBezTo>
                  <a:pt x="12847" y="18729"/>
                  <a:pt x="14181" y="18729"/>
                  <a:pt x="14181" y="16550"/>
                </a:cubicBezTo>
                <a:cubicBezTo>
                  <a:pt x="14181" y="14360"/>
                  <a:pt x="12847" y="14360"/>
                  <a:pt x="12847" y="12193"/>
                </a:cubicBezTo>
                <a:cubicBezTo>
                  <a:pt x="12847" y="10002"/>
                  <a:pt x="14181" y="10002"/>
                  <a:pt x="14181" y="7847"/>
                </a:cubicBezTo>
                <a:cubicBezTo>
                  <a:pt x="14181" y="5656"/>
                  <a:pt x="12847" y="5656"/>
                  <a:pt x="12847" y="3489"/>
                </a:cubicBezTo>
                <a:cubicBezTo>
                  <a:pt x="12847" y="1644"/>
                  <a:pt x="13800" y="1358"/>
                  <a:pt x="140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04" name="Google Shape;1004;p3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2950" y="-110125"/>
            <a:ext cx="9377525" cy="5444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5" name="Google Shape;1005;p36"/>
          <p:cNvGrpSpPr/>
          <p:nvPr/>
        </p:nvGrpSpPr>
        <p:grpSpPr>
          <a:xfrm>
            <a:off x="412798" y="283197"/>
            <a:ext cx="626349" cy="698971"/>
            <a:chOff x="412798" y="283197"/>
            <a:chExt cx="626349" cy="698971"/>
          </a:xfrm>
        </p:grpSpPr>
        <p:sp>
          <p:nvSpPr>
            <p:cNvPr id="1006" name="Google Shape;1006;p36"/>
            <p:cNvSpPr/>
            <p:nvPr/>
          </p:nvSpPr>
          <p:spPr>
            <a:xfrm>
              <a:off x="872621" y="642686"/>
              <a:ext cx="166526" cy="220239"/>
            </a:xfrm>
            <a:custGeom>
              <a:avLst/>
              <a:gdLst/>
              <a:ahLst/>
              <a:cxnLst/>
              <a:rect l="l" t="t" r="r" b="b"/>
              <a:pathLst>
                <a:path w="12919" h="17086" extrusionOk="0">
                  <a:moveTo>
                    <a:pt x="6465" y="0"/>
                  </a:moveTo>
                  <a:cubicBezTo>
                    <a:pt x="6013" y="0"/>
                    <a:pt x="5656" y="358"/>
                    <a:pt x="5656" y="798"/>
                  </a:cubicBezTo>
                  <a:lnTo>
                    <a:pt x="5656" y="6906"/>
                  </a:lnTo>
                  <a:lnTo>
                    <a:pt x="1405" y="3596"/>
                  </a:lnTo>
                  <a:cubicBezTo>
                    <a:pt x="1257" y="3488"/>
                    <a:pt x="1083" y="3434"/>
                    <a:pt x="911" y="3434"/>
                  </a:cubicBezTo>
                  <a:cubicBezTo>
                    <a:pt x="667" y="3434"/>
                    <a:pt x="427" y="3541"/>
                    <a:pt x="274" y="3751"/>
                  </a:cubicBezTo>
                  <a:cubicBezTo>
                    <a:pt x="0" y="4108"/>
                    <a:pt x="60" y="4608"/>
                    <a:pt x="417" y="4882"/>
                  </a:cubicBezTo>
                  <a:lnTo>
                    <a:pt x="5155" y="8549"/>
                  </a:lnTo>
                  <a:lnTo>
                    <a:pt x="417" y="12204"/>
                  </a:lnTo>
                  <a:cubicBezTo>
                    <a:pt x="60" y="12478"/>
                    <a:pt x="0" y="12990"/>
                    <a:pt x="274" y="13335"/>
                  </a:cubicBezTo>
                  <a:cubicBezTo>
                    <a:pt x="429" y="13550"/>
                    <a:pt x="667" y="13645"/>
                    <a:pt x="905" y="13645"/>
                  </a:cubicBezTo>
                  <a:cubicBezTo>
                    <a:pt x="1084" y="13645"/>
                    <a:pt x="1250" y="13585"/>
                    <a:pt x="1405" y="13490"/>
                  </a:cubicBezTo>
                  <a:lnTo>
                    <a:pt x="5656" y="10180"/>
                  </a:lnTo>
                  <a:lnTo>
                    <a:pt x="5656" y="16288"/>
                  </a:lnTo>
                  <a:cubicBezTo>
                    <a:pt x="5656" y="16729"/>
                    <a:pt x="6013" y="17086"/>
                    <a:pt x="6465" y="17086"/>
                  </a:cubicBezTo>
                  <a:cubicBezTo>
                    <a:pt x="6906" y="17086"/>
                    <a:pt x="7263" y="16729"/>
                    <a:pt x="7263" y="16288"/>
                  </a:cubicBezTo>
                  <a:lnTo>
                    <a:pt x="7263" y="10180"/>
                  </a:lnTo>
                  <a:lnTo>
                    <a:pt x="11525" y="13490"/>
                  </a:lnTo>
                  <a:cubicBezTo>
                    <a:pt x="11668" y="13609"/>
                    <a:pt x="11847" y="13645"/>
                    <a:pt x="12013" y="13645"/>
                  </a:cubicBezTo>
                  <a:cubicBezTo>
                    <a:pt x="12252" y="13645"/>
                    <a:pt x="12490" y="13550"/>
                    <a:pt x="12656" y="13335"/>
                  </a:cubicBezTo>
                  <a:cubicBezTo>
                    <a:pt x="12918" y="12978"/>
                    <a:pt x="12847" y="12478"/>
                    <a:pt x="12502" y="12204"/>
                  </a:cubicBezTo>
                  <a:lnTo>
                    <a:pt x="7775" y="8549"/>
                  </a:lnTo>
                  <a:lnTo>
                    <a:pt x="12502" y="4882"/>
                  </a:lnTo>
                  <a:cubicBezTo>
                    <a:pt x="12859" y="4608"/>
                    <a:pt x="12918" y="4096"/>
                    <a:pt x="12656" y="3751"/>
                  </a:cubicBezTo>
                  <a:cubicBezTo>
                    <a:pt x="12496" y="3541"/>
                    <a:pt x="12249" y="3434"/>
                    <a:pt x="12006" y="3434"/>
                  </a:cubicBezTo>
                  <a:cubicBezTo>
                    <a:pt x="11834" y="3434"/>
                    <a:pt x="11663" y="3488"/>
                    <a:pt x="11525" y="3596"/>
                  </a:cubicBezTo>
                  <a:lnTo>
                    <a:pt x="7263" y="6906"/>
                  </a:lnTo>
                  <a:lnTo>
                    <a:pt x="7263" y="798"/>
                  </a:lnTo>
                  <a:cubicBezTo>
                    <a:pt x="7263" y="358"/>
                    <a:pt x="6906" y="0"/>
                    <a:pt x="6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6"/>
            <p:cNvSpPr/>
            <p:nvPr/>
          </p:nvSpPr>
          <p:spPr>
            <a:xfrm>
              <a:off x="412798" y="283197"/>
              <a:ext cx="166534" cy="166749"/>
            </a:xfrm>
            <a:custGeom>
              <a:avLst/>
              <a:gdLst/>
              <a:ahLst/>
              <a:cxnLst/>
              <a:rect l="l" t="t" r="r" b="b"/>
              <a:pathLst>
                <a:path w="8514" h="8525" extrusionOk="0">
                  <a:moveTo>
                    <a:pt x="4251" y="1631"/>
                  </a:moveTo>
                  <a:cubicBezTo>
                    <a:pt x="5704" y="1631"/>
                    <a:pt x="6894" y="2810"/>
                    <a:pt x="6894" y="4263"/>
                  </a:cubicBezTo>
                  <a:cubicBezTo>
                    <a:pt x="6894" y="5703"/>
                    <a:pt x="5704" y="6894"/>
                    <a:pt x="4251" y="6894"/>
                  </a:cubicBezTo>
                  <a:cubicBezTo>
                    <a:pt x="2810" y="6894"/>
                    <a:pt x="1620" y="5727"/>
                    <a:pt x="1620" y="4263"/>
                  </a:cubicBezTo>
                  <a:cubicBezTo>
                    <a:pt x="1620" y="2822"/>
                    <a:pt x="2799" y="1631"/>
                    <a:pt x="4251" y="1631"/>
                  </a:cubicBezTo>
                  <a:close/>
                  <a:moveTo>
                    <a:pt x="4251" y="0"/>
                  </a:moveTo>
                  <a:cubicBezTo>
                    <a:pt x="1906" y="0"/>
                    <a:pt x="1" y="1917"/>
                    <a:pt x="1" y="4263"/>
                  </a:cubicBezTo>
                  <a:cubicBezTo>
                    <a:pt x="1" y="6620"/>
                    <a:pt x="1906" y="8525"/>
                    <a:pt x="4251" y="8525"/>
                  </a:cubicBezTo>
                  <a:cubicBezTo>
                    <a:pt x="6597" y="8525"/>
                    <a:pt x="8514" y="6620"/>
                    <a:pt x="8514" y="4263"/>
                  </a:cubicBezTo>
                  <a:cubicBezTo>
                    <a:pt x="8514" y="1917"/>
                    <a:pt x="6609" y="0"/>
                    <a:pt x="4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6"/>
            <p:cNvSpPr/>
            <p:nvPr/>
          </p:nvSpPr>
          <p:spPr>
            <a:xfrm>
              <a:off x="412806" y="761930"/>
              <a:ext cx="166526" cy="220239"/>
            </a:xfrm>
            <a:custGeom>
              <a:avLst/>
              <a:gdLst/>
              <a:ahLst/>
              <a:cxnLst/>
              <a:rect l="l" t="t" r="r" b="b"/>
              <a:pathLst>
                <a:path w="12919" h="17086" extrusionOk="0">
                  <a:moveTo>
                    <a:pt x="6465" y="0"/>
                  </a:moveTo>
                  <a:cubicBezTo>
                    <a:pt x="6013" y="0"/>
                    <a:pt x="5656" y="358"/>
                    <a:pt x="5656" y="798"/>
                  </a:cubicBezTo>
                  <a:lnTo>
                    <a:pt x="5656" y="6906"/>
                  </a:lnTo>
                  <a:lnTo>
                    <a:pt x="1405" y="3596"/>
                  </a:lnTo>
                  <a:cubicBezTo>
                    <a:pt x="1257" y="3488"/>
                    <a:pt x="1083" y="3434"/>
                    <a:pt x="911" y="3434"/>
                  </a:cubicBezTo>
                  <a:cubicBezTo>
                    <a:pt x="667" y="3434"/>
                    <a:pt x="427" y="3541"/>
                    <a:pt x="274" y="3751"/>
                  </a:cubicBezTo>
                  <a:cubicBezTo>
                    <a:pt x="0" y="4108"/>
                    <a:pt x="60" y="4608"/>
                    <a:pt x="417" y="4882"/>
                  </a:cubicBezTo>
                  <a:lnTo>
                    <a:pt x="5155" y="8549"/>
                  </a:lnTo>
                  <a:lnTo>
                    <a:pt x="417" y="12204"/>
                  </a:lnTo>
                  <a:cubicBezTo>
                    <a:pt x="60" y="12478"/>
                    <a:pt x="0" y="12990"/>
                    <a:pt x="274" y="13335"/>
                  </a:cubicBezTo>
                  <a:cubicBezTo>
                    <a:pt x="429" y="13550"/>
                    <a:pt x="667" y="13645"/>
                    <a:pt x="905" y="13645"/>
                  </a:cubicBezTo>
                  <a:cubicBezTo>
                    <a:pt x="1084" y="13645"/>
                    <a:pt x="1250" y="13585"/>
                    <a:pt x="1405" y="13490"/>
                  </a:cubicBezTo>
                  <a:lnTo>
                    <a:pt x="5656" y="10180"/>
                  </a:lnTo>
                  <a:lnTo>
                    <a:pt x="5656" y="16288"/>
                  </a:lnTo>
                  <a:cubicBezTo>
                    <a:pt x="5656" y="16729"/>
                    <a:pt x="6013" y="17086"/>
                    <a:pt x="6465" y="17086"/>
                  </a:cubicBezTo>
                  <a:cubicBezTo>
                    <a:pt x="6906" y="17086"/>
                    <a:pt x="7263" y="16729"/>
                    <a:pt x="7263" y="16288"/>
                  </a:cubicBezTo>
                  <a:lnTo>
                    <a:pt x="7263" y="10180"/>
                  </a:lnTo>
                  <a:lnTo>
                    <a:pt x="11525" y="13490"/>
                  </a:lnTo>
                  <a:cubicBezTo>
                    <a:pt x="11668" y="13609"/>
                    <a:pt x="11847" y="13645"/>
                    <a:pt x="12013" y="13645"/>
                  </a:cubicBezTo>
                  <a:cubicBezTo>
                    <a:pt x="12252" y="13645"/>
                    <a:pt x="12490" y="13550"/>
                    <a:pt x="12656" y="13335"/>
                  </a:cubicBezTo>
                  <a:cubicBezTo>
                    <a:pt x="12918" y="12978"/>
                    <a:pt x="12847" y="12478"/>
                    <a:pt x="12502" y="12204"/>
                  </a:cubicBezTo>
                  <a:lnTo>
                    <a:pt x="7775" y="8549"/>
                  </a:lnTo>
                  <a:lnTo>
                    <a:pt x="12502" y="4882"/>
                  </a:lnTo>
                  <a:cubicBezTo>
                    <a:pt x="12859" y="4608"/>
                    <a:pt x="12918" y="4096"/>
                    <a:pt x="12656" y="3751"/>
                  </a:cubicBezTo>
                  <a:cubicBezTo>
                    <a:pt x="12496" y="3541"/>
                    <a:pt x="12249" y="3434"/>
                    <a:pt x="12006" y="3434"/>
                  </a:cubicBezTo>
                  <a:cubicBezTo>
                    <a:pt x="11834" y="3434"/>
                    <a:pt x="11663" y="3488"/>
                    <a:pt x="11525" y="3596"/>
                  </a:cubicBezTo>
                  <a:lnTo>
                    <a:pt x="7263" y="6906"/>
                  </a:lnTo>
                  <a:lnTo>
                    <a:pt x="7263" y="798"/>
                  </a:lnTo>
                  <a:cubicBezTo>
                    <a:pt x="7263" y="358"/>
                    <a:pt x="6906" y="0"/>
                    <a:pt x="6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9" name="Google Shape;1009;p36"/>
          <p:cNvGrpSpPr/>
          <p:nvPr/>
        </p:nvGrpSpPr>
        <p:grpSpPr>
          <a:xfrm>
            <a:off x="8104848" y="103685"/>
            <a:ext cx="626349" cy="698971"/>
            <a:chOff x="8104848" y="103685"/>
            <a:chExt cx="626349" cy="698971"/>
          </a:xfrm>
        </p:grpSpPr>
        <p:sp>
          <p:nvSpPr>
            <p:cNvPr id="1010" name="Google Shape;1010;p36"/>
            <p:cNvSpPr/>
            <p:nvPr/>
          </p:nvSpPr>
          <p:spPr>
            <a:xfrm>
              <a:off x="8564671" y="463173"/>
              <a:ext cx="166526" cy="220239"/>
            </a:xfrm>
            <a:custGeom>
              <a:avLst/>
              <a:gdLst/>
              <a:ahLst/>
              <a:cxnLst/>
              <a:rect l="l" t="t" r="r" b="b"/>
              <a:pathLst>
                <a:path w="12919" h="17086" extrusionOk="0">
                  <a:moveTo>
                    <a:pt x="6465" y="0"/>
                  </a:moveTo>
                  <a:cubicBezTo>
                    <a:pt x="6013" y="0"/>
                    <a:pt x="5656" y="358"/>
                    <a:pt x="5656" y="798"/>
                  </a:cubicBezTo>
                  <a:lnTo>
                    <a:pt x="5656" y="6906"/>
                  </a:lnTo>
                  <a:lnTo>
                    <a:pt x="1405" y="3596"/>
                  </a:lnTo>
                  <a:cubicBezTo>
                    <a:pt x="1257" y="3488"/>
                    <a:pt x="1083" y="3434"/>
                    <a:pt x="911" y="3434"/>
                  </a:cubicBezTo>
                  <a:cubicBezTo>
                    <a:pt x="667" y="3434"/>
                    <a:pt x="427" y="3541"/>
                    <a:pt x="274" y="3751"/>
                  </a:cubicBezTo>
                  <a:cubicBezTo>
                    <a:pt x="0" y="4108"/>
                    <a:pt x="60" y="4608"/>
                    <a:pt x="417" y="4882"/>
                  </a:cubicBezTo>
                  <a:lnTo>
                    <a:pt x="5155" y="8549"/>
                  </a:lnTo>
                  <a:lnTo>
                    <a:pt x="417" y="12204"/>
                  </a:lnTo>
                  <a:cubicBezTo>
                    <a:pt x="60" y="12478"/>
                    <a:pt x="0" y="12990"/>
                    <a:pt x="274" y="13335"/>
                  </a:cubicBezTo>
                  <a:cubicBezTo>
                    <a:pt x="429" y="13550"/>
                    <a:pt x="667" y="13645"/>
                    <a:pt x="905" y="13645"/>
                  </a:cubicBezTo>
                  <a:cubicBezTo>
                    <a:pt x="1084" y="13645"/>
                    <a:pt x="1250" y="13585"/>
                    <a:pt x="1405" y="13490"/>
                  </a:cubicBezTo>
                  <a:lnTo>
                    <a:pt x="5656" y="10180"/>
                  </a:lnTo>
                  <a:lnTo>
                    <a:pt x="5656" y="16288"/>
                  </a:lnTo>
                  <a:cubicBezTo>
                    <a:pt x="5656" y="16729"/>
                    <a:pt x="6013" y="17086"/>
                    <a:pt x="6465" y="17086"/>
                  </a:cubicBezTo>
                  <a:cubicBezTo>
                    <a:pt x="6906" y="17086"/>
                    <a:pt x="7263" y="16729"/>
                    <a:pt x="7263" y="16288"/>
                  </a:cubicBezTo>
                  <a:lnTo>
                    <a:pt x="7263" y="10180"/>
                  </a:lnTo>
                  <a:lnTo>
                    <a:pt x="11525" y="13490"/>
                  </a:lnTo>
                  <a:cubicBezTo>
                    <a:pt x="11668" y="13609"/>
                    <a:pt x="11847" y="13645"/>
                    <a:pt x="12013" y="13645"/>
                  </a:cubicBezTo>
                  <a:cubicBezTo>
                    <a:pt x="12252" y="13645"/>
                    <a:pt x="12490" y="13550"/>
                    <a:pt x="12656" y="13335"/>
                  </a:cubicBezTo>
                  <a:cubicBezTo>
                    <a:pt x="12918" y="12978"/>
                    <a:pt x="12847" y="12478"/>
                    <a:pt x="12502" y="12204"/>
                  </a:cubicBezTo>
                  <a:lnTo>
                    <a:pt x="7775" y="8549"/>
                  </a:lnTo>
                  <a:lnTo>
                    <a:pt x="12502" y="4882"/>
                  </a:lnTo>
                  <a:cubicBezTo>
                    <a:pt x="12859" y="4608"/>
                    <a:pt x="12918" y="4096"/>
                    <a:pt x="12656" y="3751"/>
                  </a:cubicBezTo>
                  <a:cubicBezTo>
                    <a:pt x="12496" y="3541"/>
                    <a:pt x="12249" y="3434"/>
                    <a:pt x="12006" y="3434"/>
                  </a:cubicBezTo>
                  <a:cubicBezTo>
                    <a:pt x="11834" y="3434"/>
                    <a:pt x="11663" y="3488"/>
                    <a:pt x="11525" y="3596"/>
                  </a:cubicBezTo>
                  <a:lnTo>
                    <a:pt x="7263" y="6906"/>
                  </a:lnTo>
                  <a:lnTo>
                    <a:pt x="7263" y="798"/>
                  </a:lnTo>
                  <a:cubicBezTo>
                    <a:pt x="7263" y="358"/>
                    <a:pt x="6906" y="0"/>
                    <a:pt x="6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6"/>
            <p:cNvSpPr/>
            <p:nvPr/>
          </p:nvSpPr>
          <p:spPr>
            <a:xfrm>
              <a:off x="8104848" y="103685"/>
              <a:ext cx="166534" cy="166749"/>
            </a:xfrm>
            <a:custGeom>
              <a:avLst/>
              <a:gdLst/>
              <a:ahLst/>
              <a:cxnLst/>
              <a:rect l="l" t="t" r="r" b="b"/>
              <a:pathLst>
                <a:path w="8514" h="8525" extrusionOk="0">
                  <a:moveTo>
                    <a:pt x="4251" y="1631"/>
                  </a:moveTo>
                  <a:cubicBezTo>
                    <a:pt x="5704" y="1631"/>
                    <a:pt x="6894" y="2810"/>
                    <a:pt x="6894" y="4263"/>
                  </a:cubicBezTo>
                  <a:cubicBezTo>
                    <a:pt x="6894" y="5703"/>
                    <a:pt x="5704" y="6894"/>
                    <a:pt x="4251" y="6894"/>
                  </a:cubicBezTo>
                  <a:cubicBezTo>
                    <a:pt x="2810" y="6894"/>
                    <a:pt x="1620" y="5727"/>
                    <a:pt x="1620" y="4263"/>
                  </a:cubicBezTo>
                  <a:cubicBezTo>
                    <a:pt x="1620" y="2822"/>
                    <a:pt x="2799" y="1631"/>
                    <a:pt x="4251" y="1631"/>
                  </a:cubicBezTo>
                  <a:close/>
                  <a:moveTo>
                    <a:pt x="4251" y="0"/>
                  </a:moveTo>
                  <a:cubicBezTo>
                    <a:pt x="1906" y="0"/>
                    <a:pt x="1" y="1917"/>
                    <a:pt x="1" y="4263"/>
                  </a:cubicBezTo>
                  <a:cubicBezTo>
                    <a:pt x="1" y="6620"/>
                    <a:pt x="1906" y="8525"/>
                    <a:pt x="4251" y="8525"/>
                  </a:cubicBezTo>
                  <a:cubicBezTo>
                    <a:pt x="6597" y="8525"/>
                    <a:pt x="8514" y="6620"/>
                    <a:pt x="8514" y="4263"/>
                  </a:cubicBezTo>
                  <a:cubicBezTo>
                    <a:pt x="8514" y="1917"/>
                    <a:pt x="6609" y="0"/>
                    <a:pt x="4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6"/>
            <p:cNvSpPr/>
            <p:nvPr/>
          </p:nvSpPr>
          <p:spPr>
            <a:xfrm>
              <a:off x="8104856" y="582417"/>
              <a:ext cx="166526" cy="220239"/>
            </a:xfrm>
            <a:custGeom>
              <a:avLst/>
              <a:gdLst/>
              <a:ahLst/>
              <a:cxnLst/>
              <a:rect l="l" t="t" r="r" b="b"/>
              <a:pathLst>
                <a:path w="12919" h="17086" extrusionOk="0">
                  <a:moveTo>
                    <a:pt x="6465" y="0"/>
                  </a:moveTo>
                  <a:cubicBezTo>
                    <a:pt x="6013" y="0"/>
                    <a:pt x="5656" y="358"/>
                    <a:pt x="5656" y="798"/>
                  </a:cubicBezTo>
                  <a:lnTo>
                    <a:pt x="5656" y="6906"/>
                  </a:lnTo>
                  <a:lnTo>
                    <a:pt x="1405" y="3596"/>
                  </a:lnTo>
                  <a:cubicBezTo>
                    <a:pt x="1257" y="3488"/>
                    <a:pt x="1083" y="3434"/>
                    <a:pt x="911" y="3434"/>
                  </a:cubicBezTo>
                  <a:cubicBezTo>
                    <a:pt x="667" y="3434"/>
                    <a:pt x="427" y="3541"/>
                    <a:pt x="274" y="3751"/>
                  </a:cubicBezTo>
                  <a:cubicBezTo>
                    <a:pt x="0" y="4108"/>
                    <a:pt x="60" y="4608"/>
                    <a:pt x="417" y="4882"/>
                  </a:cubicBezTo>
                  <a:lnTo>
                    <a:pt x="5155" y="8549"/>
                  </a:lnTo>
                  <a:lnTo>
                    <a:pt x="417" y="12204"/>
                  </a:lnTo>
                  <a:cubicBezTo>
                    <a:pt x="60" y="12478"/>
                    <a:pt x="0" y="12990"/>
                    <a:pt x="274" y="13335"/>
                  </a:cubicBezTo>
                  <a:cubicBezTo>
                    <a:pt x="429" y="13550"/>
                    <a:pt x="667" y="13645"/>
                    <a:pt x="905" y="13645"/>
                  </a:cubicBezTo>
                  <a:cubicBezTo>
                    <a:pt x="1084" y="13645"/>
                    <a:pt x="1250" y="13585"/>
                    <a:pt x="1405" y="13490"/>
                  </a:cubicBezTo>
                  <a:lnTo>
                    <a:pt x="5656" y="10180"/>
                  </a:lnTo>
                  <a:lnTo>
                    <a:pt x="5656" y="16288"/>
                  </a:lnTo>
                  <a:cubicBezTo>
                    <a:pt x="5656" y="16729"/>
                    <a:pt x="6013" y="17086"/>
                    <a:pt x="6465" y="17086"/>
                  </a:cubicBezTo>
                  <a:cubicBezTo>
                    <a:pt x="6906" y="17086"/>
                    <a:pt x="7263" y="16729"/>
                    <a:pt x="7263" y="16288"/>
                  </a:cubicBezTo>
                  <a:lnTo>
                    <a:pt x="7263" y="10180"/>
                  </a:lnTo>
                  <a:lnTo>
                    <a:pt x="11525" y="13490"/>
                  </a:lnTo>
                  <a:cubicBezTo>
                    <a:pt x="11668" y="13609"/>
                    <a:pt x="11847" y="13645"/>
                    <a:pt x="12013" y="13645"/>
                  </a:cubicBezTo>
                  <a:cubicBezTo>
                    <a:pt x="12252" y="13645"/>
                    <a:pt x="12490" y="13550"/>
                    <a:pt x="12656" y="13335"/>
                  </a:cubicBezTo>
                  <a:cubicBezTo>
                    <a:pt x="12918" y="12978"/>
                    <a:pt x="12847" y="12478"/>
                    <a:pt x="12502" y="12204"/>
                  </a:cubicBezTo>
                  <a:lnTo>
                    <a:pt x="7775" y="8549"/>
                  </a:lnTo>
                  <a:lnTo>
                    <a:pt x="12502" y="4882"/>
                  </a:lnTo>
                  <a:cubicBezTo>
                    <a:pt x="12859" y="4608"/>
                    <a:pt x="12918" y="4096"/>
                    <a:pt x="12656" y="3751"/>
                  </a:cubicBezTo>
                  <a:cubicBezTo>
                    <a:pt x="12496" y="3541"/>
                    <a:pt x="12249" y="3434"/>
                    <a:pt x="12006" y="3434"/>
                  </a:cubicBezTo>
                  <a:cubicBezTo>
                    <a:pt x="11834" y="3434"/>
                    <a:pt x="11663" y="3488"/>
                    <a:pt x="11525" y="3596"/>
                  </a:cubicBezTo>
                  <a:lnTo>
                    <a:pt x="7263" y="6906"/>
                  </a:lnTo>
                  <a:lnTo>
                    <a:pt x="7263" y="798"/>
                  </a:lnTo>
                  <a:cubicBezTo>
                    <a:pt x="7263" y="358"/>
                    <a:pt x="6906" y="0"/>
                    <a:pt x="6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36"/>
          <p:cNvGrpSpPr/>
          <p:nvPr/>
        </p:nvGrpSpPr>
        <p:grpSpPr>
          <a:xfrm rot="858034">
            <a:off x="8584602" y="3708799"/>
            <a:ext cx="1015306" cy="1810634"/>
            <a:chOff x="2843450" y="-1737000"/>
            <a:chExt cx="553375" cy="986750"/>
          </a:xfrm>
        </p:grpSpPr>
        <p:sp>
          <p:nvSpPr>
            <p:cNvPr id="1014" name="Google Shape;1014;p36"/>
            <p:cNvSpPr/>
            <p:nvPr/>
          </p:nvSpPr>
          <p:spPr>
            <a:xfrm>
              <a:off x="2843450" y="-1737000"/>
              <a:ext cx="553375" cy="986750"/>
            </a:xfrm>
            <a:custGeom>
              <a:avLst/>
              <a:gdLst/>
              <a:ahLst/>
              <a:cxnLst/>
              <a:rect l="l" t="t" r="r" b="b"/>
              <a:pathLst>
                <a:path w="22135" h="39470" extrusionOk="0">
                  <a:moveTo>
                    <a:pt x="10776" y="1"/>
                  </a:moveTo>
                  <a:cubicBezTo>
                    <a:pt x="10323" y="1"/>
                    <a:pt x="9871" y="167"/>
                    <a:pt x="9513" y="477"/>
                  </a:cubicBezTo>
                  <a:cubicBezTo>
                    <a:pt x="9132" y="810"/>
                    <a:pt x="8894" y="1298"/>
                    <a:pt x="8847" y="1810"/>
                  </a:cubicBezTo>
                  <a:lnTo>
                    <a:pt x="8454" y="7168"/>
                  </a:lnTo>
                  <a:cubicBezTo>
                    <a:pt x="6585" y="7192"/>
                    <a:pt x="4918" y="7406"/>
                    <a:pt x="3608" y="7775"/>
                  </a:cubicBezTo>
                  <a:cubicBezTo>
                    <a:pt x="2763" y="8013"/>
                    <a:pt x="2084" y="8299"/>
                    <a:pt x="1548" y="8668"/>
                  </a:cubicBezTo>
                  <a:cubicBezTo>
                    <a:pt x="477" y="9406"/>
                    <a:pt x="203" y="10299"/>
                    <a:pt x="155" y="10930"/>
                  </a:cubicBezTo>
                  <a:lnTo>
                    <a:pt x="48" y="12371"/>
                  </a:lnTo>
                  <a:cubicBezTo>
                    <a:pt x="0" y="12978"/>
                    <a:pt x="143" y="13800"/>
                    <a:pt x="881" y="14609"/>
                  </a:cubicBezTo>
                  <a:lnTo>
                    <a:pt x="2584" y="35838"/>
                  </a:lnTo>
                  <a:cubicBezTo>
                    <a:pt x="2620" y="36374"/>
                    <a:pt x="2882" y="36874"/>
                    <a:pt x="3298" y="37196"/>
                  </a:cubicBezTo>
                  <a:cubicBezTo>
                    <a:pt x="3370" y="37255"/>
                    <a:pt x="4096" y="37827"/>
                    <a:pt x="5287" y="38374"/>
                  </a:cubicBezTo>
                  <a:cubicBezTo>
                    <a:pt x="6846" y="39101"/>
                    <a:pt x="8597" y="39470"/>
                    <a:pt x="10299" y="39470"/>
                  </a:cubicBezTo>
                  <a:cubicBezTo>
                    <a:pt x="12347" y="39470"/>
                    <a:pt x="14371" y="38970"/>
                    <a:pt x="16348" y="37958"/>
                  </a:cubicBezTo>
                  <a:cubicBezTo>
                    <a:pt x="16895" y="37672"/>
                    <a:pt x="17264" y="37148"/>
                    <a:pt x="17372" y="36541"/>
                  </a:cubicBezTo>
                  <a:lnTo>
                    <a:pt x="20801" y="16086"/>
                  </a:lnTo>
                  <a:cubicBezTo>
                    <a:pt x="21670" y="15407"/>
                    <a:pt x="21932" y="14598"/>
                    <a:pt x="21967" y="13990"/>
                  </a:cubicBezTo>
                  <a:lnTo>
                    <a:pt x="22075" y="12550"/>
                  </a:lnTo>
                  <a:cubicBezTo>
                    <a:pt x="22134" y="11859"/>
                    <a:pt x="21944" y="10847"/>
                    <a:pt x="20801" y="9895"/>
                  </a:cubicBezTo>
                  <a:cubicBezTo>
                    <a:pt x="20229" y="9442"/>
                    <a:pt x="19467" y="9025"/>
                    <a:pt x="18538" y="8668"/>
                  </a:cubicBezTo>
                  <a:cubicBezTo>
                    <a:pt x="17300" y="8192"/>
                    <a:pt x="15740" y="7799"/>
                    <a:pt x="14026" y="7537"/>
                  </a:cubicBezTo>
                  <a:lnTo>
                    <a:pt x="14407" y="2203"/>
                  </a:lnTo>
                  <a:cubicBezTo>
                    <a:pt x="14490" y="1132"/>
                    <a:pt x="13681" y="191"/>
                    <a:pt x="12609" y="120"/>
                  </a:cubicBezTo>
                  <a:lnTo>
                    <a:pt x="109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6"/>
            <p:cNvSpPr/>
            <p:nvPr/>
          </p:nvSpPr>
          <p:spPr>
            <a:xfrm>
              <a:off x="2911300" y="-1408975"/>
              <a:ext cx="410500" cy="610250"/>
            </a:xfrm>
            <a:custGeom>
              <a:avLst/>
              <a:gdLst/>
              <a:ahLst/>
              <a:cxnLst/>
              <a:rect l="l" t="t" r="r" b="b"/>
              <a:pathLst>
                <a:path w="16420" h="24410" extrusionOk="0">
                  <a:moveTo>
                    <a:pt x="1" y="0"/>
                  </a:moveTo>
                  <a:lnTo>
                    <a:pt x="1799" y="22574"/>
                  </a:lnTo>
                  <a:cubicBezTo>
                    <a:pt x="1799" y="22574"/>
                    <a:pt x="4063" y="24409"/>
                    <a:pt x="7575" y="24409"/>
                  </a:cubicBezTo>
                  <a:cubicBezTo>
                    <a:pt x="9091" y="24409"/>
                    <a:pt x="10841" y="24067"/>
                    <a:pt x="12741" y="23086"/>
                  </a:cubicBezTo>
                  <a:lnTo>
                    <a:pt x="16420" y="9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6" name="Google Shape;1016;p36"/>
            <p:cNvGrpSpPr/>
            <p:nvPr/>
          </p:nvGrpSpPr>
          <p:grpSpPr>
            <a:xfrm>
              <a:off x="2911300" y="-1408675"/>
              <a:ext cx="406325" cy="610250"/>
              <a:chOff x="2911300" y="-1408675"/>
              <a:chExt cx="406325" cy="610250"/>
            </a:xfrm>
          </p:grpSpPr>
          <p:sp>
            <p:nvSpPr>
              <p:cNvPr id="1017" name="Google Shape;1017;p36"/>
              <p:cNvSpPr/>
              <p:nvPr/>
            </p:nvSpPr>
            <p:spPr>
              <a:xfrm>
                <a:off x="2954175" y="-875575"/>
                <a:ext cx="275950" cy="77150"/>
              </a:xfrm>
              <a:custGeom>
                <a:avLst/>
                <a:gdLst/>
                <a:ahLst/>
                <a:cxnLst/>
                <a:rect l="l" t="t" r="r" b="b"/>
                <a:pathLst>
                  <a:path w="11038" h="3086" extrusionOk="0">
                    <a:moveTo>
                      <a:pt x="0" y="0"/>
                    </a:moveTo>
                    <a:lnTo>
                      <a:pt x="96" y="1250"/>
                    </a:lnTo>
                    <a:cubicBezTo>
                      <a:pt x="96" y="1250"/>
                      <a:pt x="1274" y="2203"/>
                      <a:pt x="3251" y="2739"/>
                    </a:cubicBezTo>
                    <a:cubicBezTo>
                      <a:pt x="3168" y="2751"/>
                      <a:pt x="4703" y="3072"/>
                      <a:pt x="5537" y="3084"/>
                    </a:cubicBezTo>
                    <a:cubicBezTo>
                      <a:pt x="5608" y="3085"/>
                      <a:pt x="5680" y="3085"/>
                      <a:pt x="5751" y="3085"/>
                    </a:cubicBezTo>
                    <a:cubicBezTo>
                      <a:pt x="7508" y="3085"/>
                      <a:pt x="9069" y="2793"/>
                      <a:pt x="11026" y="1786"/>
                    </a:cubicBezTo>
                    <a:lnTo>
                      <a:pt x="11038" y="16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6"/>
              <p:cNvSpPr/>
              <p:nvPr/>
            </p:nvSpPr>
            <p:spPr>
              <a:xfrm>
                <a:off x="2945250" y="-984525"/>
                <a:ext cx="302725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12109" h="4013" extrusionOk="0">
                    <a:moveTo>
                      <a:pt x="0" y="0"/>
                    </a:moveTo>
                    <a:lnTo>
                      <a:pt x="179" y="2275"/>
                    </a:lnTo>
                    <a:lnTo>
                      <a:pt x="11740" y="4013"/>
                    </a:lnTo>
                    <a:lnTo>
                      <a:pt x="12109" y="18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6"/>
              <p:cNvSpPr/>
              <p:nvPr/>
            </p:nvSpPr>
            <p:spPr>
              <a:xfrm>
                <a:off x="2936625" y="-1093475"/>
                <a:ext cx="328925" cy="104500"/>
              </a:xfrm>
              <a:custGeom>
                <a:avLst/>
                <a:gdLst/>
                <a:ahLst/>
                <a:cxnLst/>
                <a:rect l="l" t="t" r="r" b="b"/>
                <a:pathLst>
                  <a:path w="13157" h="4180" extrusionOk="0">
                    <a:moveTo>
                      <a:pt x="0" y="1"/>
                    </a:moveTo>
                    <a:lnTo>
                      <a:pt x="179" y="2275"/>
                    </a:lnTo>
                    <a:lnTo>
                      <a:pt x="12787" y="4180"/>
                    </a:lnTo>
                    <a:lnTo>
                      <a:pt x="13156" y="19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6"/>
              <p:cNvSpPr/>
              <p:nvPr/>
            </p:nvSpPr>
            <p:spPr>
              <a:xfrm>
                <a:off x="2911300" y="-1408675"/>
                <a:ext cx="406325" cy="104200"/>
              </a:xfrm>
              <a:custGeom>
                <a:avLst/>
                <a:gdLst/>
                <a:ahLst/>
                <a:cxnLst/>
                <a:rect l="l" t="t" r="r" b="b"/>
                <a:pathLst>
                  <a:path w="16253" h="4168" extrusionOk="0">
                    <a:moveTo>
                      <a:pt x="1" y="0"/>
                    </a:moveTo>
                    <a:lnTo>
                      <a:pt x="144" y="1798"/>
                    </a:lnTo>
                    <a:lnTo>
                      <a:pt x="15896" y="4167"/>
                    </a:lnTo>
                    <a:lnTo>
                      <a:pt x="16253" y="1965"/>
                    </a:lnTo>
                    <a:lnTo>
                      <a:pt x="5180" y="2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6"/>
              <p:cNvSpPr/>
              <p:nvPr/>
            </p:nvSpPr>
            <p:spPr>
              <a:xfrm>
                <a:off x="2927675" y="-1202700"/>
                <a:ext cx="354850" cy="108375"/>
              </a:xfrm>
              <a:custGeom>
                <a:avLst/>
                <a:gdLst/>
                <a:ahLst/>
                <a:cxnLst/>
                <a:rect l="l" t="t" r="r" b="b"/>
                <a:pathLst>
                  <a:path w="14194" h="4335" extrusionOk="0">
                    <a:moveTo>
                      <a:pt x="1" y="0"/>
                    </a:moveTo>
                    <a:lnTo>
                      <a:pt x="191" y="2286"/>
                    </a:lnTo>
                    <a:lnTo>
                      <a:pt x="13836" y="4334"/>
                    </a:lnTo>
                    <a:lnTo>
                      <a:pt x="14193" y="21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6"/>
              <p:cNvSpPr/>
              <p:nvPr/>
            </p:nvSpPr>
            <p:spPr>
              <a:xfrm>
                <a:off x="2919050" y="-1311650"/>
                <a:ext cx="381025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4502" extrusionOk="0">
                    <a:moveTo>
                      <a:pt x="1" y="1"/>
                    </a:moveTo>
                    <a:lnTo>
                      <a:pt x="179" y="2275"/>
                    </a:lnTo>
                    <a:lnTo>
                      <a:pt x="14883" y="4501"/>
                    </a:lnTo>
                    <a:lnTo>
                      <a:pt x="15241" y="22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3" name="Google Shape;1023;p36"/>
            <p:cNvSpPr/>
            <p:nvPr/>
          </p:nvSpPr>
          <p:spPr>
            <a:xfrm>
              <a:off x="2890775" y="-1473225"/>
              <a:ext cx="455425" cy="132100"/>
            </a:xfrm>
            <a:custGeom>
              <a:avLst/>
              <a:gdLst/>
              <a:ahLst/>
              <a:cxnLst/>
              <a:rect l="l" t="t" r="r" b="b"/>
              <a:pathLst>
                <a:path w="18217" h="5284" extrusionOk="0">
                  <a:moveTo>
                    <a:pt x="7066" y="0"/>
                  </a:moveTo>
                  <a:cubicBezTo>
                    <a:pt x="3155" y="0"/>
                    <a:pt x="198" y="789"/>
                    <a:pt x="108" y="1987"/>
                  </a:cubicBezTo>
                  <a:cubicBezTo>
                    <a:pt x="0" y="3392"/>
                    <a:pt x="3941" y="4844"/>
                    <a:pt x="8930" y="5201"/>
                  </a:cubicBezTo>
                  <a:cubicBezTo>
                    <a:pt x="9701" y="5257"/>
                    <a:pt x="10450" y="5283"/>
                    <a:pt x="11168" y="5283"/>
                  </a:cubicBezTo>
                  <a:cubicBezTo>
                    <a:pt x="15086" y="5283"/>
                    <a:pt x="18043" y="4494"/>
                    <a:pt x="18134" y="3296"/>
                  </a:cubicBezTo>
                  <a:cubicBezTo>
                    <a:pt x="18217" y="1880"/>
                    <a:pt x="14276" y="439"/>
                    <a:pt x="9299" y="82"/>
                  </a:cubicBezTo>
                  <a:cubicBezTo>
                    <a:pt x="8531" y="27"/>
                    <a:pt x="7782" y="0"/>
                    <a:pt x="7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6"/>
            <p:cNvSpPr/>
            <p:nvPr/>
          </p:nvSpPr>
          <p:spPr>
            <a:xfrm>
              <a:off x="2892850" y="-1459875"/>
              <a:ext cx="453650" cy="69375"/>
            </a:xfrm>
            <a:custGeom>
              <a:avLst/>
              <a:gdLst/>
              <a:ahLst/>
              <a:cxnLst/>
              <a:rect l="l" t="t" r="r" b="b"/>
              <a:pathLst>
                <a:path w="18146" h="2775" extrusionOk="0">
                  <a:moveTo>
                    <a:pt x="108" y="0"/>
                  </a:moveTo>
                  <a:lnTo>
                    <a:pt x="1" y="1453"/>
                  </a:lnTo>
                  <a:lnTo>
                    <a:pt x="18039" y="2774"/>
                  </a:lnTo>
                  <a:lnTo>
                    <a:pt x="18146" y="132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2893450" y="-1509350"/>
              <a:ext cx="455750" cy="132175"/>
            </a:xfrm>
            <a:custGeom>
              <a:avLst/>
              <a:gdLst/>
              <a:ahLst/>
              <a:cxnLst/>
              <a:rect l="l" t="t" r="r" b="b"/>
              <a:pathLst>
                <a:path w="18230" h="5287" extrusionOk="0">
                  <a:moveTo>
                    <a:pt x="7032" y="0"/>
                  </a:moveTo>
                  <a:cubicBezTo>
                    <a:pt x="3135" y="0"/>
                    <a:pt x="188" y="797"/>
                    <a:pt x="108" y="1991"/>
                  </a:cubicBezTo>
                  <a:cubicBezTo>
                    <a:pt x="1" y="3396"/>
                    <a:pt x="3942" y="4849"/>
                    <a:pt x="8930" y="5206"/>
                  </a:cubicBezTo>
                  <a:cubicBezTo>
                    <a:pt x="9693" y="5261"/>
                    <a:pt x="10435" y="5287"/>
                    <a:pt x="11147" y="5287"/>
                  </a:cubicBezTo>
                  <a:cubicBezTo>
                    <a:pt x="15069" y="5287"/>
                    <a:pt x="18041" y="4490"/>
                    <a:pt x="18122" y="3301"/>
                  </a:cubicBezTo>
                  <a:cubicBezTo>
                    <a:pt x="18229" y="1884"/>
                    <a:pt x="14276" y="443"/>
                    <a:pt x="9299" y="86"/>
                  </a:cubicBezTo>
                  <a:cubicBezTo>
                    <a:pt x="8519" y="28"/>
                    <a:pt x="7759" y="0"/>
                    <a:pt x="70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6"/>
            <p:cNvSpPr/>
            <p:nvPr/>
          </p:nvSpPr>
          <p:spPr>
            <a:xfrm>
              <a:off x="3094975" y="-1688175"/>
              <a:ext cx="59550" cy="244700"/>
            </a:xfrm>
            <a:custGeom>
              <a:avLst/>
              <a:gdLst/>
              <a:ahLst/>
              <a:cxnLst/>
              <a:rect l="l" t="t" r="r" b="b"/>
              <a:pathLst>
                <a:path w="2382" h="9788" extrusionOk="0">
                  <a:moveTo>
                    <a:pt x="715" y="0"/>
                  </a:moveTo>
                  <a:lnTo>
                    <a:pt x="0" y="9668"/>
                  </a:lnTo>
                  <a:lnTo>
                    <a:pt x="1679" y="9787"/>
                  </a:lnTo>
                  <a:lnTo>
                    <a:pt x="2381" y="119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7" name="Google Shape;1027;p36"/>
            <p:cNvGrpSpPr/>
            <p:nvPr/>
          </p:nvGrpSpPr>
          <p:grpSpPr>
            <a:xfrm>
              <a:off x="3095550" y="-1688475"/>
              <a:ext cx="59575" cy="244700"/>
              <a:chOff x="3095550" y="-1688475"/>
              <a:chExt cx="59575" cy="244700"/>
            </a:xfrm>
          </p:grpSpPr>
          <p:sp>
            <p:nvSpPr>
              <p:cNvPr id="1028" name="Google Shape;1028;p36"/>
              <p:cNvSpPr/>
              <p:nvPr/>
            </p:nvSpPr>
            <p:spPr>
              <a:xfrm>
                <a:off x="3095550" y="-1514050"/>
                <a:ext cx="42600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2811" extrusionOk="0">
                    <a:moveTo>
                      <a:pt x="191" y="0"/>
                    </a:moveTo>
                    <a:lnTo>
                      <a:pt x="1" y="2691"/>
                    </a:lnTo>
                    <a:lnTo>
                      <a:pt x="1680" y="2810"/>
                    </a:lnTo>
                    <a:lnTo>
                      <a:pt x="1704" y="2441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36"/>
              <p:cNvSpPr/>
              <p:nvPr/>
            </p:nvSpPr>
            <p:spPr>
              <a:xfrm>
                <a:off x="3112225" y="-1688475"/>
                <a:ext cx="42900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2846" extrusionOk="0">
                    <a:moveTo>
                      <a:pt x="25" y="0"/>
                    </a:moveTo>
                    <a:lnTo>
                      <a:pt x="1" y="405"/>
                    </a:lnTo>
                    <a:lnTo>
                      <a:pt x="1513" y="2846"/>
                    </a:lnTo>
                    <a:lnTo>
                      <a:pt x="1715" y="119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6"/>
              <p:cNvSpPr/>
              <p:nvPr/>
            </p:nvSpPr>
            <p:spPr>
              <a:xfrm>
                <a:off x="3103600" y="-1633425"/>
                <a:ext cx="43175" cy="1330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5323" extrusionOk="0">
                    <a:moveTo>
                      <a:pt x="215" y="1"/>
                    </a:moveTo>
                    <a:lnTo>
                      <a:pt x="0" y="2882"/>
                    </a:lnTo>
                    <a:lnTo>
                      <a:pt x="1524" y="5323"/>
                    </a:lnTo>
                    <a:lnTo>
                      <a:pt x="1727" y="2442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31" name="Google Shape;1031;p36"/>
          <p:cNvGrpSpPr/>
          <p:nvPr/>
        </p:nvGrpSpPr>
        <p:grpSpPr>
          <a:xfrm flipH="1">
            <a:off x="-315527" y="3962529"/>
            <a:ext cx="1354671" cy="1901896"/>
            <a:chOff x="10082667" y="2725665"/>
            <a:chExt cx="1702062" cy="2389616"/>
          </a:xfrm>
        </p:grpSpPr>
        <p:sp>
          <p:nvSpPr>
            <p:cNvPr id="1032" name="Google Shape;1032;p36"/>
            <p:cNvSpPr/>
            <p:nvPr/>
          </p:nvSpPr>
          <p:spPr>
            <a:xfrm>
              <a:off x="10082667" y="2725665"/>
              <a:ext cx="1702062" cy="2389616"/>
            </a:xfrm>
            <a:custGeom>
              <a:avLst/>
              <a:gdLst/>
              <a:ahLst/>
              <a:cxnLst/>
              <a:rect l="l" t="t" r="r" b="b"/>
              <a:pathLst>
                <a:path w="26909" h="37779" extrusionOk="0">
                  <a:moveTo>
                    <a:pt x="8287" y="1"/>
                  </a:moveTo>
                  <a:cubicBezTo>
                    <a:pt x="8049" y="1"/>
                    <a:pt x="7811" y="24"/>
                    <a:pt x="7584" y="84"/>
                  </a:cubicBezTo>
                  <a:cubicBezTo>
                    <a:pt x="6489" y="334"/>
                    <a:pt x="5572" y="1167"/>
                    <a:pt x="5215" y="2251"/>
                  </a:cubicBezTo>
                  <a:cubicBezTo>
                    <a:pt x="5203" y="2310"/>
                    <a:pt x="5191" y="2358"/>
                    <a:pt x="5179" y="2417"/>
                  </a:cubicBezTo>
                  <a:cubicBezTo>
                    <a:pt x="5037" y="2537"/>
                    <a:pt x="4917" y="2656"/>
                    <a:pt x="4798" y="2787"/>
                  </a:cubicBezTo>
                  <a:cubicBezTo>
                    <a:pt x="4715" y="2894"/>
                    <a:pt x="4620" y="3013"/>
                    <a:pt x="4548" y="3132"/>
                  </a:cubicBezTo>
                  <a:cubicBezTo>
                    <a:pt x="4108" y="3334"/>
                    <a:pt x="3727" y="3656"/>
                    <a:pt x="3441" y="4037"/>
                  </a:cubicBezTo>
                  <a:cubicBezTo>
                    <a:pt x="2548" y="4442"/>
                    <a:pt x="1905" y="5215"/>
                    <a:pt x="1691" y="6120"/>
                  </a:cubicBezTo>
                  <a:lnTo>
                    <a:pt x="1643" y="6347"/>
                  </a:lnTo>
                  <a:cubicBezTo>
                    <a:pt x="1465" y="6608"/>
                    <a:pt x="1357" y="6930"/>
                    <a:pt x="1346" y="7251"/>
                  </a:cubicBezTo>
                  <a:lnTo>
                    <a:pt x="24" y="31528"/>
                  </a:lnTo>
                  <a:cubicBezTo>
                    <a:pt x="0" y="32290"/>
                    <a:pt x="429" y="32981"/>
                    <a:pt x="1131" y="33278"/>
                  </a:cubicBezTo>
                  <a:lnTo>
                    <a:pt x="11430" y="37624"/>
                  </a:lnTo>
                  <a:cubicBezTo>
                    <a:pt x="11644" y="37731"/>
                    <a:pt x="11883" y="37779"/>
                    <a:pt x="12121" y="37779"/>
                  </a:cubicBezTo>
                  <a:cubicBezTo>
                    <a:pt x="12406" y="37779"/>
                    <a:pt x="12668" y="37719"/>
                    <a:pt x="12954" y="37553"/>
                  </a:cubicBezTo>
                  <a:lnTo>
                    <a:pt x="18479" y="34802"/>
                  </a:lnTo>
                  <a:cubicBezTo>
                    <a:pt x="18919" y="34576"/>
                    <a:pt x="19253" y="34183"/>
                    <a:pt x="19407" y="33707"/>
                  </a:cubicBezTo>
                  <a:lnTo>
                    <a:pt x="26230" y="11264"/>
                  </a:lnTo>
                  <a:cubicBezTo>
                    <a:pt x="26337" y="10942"/>
                    <a:pt x="26337" y="10609"/>
                    <a:pt x="26265" y="10299"/>
                  </a:cubicBezTo>
                  <a:cubicBezTo>
                    <a:pt x="26908" y="9275"/>
                    <a:pt x="26908" y="8013"/>
                    <a:pt x="26265" y="6978"/>
                  </a:cubicBezTo>
                  <a:cubicBezTo>
                    <a:pt x="25670" y="6049"/>
                    <a:pt x="24610" y="5465"/>
                    <a:pt x="23479" y="5465"/>
                  </a:cubicBezTo>
                  <a:lnTo>
                    <a:pt x="23277" y="5465"/>
                  </a:lnTo>
                  <a:lnTo>
                    <a:pt x="23182" y="5418"/>
                  </a:lnTo>
                  <a:cubicBezTo>
                    <a:pt x="22896" y="4834"/>
                    <a:pt x="22420" y="4346"/>
                    <a:pt x="21848" y="4037"/>
                  </a:cubicBezTo>
                  <a:cubicBezTo>
                    <a:pt x="21324" y="2989"/>
                    <a:pt x="20360" y="2263"/>
                    <a:pt x="19253" y="2096"/>
                  </a:cubicBezTo>
                  <a:cubicBezTo>
                    <a:pt x="19086" y="2084"/>
                    <a:pt x="18931" y="2072"/>
                    <a:pt x="18764" y="2072"/>
                  </a:cubicBezTo>
                  <a:cubicBezTo>
                    <a:pt x="18526" y="2072"/>
                    <a:pt x="18288" y="2096"/>
                    <a:pt x="18050" y="2144"/>
                  </a:cubicBezTo>
                  <a:cubicBezTo>
                    <a:pt x="17633" y="1882"/>
                    <a:pt x="17181" y="1715"/>
                    <a:pt x="16705" y="1644"/>
                  </a:cubicBezTo>
                  <a:cubicBezTo>
                    <a:pt x="16550" y="1620"/>
                    <a:pt x="16383" y="1608"/>
                    <a:pt x="16216" y="1608"/>
                  </a:cubicBezTo>
                  <a:cubicBezTo>
                    <a:pt x="15931" y="1608"/>
                    <a:pt x="15669" y="1655"/>
                    <a:pt x="15419" y="1715"/>
                  </a:cubicBezTo>
                  <a:cubicBezTo>
                    <a:pt x="15145" y="1560"/>
                    <a:pt x="14847" y="1441"/>
                    <a:pt x="14538" y="1370"/>
                  </a:cubicBezTo>
                  <a:cubicBezTo>
                    <a:pt x="13847" y="596"/>
                    <a:pt x="12883" y="155"/>
                    <a:pt x="11918" y="155"/>
                  </a:cubicBezTo>
                  <a:cubicBezTo>
                    <a:pt x="11787" y="155"/>
                    <a:pt x="11644" y="167"/>
                    <a:pt x="11514" y="179"/>
                  </a:cubicBezTo>
                  <a:cubicBezTo>
                    <a:pt x="11025" y="239"/>
                    <a:pt x="10573" y="405"/>
                    <a:pt x="10180" y="643"/>
                  </a:cubicBezTo>
                  <a:cubicBezTo>
                    <a:pt x="9644" y="227"/>
                    <a:pt x="8966" y="1"/>
                    <a:pt x="8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6"/>
            <p:cNvSpPr/>
            <p:nvPr/>
          </p:nvSpPr>
          <p:spPr>
            <a:xfrm>
              <a:off x="10199368" y="3191836"/>
              <a:ext cx="1431720" cy="1810540"/>
            </a:xfrm>
            <a:custGeom>
              <a:avLst/>
              <a:gdLst/>
              <a:ahLst/>
              <a:cxnLst/>
              <a:rect l="l" t="t" r="r" b="b"/>
              <a:pathLst>
                <a:path w="22635" h="28624" extrusionOk="0">
                  <a:moveTo>
                    <a:pt x="22634" y="3429"/>
                  </a:moveTo>
                  <a:lnTo>
                    <a:pt x="14689" y="5119"/>
                  </a:lnTo>
                  <a:lnTo>
                    <a:pt x="14689" y="5119"/>
                  </a:lnTo>
                  <a:lnTo>
                    <a:pt x="14693" y="5120"/>
                  </a:lnTo>
                  <a:lnTo>
                    <a:pt x="10302" y="28610"/>
                  </a:lnTo>
                  <a:lnTo>
                    <a:pt x="10302" y="28610"/>
                  </a:lnTo>
                  <a:lnTo>
                    <a:pt x="15800" y="25873"/>
                  </a:lnTo>
                  <a:lnTo>
                    <a:pt x="22634" y="3429"/>
                  </a:lnTo>
                  <a:close/>
                  <a:moveTo>
                    <a:pt x="1298" y="0"/>
                  </a:moveTo>
                  <a:lnTo>
                    <a:pt x="1" y="24277"/>
                  </a:lnTo>
                  <a:lnTo>
                    <a:pt x="10277" y="28614"/>
                  </a:lnTo>
                  <a:lnTo>
                    <a:pt x="10277" y="28614"/>
                  </a:lnTo>
                  <a:lnTo>
                    <a:pt x="14681" y="5120"/>
                  </a:lnTo>
                  <a:lnTo>
                    <a:pt x="14689" y="5119"/>
                  </a:lnTo>
                  <a:lnTo>
                    <a:pt x="14689" y="5119"/>
                  </a:lnTo>
                  <a:lnTo>
                    <a:pt x="1298" y="0"/>
                  </a:lnTo>
                  <a:close/>
                  <a:moveTo>
                    <a:pt x="10277" y="28614"/>
                  </a:moveTo>
                  <a:lnTo>
                    <a:pt x="10276" y="28623"/>
                  </a:lnTo>
                  <a:lnTo>
                    <a:pt x="10287" y="28618"/>
                  </a:lnTo>
                  <a:lnTo>
                    <a:pt x="10287" y="28618"/>
                  </a:lnTo>
                  <a:lnTo>
                    <a:pt x="10277" y="28614"/>
                  </a:lnTo>
                  <a:close/>
                  <a:moveTo>
                    <a:pt x="10302" y="28610"/>
                  </a:moveTo>
                  <a:lnTo>
                    <a:pt x="10287" y="28618"/>
                  </a:lnTo>
                  <a:lnTo>
                    <a:pt x="10287" y="28618"/>
                  </a:lnTo>
                  <a:lnTo>
                    <a:pt x="10300" y="28623"/>
                  </a:lnTo>
                  <a:lnTo>
                    <a:pt x="10302" y="2861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6"/>
            <p:cNvSpPr/>
            <p:nvPr/>
          </p:nvSpPr>
          <p:spPr>
            <a:xfrm>
              <a:off x="10364331" y="2836610"/>
              <a:ext cx="1301420" cy="607983"/>
            </a:xfrm>
            <a:custGeom>
              <a:avLst/>
              <a:gdLst/>
              <a:ahLst/>
              <a:cxnLst/>
              <a:rect l="l" t="t" r="r" b="b"/>
              <a:pathLst>
                <a:path w="20575" h="9612" extrusionOk="0">
                  <a:moveTo>
                    <a:pt x="3792" y="0"/>
                  </a:moveTo>
                  <a:cubicBezTo>
                    <a:pt x="3393" y="0"/>
                    <a:pt x="3008" y="251"/>
                    <a:pt x="2858" y="628"/>
                  </a:cubicBezTo>
                  <a:cubicBezTo>
                    <a:pt x="2774" y="866"/>
                    <a:pt x="2762" y="1140"/>
                    <a:pt x="2846" y="1378"/>
                  </a:cubicBezTo>
                  <a:cubicBezTo>
                    <a:pt x="2850" y="1403"/>
                    <a:pt x="2870" y="1413"/>
                    <a:pt x="2893" y="1413"/>
                  </a:cubicBezTo>
                  <a:cubicBezTo>
                    <a:pt x="2936" y="1413"/>
                    <a:pt x="2988" y="1377"/>
                    <a:pt x="2965" y="1330"/>
                  </a:cubicBezTo>
                  <a:cubicBezTo>
                    <a:pt x="2834" y="961"/>
                    <a:pt x="2953" y="509"/>
                    <a:pt x="3274" y="294"/>
                  </a:cubicBezTo>
                  <a:cubicBezTo>
                    <a:pt x="3433" y="187"/>
                    <a:pt x="3613" y="133"/>
                    <a:pt x="3791" y="133"/>
                  </a:cubicBezTo>
                  <a:cubicBezTo>
                    <a:pt x="3988" y="133"/>
                    <a:pt x="4183" y="199"/>
                    <a:pt x="4346" y="330"/>
                  </a:cubicBezTo>
                  <a:cubicBezTo>
                    <a:pt x="4513" y="473"/>
                    <a:pt x="4620" y="663"/>
                    <a:pt x="4667" y="866"/>
                  </a:cubicBezTo>
                  <a:cubicBezTo>
                    <a:pt x="4672" y="904"/>
                    <a:pt x="4696" y="919"/>
                    <a:pt x="4722" y="919"/>
                  </a:cubicBezTo>
                  <a:cubicBezTo>
                    <a:pt x="4761" y="919"/>
                    <a:pt x="4805" y="885"/>
                    <a:pt x="4798" y="842"/>
                  </a:cubicBezTo>
                  <a:cubicBezTo>
                    <a:pt x="4727" y="413"/>
                    <a:pt x="4346" y="68"/>
                    <a:pt x="3917" y="9"/>
                  </a:cubicBezTo>
                  <a:cubicBezTo>
                    <a:pt x="3875" y="3"/>
                    <a:pt x="3834" y="0"/>
                    <a:pt x="3792" y="0"/>
                  </a:cubicBezTo>
                  <a:close/>
                  <a:moveTo>
                    <a:pt x="11834" y="1261"/>
                  </a:moveTo>
                  <a:cubicBezTo>
                    <a:pt x="11537" y="1261"/>
                    <a:pt x="11254" y="1472"/>
                    <a:pt x="11180" y="1759"/>
                  </a:cubicBezTo>
                  <a:cubicBezTo>
                    <a:pt x="11166" y="1823"/>
                    <a:pt x="11207" y="1862"/>
                    <a:pt x="11245" y="1862"/>
                  </a:cubicBezTo>
                  <a:cubicBezTo>
                    <a:pt x="11271" y="1862"/>
                    <a:pt x="11294" y="1845"/>
                    <a:pt x="11299" y="1806"/>
                  </a:cubicBezTo>
                  <a:cubicBezTo>
                    <a:pt x="11354" y="1577"/>
                    <a:pt x="11589" y="1397"/>
                    <a:pt x="11830" y="1397"/>
                  </a:cubicBezTo>
                  <a:cubicBezTo>
                    <a:pt x="11852" y="1397"/>
                    <a:pt x="11873" y="1399"/>
                    <a:pt x="11894" y="1402"/>
                  </a:cubicBezTo>
                  <a:cubicBezTo>
                    <a:pt x="12156" y="1449"/>
                    <a:pt x="12347" y="1735"/>
                    <a:pt x="12311" y="1985"/>
                  </a:cubicBezTo>
                  <a:cubicBezTo>
                    <a:pt x="12304" y="2035"/>
                    <a:pt x="12349" y="2068"/>
                    <a:pt x="12391" y="2068"/>
                  </a:cubicBezTo>
                  <a:cubicBezTo>
                    <a:pt x="12418" y="2068"/>
                    <a:pt x="12445" y="2054"/>
                    <a:pt x="12454" y="2021"/>
                  </a:cubicBezTo>
                  <a:cubicBezTo>
                    <a:pt x="12514" y="1687"/>
                    <a:pt x="12287" y="1330"/>
                    <a:pt x="11942" y="1271"/>
                  </a:cubicBezTo>
                  <a:cubicBezTo>
                    <a:pt x="11906" y="1264"/>
                    <a:pt x="11870" y="1261"/>
                    <a:pt x="11834" y="1261"/>
                  </a:cubicBezTo>
                  <a:close/>
                  <a:moveTo>
                    <a:pt x="7514" y="15"/>
                  </a:moveTo>
                  <a:cubicBezTo>
                    <a:pt x="7111" y="15"/>
                    <a:pt x="6715" y="192"/>
                    <a:pt x="6465" y="509"/>
                  </a:cubicBezTo>
                  <a:cubicBezTo>
                    <a:pt x="6275" y="771"/>
                    <a:pt x="6156" y="1068"/>
                    <a:pt x="6156" y="1390"/>
                  </a:cubicBezTo>
                  <a:cubicBezTo>
                    <a:pt x="6144" y="1437"/>
                    <a:pt x="6173" y="1461"/>
                    <a:pt x="6206" y="1461"/>
                  </a:cubicBezTo>
                  <a:cubicBezTo>
                    <a:pt x="6239" y="1461"/>
                    <a:pt x="6275" y="1437"/>
                    <a:pt x="6275" y="1390"/>
                  </a:cubicBezTo>
                  <a:cubicBezTo>
                    <a:pt x="6275" y="866"/>
                    <a:pt x="6620" y="378"/>
                    <a:pt x="7108" y="211"/>
                  </a:cubicBezTo>
                  <a:cubicBezTo>
                    <a:pt x="7234" y="172"/>
                    <a:pt x="7365" y="153"/>
                    <a:pt x="7495" y="153"/>
                  </a:cubicBezTo>
                  <a:cubicBezTo>
                    <a:pt x="7880" y="153"/>
                    <a:pt x="8258" y="322"/>
                    <a:pt x="8489" y="652"/>
                  </a:cubicBezTo>
                  <a:cubicBezTo>
                    <a:pt x="8656" y="890"/>
                    <a:pt x="8739" y="1164"/>
                    <a:pt x="8739" y="1449"/>
                  </a:cubicBezTo>
                  <a:cubicBezTo>
                    <a:pt x="8739" y="1490"/>
                    <a:pt x="8772" y="1519"/>
                    <a:pt x="8808" y="1519"/>
                  </a:cubicBezTo>
                  <a:cubicBezTo>
                    <a:pt x="8825" y="1519"/>
                    <a:pt x="8843" y="1512"/>
                    <a:pt x="8858" y="1497"/>
                  </a:cubicBezTo>
                  <a:cubicBezTo>
                    <a:pt x="8950" y="1398"/>
                    <a:pt x="9080" y="1341"/>
                    <a:pt x="9210" y="1341"/>
                  </a:cubicBezTo>
                  <a:cubicBezTo>
                    <a:pt x="9299" y="1341"/>
                    <a:pt x="9388" y="1367"/>
                    <a:pt x="9466" y="1425"/>
                  </a:cubicBezTo>
                  <a:cubicBezTo>
                    <a:pt x="9668" y="1533"/>
                    <a:pt x="9728" y="1795"/>
                    <a:pt x="9644" y="1997"/>
                  </a:cubicBezTo>
                  <a:cubicBezTo>
                    <a:pt x="9629" y="2042"/>
                    <a:pt x="9675" y="2077"/>
                    <a:pt x="9720" y="2077"/>
                  </a:cubicBezTo>
                  <a:cubicBezTo>
                    <a:pt x="9747" y="2077"/>
                    <a:pt x="9774" y="2064"/>
                    <a:pt x="9787" y="2033"/>
                  </a:cubicBezTo>
                  <a:cubicBezTo>
                    <a:pt x="9870" y="1759"/>
                    <a:pt x="9775" y="1449"/>
                    <a:pt x="9525" y="1306"/>
                  </a:cubicBezTo>
                  <a:cubicBezTo>
                    <a:pt x="9434" y="1244"/>
                    <a:pt x="9324" y="1215"/>
                    <a:pt x="9212" y="1215"/>
                  </a:cubicBezTo>
                  <a:cubicBezTo>
                    <a:pt x="9094" y="1215"/>
                    <a:pt x="8974" y="1247"/>
                    <a:pt x="8871" y="1309"/>
                  </a:cubicBezTo>
                  <a:lnTo>
                    <a:pt x="8871" y="1309"/>
                  </a:lnTo>
                  <a:cubicBezTo>
                    <a:pt x="8845" y="798"/>
                    <a:pt x="8505" y="312"/>
                    <a:pt x="8025" y="116"/>
                  </a:cubicBezTo>
                  <a:cubicBezTo>
                    <a:pt x="7861" y="48"/>
                    <a:pt x="7686" y="15"/>
                    <a:pt x="7514" y="15"/>
                  </a:cubicBezTo>
                  <a:close/>
                  <a:moveTo>
                    <a:pt x="6785" y="2844"/>
                  </a:moveTo>
                  <a:cubicBezTo>
                    <a:pt x="6496" y="2844"/>
                    <a:pt x="6207" y="3046"/>
                    <a:pt x="6144" y="3342"/>
                  </a:cubicBezTo>
                  <a:cubicBezTo>
                    <a:pt x="6121" y="3395"/>
                    <a:pt x="6160" y="3434"/>
                    <a:pt x="6202" y="3434"/>
                  </a:cubicBezTo>
                  <a:cubicBezTo>
                    <a:pt x="6225" y="3434"/>
                    <a:pt x="6250" y="3421"/>
                    <a:pt x="6263" y="3390"/>
                  </a:cubicBezTo>
                  <a:cubicBezTo>
                    <a:pt x="6316" y="3155"/>
                    <a:pt x="6532" y="2978"/>
                    <a:pt x="6773" y="2978"/>
                  </a:cubicBezTo>
                  <a:cubicBezTo>
                    <a:pt x="6801" y="2978"/>
                    <a:pt x="6830" y="2980"/>
                    <a:pt x="6858" y="2985"/>
                  </a:cubicBezTo>
                  <a:cubicBezTo>
                    <a:pt x="7108" y="3021"/>
                    <a:pt x="7311" y="3307"/>
                    <a:pt x="7275" y="3557"/>
                  </a:cubicBezTo>
                  <a:cubicBezTo>
                    <a:pt x="7261" y="3612"/>
                    <a:pt x="7304" y="3643"/>
                    <a:pt x="7344" y="3643"/>
                  </a:cubicBezTo>
                  <a:cubicBezTo>
                    <a:pt x="7373" y="3643"/>
                    <a:pt x="7401" y="3627"/>
                    <a:pt x="7406" y="3592"/>
                  </a:cubicBezTo>
                  <a:cubicBezTo>
                    <a:pt x="7465" y="3259"/>
                    <a:pt x="7239" y="2914"/>
                    <a:pt x="6894" y="2854"/>
                  </a:cubicBezTo>
                  <a:cubicBezTo>
                    <a:pt x="6858" y="2848"/>
                    <a:pt x="6821" y="2844"/>
                    <a:pt x="6785" y="2844"/>
                  </a:cubicBezTo>
                  <a:close/>
                  <a:moveTo>
                    <a:pt x="10646" y="3288"/>
                  </a:moveTo>
                  <a:cubicBezTo>
                    <a:pt x="10617" y="3288"/>
                    <a:pt x="10588" y="3290"/>
                    <a:pt x="10561" y="3295"/>
                  </a:cubicBezTo>
                  <a:cubicBezTo>
                    <a:pt x="10204" y="3354"/>
                    <a:pt x="9989" y="3700"/>
                    <a:pt x="9918" y="4021"/>
                  </a:cubicBezTo>
                  <a:cubicBezTo>
                    <a:pt x="9887" y="4099"/>
                    <a:pt x="9927" y="4141"/>
                    <a:pt x="9968" y="4141"/>
                  </a:cubicBezTo>
                  <a:cubicBezTo>
                    <a:pt x="9990" y="4141"/>
                    <a:pt x="10013" y="4129"/>
                    <a:pt x="10025" y="4104"/>
                  </a:cubicBezTo>
                  <a:cubicBezTo>
                    <a:pt x="10085" y="3831"/>
                    <a:pt x="10216" y="3545"/>
                    <a:pt x="10501" y="3473"/>
                  </a:cubicBezTo>
                  <a:cubicBezTo>
                    <a:pt x="10537" y="3466"/>
                    <a:pt x="10575" y="3462"/>
                    <a:pt x="10612" y="3462"/>
                  </a:cubicBezTo>
                  <a:cubicBezTo>
                    <a:pt x="10698" y="3462"/>
                    <a:pt x="10784" y="3483"/>
                    <a:pt x="10859" y="3533"/>
                  </a:cubicBezTo>
                  <a:cubicBezTo>
                    <a:pt x="10942" y="3604"/>
                    <a:pt x="10990" y="3723"/>
                    <a:pt x="10966" y="3831"/>
                  </a:cubicBezTo>
                  <a:cubicBezTo>
                    <a:pt x="10952" y="3886"/>
                    <a:pt x="10986" y="3917"/>
                    <a:pt x="11025" y="3917"/>
                  </a:cubicBezTo>
                  <a:cubicBezTo>
                    <a:pt x="11052" y="3917"/>
                    <a:pt x="11082" y="3901"/>
                    <a:pt x="11097" y="3866"/>
                  </a:cubicBezTo>
                  <a:cubicBezTo>
                    <a:pt x="11100" y="3858"/>
                    <a:pt x="11104" y="3850"/>
                    <a:pt x="11107" y="3842"/>
                  </a:cubicBezTo>
                  <a:lnTo>
                    <a:pt x="11107" y="3842"/>
                  </a:lnTo>
                  <a:cubicBezTo>
                    <a:pt x="11108" y="3842"/>
                    <a:pt x="11108" y="3842"/>
                    <a:pt x="11109" y="3842"/>
                  </a:cubicBezTo>
                  <a:cubicBezTo>
                    <a:pt x="11110" y="3839"/>
                    <a:pt x="11111" y="3836"/>
                    <a:pt x="11111" y="3834"/>
                  </a:cubicBezTo>
                  <a:lnTo>
                    <a:pt x="11111" y="3834"/>
                  </a:lnTo>
                  <a:cubicBezTo>
                    <a:pt x="11209" y="3636"/>
                    <a:pt x="11424" y="3515"/>
                    <a:pt x="11636" y="3515"/>
                  </a:cubicBezTo>
                  <a:cubicBezTo>
                    <a:pt x="11683" y="3515"/>
                    <a:pt x="11730" y="3520"/>
                    <a:pt x="11775" y="3533"/>
                  </a:cubicBezTo>
                  <a:cubicBezTo>
                    <a:pt x="12049" y="3604"/>
                    <a:pt x="12228" y="3926"/>
                    <a:pt x="12168" y="4188"/>
                  </a:cubicBezTo>
                  <a:cubicBezTo>
                    <a:pt x="12161" y="4243"/>
                    <a:pt x="12199" y="4274"/>
                    <a:pt x="12236" y="4274"/>
                  </a:cubicBezTo>
                  <a:cubicBezTo>
                    <a:pt x="12263" y="4274"/>
                    <a:pt x="12289" y="4258"/>
                    <a:pt x="12299" y="4223"/>
                  </a:cubicBezTo>
                  <a:cubicBezTo>
                    <a:pt x="12359" y="3950"/>
                    <a:pt x="12240" y="3664"/>
                    <a:pt x="12037" y="3509"/>
                  </a:cubicBezTo>
                  <a:cubicBezTo>
                    <a:pt x="11917" y="3421"/>
                    <a:pt x="11777" y="3379"/>
                    <a:pt x="11637" y="3379"/>
                  </a:cubicBezTo>
                  <a:cubicBezTo>
                    <a:pt x="11512" y="3379"/>
                    <a:pt x="11387" y="3412"/>
                    <a:pt x="11275" y="3473"/>
                  </a:cubicBezTo>
                  <a:cubicBezTo>
                    <a:pt x="11211" y="3508"/>
                    <a:pt x="11153" y="3555"/>
                    <a:pt x="11103" y="3611"/>
                  </a:cubicBezTo>
                  <a:lnTo>
                    <a:pt x="11103" y="3611"/>
                  </a:lnTo>
                  <a:cubicBezTo>
                    <a:pt x="11079" y="3545"/>
                    <a:pt x="11040" y="3481"/>
                    <a:pt x="10990" y="3426"/>
                  </a:cubicBezTo>
                  <a:cubicBezTo>
                    <a:pt x="10893" y="3330"/>
                    <a:pt x="10766" y="3288"/>
                    <a:pt x="10646" y="3288"/>
                  </a:cubicBezTo>
                  <a:close/>
                  <a:moveTo>
                    <a:pt x="14084" y="4404"/>
                  </a:moveTo>
                  <a:cubicBezTo>
                    <a:pt x="13785" y="4404"/>
                    <a:pt x="13494" y="4615"/>
                    <a:pt x="13430" y="4902"/>
                  </a:cubicBezTo>
                  <a:cubicBezTo>
                    <a:pt x="13416" y="4960"/>
                    <a:pt x="13454" y="4991"/>
                    <a:pt x="13491" y="4991"/>
                  </a:cubicBezTo>
                  <a:cubicBezTo>
                    <a:pt x="13516" y="4991"/>
                    <a:pt x="13540" y="4978"/>
                    <a:pt x="13549" y="4950"/>
                  </a:cubicBezTo>
                  <a:cubicBezTo>
                    <a:pt x="13603" y="4724"/>
                    <a:pt x="13831" y="4538"/>
                    <a:pt x="14067" y="4538"/>
                  </a:cubicBezTo>
                  <a:cubicBezTo>
                    <a:pt x="14093" y="4538"/>
                    <a:pt x="14119" y="4540"/>
                    <a:pt x="14145" y="4545"/>
                  </a:cubicBezTo>
                  <a:cubicBezTo>
                    <a:pt x="14395" y="4593"/>
                    <a:pt x="14609" y="4878"/>
                    <a:pt x="14561" y="5128"/>
                  </a:cubicBezTo>
                  <a:cubicBezTo>
                    <a:pt x="14555" y="5177"/>
                    <a:pt x="14596" y="5209"/>
                    <a:pt x="14634" y="5209"/>
                  </a:cubicBezTo>
                  <a:cubicBezTo>
                    <a:pt x="14661" y="5209"/>
                    <a:pt x="14687" y="5192"/>
                    <a:pt x="14692" y="5152"/>
                  </a:cubicBezTo>
                  <a:cubicBezTo>
                    <a:pt x="14752" y="4831"/>
                    <a:pt x="14538" y="4473"/>
                    <a:pt x="14192" y="4414"/>
                  </a:cubicBezTo>
                  <a:cubicBezTo>
                    <a:pt x="14156" y="4407"/>
                    <a:pt x="14120" y="4404"/>
                    <a:pt x="14084" y="4404"/>
                  </a:cubicBezTo>
                  <a:close/>
                  <a:moveTo>
                    <a:pt x="14745" y="1669"/>
                  </a:moveTo>
                  <a:cubicBezTo>
                    <a:pt x="14473" y="1669"/>
                    <a:pt x="14200" y="1749"/>
                    <a:pt x="13966" y="1914"/>
                  </a:cubicBezTo>
                  <a:cubicBezTo>
                    <a:pt x="13680" y="2116"/>
                    <a:pt x="13478" y="2414"/>
                    <a:pt x="13418" y="2759"/>
                  </a:cubicBezTo>
                  <a:cubicBezTo>
                    <a:pt x="13412" y="2792"/>
                    <a:pt x="13449" y="2818"/>
                    <a:pt x="13486" y="2818"/>
                  </a:cubicBezTo>
                  <a:cubicBezTo>
                    <a:pt x="13515" y="2818"/>
                    <a:pt x="13544" y="2801"/>
                    <a:pt x="13549" y="2759"/>
                  </a:cubicBezTo>
                  <a:cubicBezTo>
                    <a:pt x="13657" y="2211"/>
                    <a:pt x="14157" y="1759"/>
                    <a:pt x="14728" y="1759"/>
                  </a:cubicBezTo>
                  <a:cubicBezTo>
                    <a:pt x="15014" y="1759"/>
                    <a:pt x="15276" y="1854"/>
                    <a:pt x="15514" y="2021"/>
                  </a:cubicBezTo>
                  <a:cubicBezTo>
                    <a:pt x="15752" y="2199"/>
                    <a:pt x="15907" y="2449"/>
                    <a:pt x="15978" y="2735"/>
                  </a:cubicBezTo>
                  <a:cubicBezTo>
                    <a:pt x="16050" y="3057"/>
                    <a:pt x="15990" y="3414"/>
                    <a:pt x="15800" y="3700"/>
                  </a:cubicBezTo>
                  <a:cubicBezTo>
                    <a:pt x="15762" y="3747"/>
                    <a:pt x="15799" y="3794"/>
                    <a:pt x="15845" y="3794"/>
                  </a:cubicBezTo>
                  <a:cubicBezTo>
                    <a:pt x="15858" y="3794"/>
                    <a:pt x="15871" y="3790"/>
                    <a:pt x="15883" y="3783"/>
                  </a:cubicBezTo>
                  <a:cubicBezTo>
                    <a:pt x="15886" y="3782"/>
                    <a:pt x="15888" y="3780"/>
                    <a:pt x="15891" y="3779"/>
                  </a:cubicBezTo>
                  <a:lnTo>
                    <a:pt x="15891" y="3779"/>
                  </a:lnTo>
                  <a:lnTo>
                    <a:pt x="15895" y="3783"/>
                  </a:lnTo>
                  <a:cubicBezTo>
                    <a:pt x="15897" y="3780"/>
                    <a:pt x="15899" y="3777"/>
                    <a:pt x="15900" y="3775"/>
                  </a:cubicBezTo>
                  <a:lnTo>
                    <a:pt x="15900" y="3775"/>
                  </a:lnTo>
                  <a:cubicBezTo>
                    <a:pt x="15968" y="3744"/>
                    <a:pt x="16043" y="3730"/>
                    <a:pt x="16117" y="3730"/>
                  </a:cubicBezTo>
                  <a:cubicBezTo>
                    <a:pt x="16329" y="3730"/>
                    <a:pt x="16544" y="3847"/>
                    <a:pt x="16621" y="4045"/>
                  </a:cubicBezTo>
                  <a:cubicBezTo>
                    <a:pt x="16740" y="4319"/>
                    <a:pt x="16526" y="4664"/>
                    <a:pt x="16240" y="4735"/>
                  </a:cubicBezTo>
                  <a:cubicBezTo>
                    <a:pt x="16160" y="4758"/>
                    <a:pt x="16201" y="4879"/>
                    <a:pt x="16267" y="4879"/>
                  </a:cubicBezTo>
                  <a:cubicBezTo>
                    <a:pt x="16270" y="4879"/>
                    <a:pt x="16273" y="4879"/>
                    <a:pt x="16276" y="4878"/>
                  </a:cubicBezTo>
                  <a:cubicBezTo>
                    <a:pt x="16281" y="4877"/>
                    <a:pt x="16286" y="4876"/>
                    <a:pt x="16291" y="4875"/>
                  </a:cubicBezTo>
                  <a:lnTo>
                    <a:pt x="16291" y="4875"/>
                  </a:lnTo>
                  <a:cubicBezTo>
                    <a:pt x="16311" y="4871"/>
                    <a:pt x="16331" y="4869"/>
                    <a:pt x="16352" y="4869"/>
                  </a:cubicBezTo>
                  <a:cubicBezTo>
                    <a:pt x="16470" y="4869"/>
                    <a:pt x="16586" y="4935"/>
                    <a:pt x="16645" y="5033"/>
                  </a:cubicBezTo>
                  <a:cubicBezTo>
                    <a:pt x="16716" y="5176"/>
                    <a:pt x="16693" y="5355"/>
                    <a:pt x="16586" y="5450"/>
                  </a:cubicBezTo>
                  <a:cubicBezTo>
                    <a:pt x="16540" y="5495"/>
                    <a:pt x="16585" y="5569"/>
                    <a:pt x="16635" y="5569"/>
                  </a:cubicBezTo>
                  <a:cubicBezTo>
                    <a:pt x="16651" y="5569"/>
                    <a:pt x="16667" y="5562"/>
                    <a:pt x="16681" y="5545"/>
                  </a:cubicBezTo>
                  <a:cubicBezTo>
                    <a:pt x="16824" y="5390"/>
                    <a:pt x="16871" y="5152"/>
                    <a:pt x="16764" y="4962"/>
                  </a:cubicBezTo>
                  <a:cubicBezTo>
                    <a:pt x="16708" y="4867"/>
                    <a:pt x="16618" y="4800"/>
                    <a:pt x="16518" y="4762"/>
                  </a:cubicBezTo>
                  <a:lnTo>
                    <a:pt x="16518" y="4762"/>
                  </a:lnTo>
                  <a:cubicBezTo>
                    <a:pt x="16670" y="4639"/>
                    <a:pt x="16768" y="4443"/>
                    <a:pt x="16776" y="4247"/>
                  </a:cubicBezTo>
                  <a:cubicBezTo>
                    <a:pt x="16788" y="3950"/>
                    <a:pt x="16574" y="3700"/>
                    <a:pt x="16288" y="3640"/>
                  </a:cubicBezTo>
                  <a:cubicBezTo>
                    <a:pt x="16226" y="3622"/>
                    <a:pt x="16165" y="3613"/>
                    <a:pt x="16106" y="3613"/>
                  </a:cubicBezTo>
                  <a:cubicBezTo>
                    <a:pt x="16065" y="3613"/>
                    <a:pt x="16025" y="3617"/>
                    <a:pt x="15985" y="3627"/>
                  </a:cubicBezTo>
                  <a:lnTo>
                    <a:pt x="15985" y="3627"/>
                  </a:lnTo>
                  <a:cubicBezTo>
                    <a:pt x="16245" y="3096"/>
                    <a:pt x="16135" y="2421"/>
                    <a:pt x="15681" y="2021"/>
                  </a:cubicBezTo>
                  <a:cubicBezTo>
                    <a:pt x="15417" y="1790"/>
                    <a:pt x="15081" y="1669"/>
                    <a:pt x="14745" y="1669"/>
                  </a:cubicBezTo>
                  <a:close/>
                  <a:moveTo>
                    <a:pt x="8450" y="4551"/>
                  </a:moveTo>
                  <a:cubicBezTo>
                    <a:pt x="8245" y="4551"/>
                    <a:pt x="8037" y="4653"/>
                    <a:pt x="7906" y="4819"/>
                  </a:cubicBezTo>
                  <a:cubicBezTo>
                    <a:pt x="7811" y="4950"/>
                    <a:pt x="7751" y="5093"/>
                    <a:pt x="7751" y="5259"/>
                  </a:cubicBezTo>
                  <a:cubicBezTo>
                    <a:pt x="7758" y="5318"/>
                    <a:pt x="7800" y="5345"/>
                    <a:pt x="7837" y="5345"/>
                  </a:cubicBezTo>
                  <a:cubicBezTo>
                    <a:pt x="7867" y="5345"/>
                    <a:pt x="7894" y="5327"/>
                    <a:pt x="7894" y="5295"/>
                  </a:cubicBezTo>
                  <a:cubicBezTo>
                    <a:pt x="7894" y="4997"/>
                    <a:pt x="8144" y="4712"/>
                    <a:pt x="8442" y="4712"/>
                  </a:cubicBezTo>
                  <a:cubicBezTo>
                    <a:pt x="8739" y="4712"/>
                    <a:pt x="9013" y="4997"/>
                    <a:pt x="9001" y="5271"/>
                  </a:cubicBezTo>
                  <a:cubicBezTo>
                    <a:pt x="9001" y="5309"/>
                    <a:pt x="9041" y="5343"/>
                    <a:pt x="9075" y="5343"/>
                  </a:cubicBezTo>
                  <a:cubicBezTo>
                    <a:pt x="9094" y="5343"/>
                    <a:pt x="9112" y="5332"/>
                    <a:pt x="9120" y="5307"/>
                  </a:cubicBezTo>
                  <a:cubicBezTo>
                    <a:pt x="9187" y="5154"/>
                    <a:pt x="9353" y="5048"/>
                    <a:pt x="9526" y="5048"/>
                  </a:cubicBezTo>
                  <a:cubicBezTo>
                    <a:pt x="9569" y="5048"/>
                    <a:pt x="9613" y="5054"/>
                    <a:pt x="9656" y="5069"/>
                  </a:cubicBezTo>
                  <a:cubicBezTo>
                    <a:pt x="9858" y="5140"/>
                    <a:pt x="9966" y="5390"/>
                    <a:pt x="9906" y="5593"/>
                  </a:cubicBezTo>
                  <a:cubicBezTo>
                    <a:pt x="9885" y="5641"/>
                    <a:pt x="9925" y="5673"/>
                    <a:pt x="9966" y="5673"/>
                  </a:cubicBezTo>
                  <a:cubicBezTo>
                    <a:pt x="9996" y="5673"/>
                    <a:pt x="10027" y="5656"/>
                    <a:pt x="10037" y="5616"/>
                  </a:cubicBezTo>
                  <a:cubicBezTo>
                    <a:pt x="10132" y="5355"/>
                    <a:pt x="9978" y="5033"/>
                    <a:pt x="9716" y="4938"/>
                  </a:cubicBezTo>
                  <a:cubicBezTo>
                    <a:pt x="9653" y="4913"/>
                    <a:pt x="9588" y="4902"/>
                    <a:pt x="9524" y="4902"/>
                  </a:cubicBezTo>
                  <a:cubicBezTo>
                    <a:pt x="9367" y="4902"/>
                    <a:pt x="9214" y="4970"/>
                    <a:pt x="9109" y="5084"/>
                  </a:cubicBezTo>
                  <a:lnTo>
                    <a:pt x="9109" y="5084"/>
                  </a:lnTo>
                  <a:cubicBezTo>
                    <a:pt x="9051" y="4865"/>
                    <a:pt x="8886" y="4687"/>
                    <a:pt x="8668" y="4593"/>
                  </a:cubicBezTo>
                  <a:cubicBezTo>
                    <a:pt x="8598" y="4564"/>
                    <a:pt x="8524" y="4551"/>
                    <a:pt x="8450" y="4551"/>
                  </a:cubicBezTo>
                  <a:close/>
                  <a:moveTo>
                    <a:pt x="2292" y="2574"/>
                  </a:moveTo>
                  <a:cubicBezTo>
                    <a:pt x="1811" y="2574"/>
                    <a:pt x="1363" y="2840"/>
                    <a:pt x="1167" y="3295"/>
                  </a:cubicBezTo>
                  <a:cubicBezTo>
                    <a:pt x="1065" y="3540"/>
                    <a:pt x="1050" y="3812"/>
                    <a:pt x="1116" y="4064"/>
                  </a:cubicBezTo>
                  <a:lnTo>
                    <a:pt x="1116" y="4064"/>
                  </a:lnTo>
                  <a:cubicBezTo>
                    <a:pt x="1057" y="4051"/>
                    <a:pt x="995" y="4044"/>
                    <a:pt x="934" y="4044"/>
                  </a:cubicBezTo>
                  <a:cubicBezTo>
                    <a:pt x="675" y="4044"/>
                    <a:pt x="411" y="4163"/>
                    <a:pt x="250" y="4366"/>
                  </a:cubicBezTo>
                  <a:cubicBezTo>
                    <a:pt x="0" y="4664"/>
                    <a:pt x="0" y="5069"/>
                    <a:pt x="214" y="5378"/>
                  </a:cubicBezTo>
                  <a:cubicBezTo>
                    <a:pt x="333" y="5557"/>
                    <a:pt x="500" y="5688"/>
                    <a:pt x="703" y="5736"/>
                  </a:cubicBezTo>
                  <a:cubicBezTo>
                    <a:pt x="706" y="5736"/>
                    <a:pt x="709" y="5736"/>
                    <a:pt x="712" y="5736"/>
                  </a:cubicBezTo>
                  <a:cubicBezTo>
                    <a:pt x="778" y="5736"/>
                    <a:pt x="818" y="5616"/>
                    <a:pt x="738" y="5605"/>
                  </a:cubicBezTo>
                  <a:cubicBezTo>
                    <a:pt x="429" y="5509"/>
                    <a:pt x="203" y="5235"/>
                    <a:pt x="179" y="4914"/>
                  </a:cubicBezTo>
                  <a:cubicBezTo>
                    <a:pt x="167" y="4604"/>
                    <a:pt x="381" y="4319"/>
                    <a:pt x="679" y="4223"/>
                  </a:cubicBezTo>
                  <a:cubicBezTo>
                    <a:pt x="756" y="4194"/>
                    <a:pt x="839" y="4179"/>
                    <a:pt x="924" y="4179"/>
                  </a:cubicBezTo>
                  <a:cubicBezTo>
                    <a:pt x="1009" y="4179"/>
                    <a:pt x="1095" y="4194"/>
                    <a:pt x="1179" y="4223"/>
                  </a:cubicBezTo>
                  <a:cubicBezTo>
                    <a:pt x="1184" y="4224"/>
                    <a:pt x="1189" y="4225"/>
                    <a:pt x="1194" y="4225"/>
                  </a:cubicBezTo>
                  <a:cubicBezTo>
                    <a:pt x="1246" y="4225"/>
                    <a:pt x="1285" y="4172"/>
                    <a:pt x="1274" y="4128"/>
                  </a:cubicBezTo>
                  <a:cubicBezTo>
                    <a:pt x="1107" y="3664"/>
                    <a:pt x="1274" y="3116"/>
                    <a:pt x="1691" y="2854"/>
                  </a:cubicBezTo>
                  <a:cubicBezTo>
                    <a:pt x="1868" y="2746"/>
                    <a:pt x="2066" y="2692"/>
                    <a:pt x="2261" y="2692"/>
                  </a:cubicBezTo>
                  <a:cubicBezTo>
                    <a:pt x="2538" y="2692"/>
                    <a:pt x="2810" y="2800"/>
                    <a:pt x="3012" y="3009"/>
                  </a:cubicBezTo>
                  <a:cubicBezTo>
                    <a:pt x="3191" y="3211"/>
                    <a:pt x="3310" y="3473"/>
                    <a:pt x="3310" y="3747"/>
                  </a:cubicBezTo>
                  <a:cubicBezTo>
                    <a:pt x="3310" y="3785"/>
                    <a:pt x="3339" y="3802"/>
                    <a:pt x="3371" y="3802"/>
                  </a:cubicBezTo>
                  <a:cubicBezTo>
                    <a:pt x="3399" y="3802"/>
                    <a:pt x="3430" y="3787"/>
                    <a:pt x="3441" y="3759"/>
                  </a:cubicBezTo>
                  <a:cubicBezTo>
                    <a:pt x="3509" y="3589"/>
                    <a:pt x="3696" y="3473"/>
                    <a:pt x="3879" y="3473"/>
                  </a:cubicBezTo>
                  <a:cubicBezTo>
                    <a:pt x="3888" y="3473"/>
                    <a:pt x="3897" y="3473"/>
                    <a:pt x="3905" y="3473"/>
                  </a:cubicBezTo>
                  <a:cubicBezTo>
                    <a:pt x="4096" y="3509"/>
                    <a:pt x="4263" y="3652"/>
                    <a:pt x="4310" y="3842"/>
                  </a:cubicBezTo>
                  <a:cubicBezTo>
                    <a:pt x="4320" y="3882"/>
                    <a:pt x="4347" y="3899"/>
                    <a:pt x="4374" y="3899"/>
                  </a:cubicBezTo>
                  <a:cubicBezTo>
                    <a:pt x="4411" y="3899"/>
                    <a:pt x="4448" y="3867"/>
                    <a:pt x="4441" y="3819"/>
                  </a:cubicBezTo>
                  <a:cubicBezTo>
                    <a:pt x="4382" y="3557"/>
                    <a:pt x="4155" y="3366"/>
                    <a:pt x="3905" y="3354"/>
                  </a:cubicBezTo>
                  <a:cubicBezTo>
                    <a:pt x="3897" y="3354"/>
                    <a:pt x="3888" y="3354"/>
                    <a:pt x="3880" y="3354"/>
                  </a:cubicBezTo>
                  <a:cubicBezTo>
                    <a:pt x="3711" y="3354"/>
                    <a:pt x="3539" y="3433"/>
                    <a:pt x="3424" y="3560"/>
                  </a:cubicBezTo>
                  <a:lnTo>
                    <a:pt x="3424" y="3560"/>
                  </a:lnTo>
                  <a:cubicBezTo>
                    <a:pt x="3342" y="3092"/>
                    <a:pt x="2982" y="2686"/>
                    <a:pt x="2512" y="2592"/>
                  </a:cubicBezTo>
                  <a:cubicBezTo>
                    <a:pt x="2439" y="2580"/>
                    <a:pt x="2365" y="2574"/>
                    <a:pt x="2292" y="2574"/>
                  </a:cubicBezTo>
                  <a:close/>
                  <a:moveTo>
                    <a:pt x="19509" y="5356"/>
                  </a:moveTo>
                  <a:cubicBezTo>
                    <a:pt x="19298" y="5356"/>
                    <a:pt x="19093" y="5417"/>
                    <a:pt x="18919" y="5533"/>
                  </a:cubicBezTo>
                  <a:cubicBezTo>
                    <a:pt x="18861" y="5581"/>
                    <a:pt x="18889" y="5668"/>
                    <a:pt x="18940" y="5668"/>
                  </a:cubicBezTo>
                  <a:cubicBezTo>
                    <a:pt x="18952" y="5668"/>
                    <a:pt x="18965" y="5664"/>
                    <a:pt x="18979" y="5652"/>
                  </a:cubicBezTo>
                  <a:cubicBezTo>
                    <a:pt x="19136" y="5546"/>
                    <a:pt x="19322" y="5489"/>
                    <a:pt x="19507" y="5489"/>
                  </a:cubicBezTo>
                  <a:cubicBezTo>
                    <a:pt x="19715" y="5489"/>
                    <a:pt x="19922" y="5561"/>
                    <a:pt x="20086" y="5712"/>
                  </a:cubicBezTo>
                  <a:cubicBezTo>
                    <a:pt x="20372" y="5962"/>
                    <a:pt x="20467" y="6390"/>
                    <a:pt x="20312" y="6736"/>
                  </a:cubicBezTo>
                  <a:cubicBezTo>
                    <a:pt x="20217" y="6926"/>
                    <a:pt x="20050" y="7093"/>
                    <a:pt x="19860" y="7176"/>
                  </a:cubicBezTo>
                  <a:cubicBezTo>
                    <a:pt x="19797" y="7207"/>
                    <a:pt x="19835" y="7302"/>
                    <a:pt x="19901" y="7302"/>
                  </a:cubicBezTo>
                  <a:cubicBezTo>
                    <a:pt x="19910" y="7302"/>
                    <a:pt x="19920" y="7300"/>
                    <a:pt x="19931" y="7295"/>
                  </a:cubicBezTo>
                  <a:cubicBezTo>
                    <a:pt x="20336" y="7117"/>
                    <a:pt x="20574" y="6676"/>
                    <a:pt x="20515" y="6236"/>
                  </a:cubicBezTo>
                  <a:cubicBezTo>
                    <a:pt x="20455" y="5795"/>
                    <a:pt x="20098" y="5426"/>
                    <a:pt x="19657" y="5366"/>
                  </a:cubicBezTo>
                  <a:cubicBezTo>
                    <a:pt x="19608" y="5360"/>
                    <a:pt x="19558" y="5356"/>
                    <a:pt x="19509" y="5356"/>
                  </a:cubicBezTo>
                  <a:close/>
                  <a:moveTo>
                    <a:pt x="16958" y="6579"/>
                  </a:moveTo>
                  <a:cubicBezTo>
                    <a:pt x="16666" y="6579"/>
                    <a:pt x="16420" y="6792"/>
                    <a:pt x="16240" y="7021"/>
                  </a:cubicBezTo>
                  <a:cubicBezTo>
                    <a:pt x="16190" y="7063"/>
                    <a:pt x="16234" y="7106"/>
                    <a:pt x="16286" y="7106"/>
                  </a:cubicBezTo>
                  <a:cubicBezTo>
                    <a:pt x="16307" y="7106"/>
                    <a:pt x="16330" y="7098"/>
                    <a:pt x="16347" y="7081"/>
                  </a:cubicBezTo>
                  <a:cubicBezTo>
                    <a:pt x="16501" y="6883"/>
                    <a:pt x="16716" y="6696"/>
                    <a:pt x="16981" y="6696"/>
                  </a:cubicBezTo>
                  <a:cubicBezTo>
                    <a:pt x="17004" y="6696"/>
                    <a:pt x="17027" y="6697"/>
                    <a:pt x="17050" y="6700"/>
                  </a:cubicBezTo>
                  <a:cubicBezTo>
                    <a:pt x="17169" y="6724"/>
                    <a:pt x="17288" y="6795"/>
                    <a:pt x="17348" y="6914"/>
                  </a:cubicBezTo>
                  <a:cubicBezTo>
                    <a:pt x="17395" y="6998"/>
                    <a:pt x="17395" y="7140"/>
                    <a:pt x="17336" y="7224"/>
                  </a:cubicBezTo>
                  <a:cubicBezTo>
                    <a:pt x="17290" y="7269"/>
                    <a:pt x="17328" y="7343"/>
                    <a:pt x="17375" y="7343"/>
                  </a:cubicBezTo>
                  <a:cubicBezTo>
                    <a:pt x="17388" y="7343"/>
                    <a:pt x="17401" y="7337"/>
                    <a:pt x="17414" y="7325"/>
                  </a:cubicBezTo>
                  <a:lnTo>
                    <a:pt x="17414" y="7325"/>
                  </a:lnTo>
                  <a:lnTo>
                    <a:pt x="17419" y="7331"/>
                  </a:lnTo>
                  <a:cubicBezTo>
                    <a:pt x="17428" y="7320"/>
                    <a:pt x="17436" y="7309"/>
                    <a:pt x="17443" y="7298"/>
                  </a:cubicBezTo>
                  <a:lnTo>
                    <a:pt x="17443" y="7298"/>
                  </a:lnTo>
                  <a:cubicBezTo>
                    <a:pt x="17551" y="7206"/>
                    <a:pt x="17686" y="7160"/>
                    <a:pt x="17820" y="7160"/>
                  </a:cubicBezTo>
                  <a:cubicBezTo>
                    <a:pt x="17952" y="7160"/>
                    <a:pt x="18085" y="7204"/>
                    <a:pt x="18193" y="7295"/>
                  </a:cubicBezTo>
                  <a:cubicBezTo>
                    <a:pt x="18407" y="7498"/>
                    <a:pt x="18419" y="7831"/>
                    <a:pt x="18252" y="8057"/>
                  </a:cubicBezTo>
                  <a:cubicBezTo>
                    <a:pt x="18218" y="8108"/>
                    <a:pt x="18263" y="8153"/>
                    <a:pt x="18313" y="8153"/>
                  </a:cubicBezTo>
                  <a:cubicBezTo>
                    <a:pt x="18333" y="8153"/>
                    <a:pt x="18354" y="8146"/>
                    <a:pt x="18371" y="8129"/>
                  </a:cubicBezTo>
                  <a:cubicBezTo>
                    <a:pt x="18538" y="7926"/>
                    <a:pt x="18538" y="7617"/>
                    <a:pt x="18419" y="7390"/>
                  </a:cubicBezTo>
                  <a:cubicBezTo>
                    <a:pt x="18298" y="7171"/>
                    <a:pt x="18056" y="7042"/>
                    <a:pt x="17795" y="7042"/>
                  </a:cubicBezTo>
                  <a:cubicBezTo>
                    <a:pt x="17773" y="7042"/>
                    <a:pt x="17751" y="7043"/>
                    <a:pt x="17729" y="7045"/>
                  </a:cubicBezTo>
                  <a:cubicBezTo>
                    <a:pt x="17655" y="7051"/>
                    <a:pt x="17579" y="7070"/>
                    <a:pt x="17509" y="7103"/>
                  </a:cubicBezTo>
                  <a:lnTo>
                    <a:pt x="17509" y="7103"/>
                  </a:lnTo>
                  <a:cubicBezTo>
                    <a:pt x="17515" y="7035"/>
                    <a:pt x="17505" y="6966"/>
                    <a:pt x="17478" y="6902"/>
                  </a:cubicBezTo>
                  <a:cubicBezTo>
                    <a:pt x="17419" y="6748"/>
                    <a:pt x="17300" y="6640"/>
                    <a:pt x="17133" y="6605"/>
                  </a:cubicBezTo>
                  <a:cubicBezTo>
                    <a:pt x="17073" y="6587"/>
                    <a:pt x="17015" y="6579"/>
                    <a:pt x="16958" y="6579"/>
                  </a:cubicBezTo>
                  <a:close/>
                  <a:moveTo>
                    <a:pt x="5432" y="4314"/>
                  </a:moveTo>
                  <a:cubicBezTo>
                    <a:pt x="5324" y="4314"/>
                    <a:pt x="5215" y="4328"/>
                    <a:pt x="5108" y="4354"/>
                  </a:cubicBezTo>
                  <a:cubicBezTo>
                    <a:pt x="4846" y="4426"/>
                    <a:pt x="4608" y="4604"/>
                    <a:pt x="4441" y="4843"/>
                  </a:cubicBezTo>
                  <a:cubicBezTo>
                    <a:pt x="4290" y="5064"/>
                    <a:pt x="4224" y="5337"/>
                    <a:pt x="4236" y="5603"/>
                  </a:cubicBezTo>
                  <a:lnTo>
                    <a:pt x="4236" y="5603"/>
                  </a:lnTo>
                  <a:cubicBezTo>
                    <a:pt x="4097" y="5530"/>
                    <a:pt x="3939" y="5493"/>
                    <a:pt x="3784" y="5493"/>
                  </a:cubicBezTo>
                  <a:cubicBezTo>
                    <a:pt x="3666" y="5493"/>
                    <a:pt x="3549" y="5514"/>
                    <a:pt x="3441" y="5557"/>
                  </a:cubicBezTo>
                  <a:cubicBezTo>
                    <a:pt x="3131" y="5688"/>
                    <a:pt x="2953" y="6009"/>
                    <a:pt x="2953" y="6331"/>
                  </a:cubicBezTo>
                  <a:cubicBezTo>
                    <a:pt x="2953" y="6509"/>
                    <a:pt x="3012" y="6700"/>
                    <a:pt x="3120" y="6855"/>
                  </a:cubicBezTo>
                  <a:cubicBezTo>
                    <a:pt x="3136" y="6872"/>
                    <a:pt x="3159" y="6888"/>
                    <a:pt x="3179" y="6888"/>
                  </a:cubicBezTo>
                  <a:cubicBezTo>
                    <a:pt x="3188" y="6888"/>
                    <a:pt x="3196" y="6885"/>
                    <a:pt x="3203" y="6879"/>
                  </a:cubicBezTo>
                  <a:cubicBezTo>
                    <a:pt x="3227" y="6843"/>
                    <a:pt x="3251" y="6795"/>
                    <a:pt x="3227" y="6759"/>
                  </a:cubicBezTo>
                  <a:cubicBezTo>
                    <a:pt x="3060" y="6545"/>
                    <a:pt x="3024" y="6224"/>
                    <a:pt x="3143" y="5986"/>
                  </a:cubicBezTo>
                  <a:cubicBezTo>
                    <a:pt x="3258" y="5745"/>
                    <a:pt x="3515" y="5604"/>
                    <a:pt x="3789" y="5604"/>
                  </a:cubicBezTo>
                  <a:cubicBezTo>
                    <a:pt x="3800" y="5604"/>
                    <a:pt x="3811" y="5604"/>
                    <a:pt x="3822" y="5605"/>
                  </a:cubicBezTo>
                  <a:cubicBezTo>
                    <a:pt x="3977" y="5605"/>
                    <a:pt x="4132" y="5664"/>
                    <a:pt x="4251" y="5771"/>
                  </a:cubicBezTo>
                  <a:cubicBezTo>
                    <a:pt x="4267" y="5781"/>
                    <a:pt x="4283" y="5785"/>
                    <a:pt x="4299" y="5785"/>
                  </a:cubicBezTo>
                  <a:cubicBezTo>
                    <a:pt x="4338" y="5785"/>
                    <a:pt x="4370" y="5755"/>
                    <a:pt x="4370" y="5712"/>
                  </a:cubicBezTo>
                  <a:cubicBezTo>
                    <a:pt x="4368" y="5704"/>
                    <a:pt x="4367" y="5697"/>
                    <a:pt x="4366" y="5690"/>
                  </a:cubicBezTo>
                  <a:lnTo>
                    <a:pt x="4366" y="5690"/>
                  </a:lnTo>
                  <a:cubicBezTo>
                    <a:pt x="4367" y="5689"/>
                    <a:pt x="4368" y="5689"/>
                    <a:pt x="4370" y="5688"/>
                  </a:cubicBezTo>
                  <a:cubicBezTo>
                    <a:pt x="4368" y="5687"/>
                    <a:pt x="4366" y="5685"/>
                    <a:pt x="4365" y="5684"/>
                  </a:cubicBezTo>
                  <a:lnTo>
                    <a:pt x="4365" y="5684"/>
                  </a:lnTo>
                  <a:cubicBezTo>
                    <a:pt x="4285" y="5192"/>
                    <a:pt x="4569" y="4673"/>
                    <a:pt x="5048" y="4521"/>
                  </a:cubicBezTo>
                  <a:cubicBezTo>
                    <a:pt x="5170" y="4476"/>
                    <a:pt x="5297" y="4455"/>
                    <a:pt x="5422" y="4455"/>
                  </a:cubicBezTo>
                  <a:cubicBezTo>
                    <a:pt x="5797" y="4455"/>
                    <a:pt x="6159" y="4649"/>
                    <a:pt x="6346" y="4997"/>
                  </a:cubicBezTo>
                  <a:cubicBezTo>
                    <a:pt x="6477" y="5247"/>
                    <a:pt x="6525" y="5533"/>
                    <a:pt x="6453" y="5807"/>
                  </a:cubicBezTo>
                  <a:cubicBezTo>
                    <a:pt x="6445" y="5849"/>
                    <a:pt x="6484" y="5891"/>
                    <a:pt x="6525" y="5891"/>
                  </a:cubicBezTo>
                  <a:cubicBezTo>
                    <a:pt x="6541" y="5891"/>
                    <a:pt x="6558" y="5884"/>
                    <a:pt x="6572" y="5866"/>
                  </a:cubicBezTo>
                  <a:cubicBezTo>
                    <a:pt x="6580" y="5858"/>
                    <a:pt x="6587" y="5850"/>
                    <a:pt x="6595" y="5842"/>
                  </a:cubicBezTo>
                  <a:lnTo>
                    <a:pt x="6595" y="5842"/>
                  </a:lnTo>
                  <a:cubicBezTo>
                    <a:pt x="6596" y="5843"/>
                    <a:pt x="6596" y="5843"/>
                    <a:pt x="6596" y="5843"/>
                  </a:cubicBezTo>
                  <a:cubicBezTo>
                    <a:pt x="6596" y="5842"/>
                    <a:pt x="6596" y="5842"/>
                    <a:pt x="6597" y="5841"/>
                  </a:cubicBezTo>
                  <a:lnTo>
                    <a:pt x="6597" y="5841"/>
                  </a:lnTo>
                  <a:cubicBezTo>
                    <a:pt x="6682" y="5759"/>
                    <a:pt x="6800" y="5718"/>
                    <a:pt x="6917" y="5718"/>
                  </a:cubicBezTo>
                  <a:cubicBezTo>
                    <a:pt x="7053" y="5718"/>
                    <a:pt x="7189" y="5774"/>
                    <a:pt x="7275" y="5890"/>
                  </a:cubicBezTo>
                  <a:cubicBezTo>
                    <a:pt x="7430" y="6105"/>
                    <a:pt x="7311" y="6462"/>
                    <a:pt x="7061" y="6557"/>
                  </a:cubicBezTo>
                  <a:cubicBezTo>
                    <a:pt x="6989" y="6581"/>
                    <a:pt x="7001" y="6688"/>
                    <a:pt x="7072" y="6688"/>
                  </a:cubicBezTo>
                  <a:cubicBezTo>
                    <a:pt x="7406" y="6688"/>
                    <a:pt x="7715" y="6902"/>
                    <a:pt x="7823" y="7224"/>
                  </a:cubicBezTo>
                  <a:cubicBezTo>
                    <a:pt x="7906" y="7533"/>
                    <a:pt x="7787" y="7891"/>
                    <a:pt x="7537" y="8069"/>
                  </a:cubicBezTo>
                  <a:cubicBezTo>
                    <a:pt x="7477" y="8109"/>
                    <a:pt x="7517" y="8199"/>
                    <a:pt x="7574" y="8199"/>
                  </a:cubicBezTo>
                  <a:cubicBezTo>
                    <a:pt x="7585" y="8199"/>
                    <a:pt x="7597" y="8196"/>
                    <a:pt x="7608" y="8188"/>
                  </a:cubicBezTo>
                  <a:cubicBezTo>
                    <a:pt x="7846" y="8010"/>
                    <a:pt x="8001" y="7736"/>
                    <a:pt x="8001" y="7438"/>
                  </a:cubicBezTo>
                  <a:cubicBezTo>
                    <a:pt x="8001" y="7140"/>
                    <a:pt x="7823" y="6855"/>
                    <a:pt x="7561" y="6688"/>
                  </a:cubicBezTo>
                  <a:cubicBezTo>
                    <a:pt x="7477" y="6640"/>
                    <a:pt x="7386" y="6603"/>
                    <a:pt x="7292" y="6581"/>
                  </a:cubicBezTo>
                  <a:lnTo>
                    <a:pt x="7292" y="6581"/>
                  </a:lnTo>
                  <a:cubicBezTo>
                    <a:pt x="7438" y="6449"/>
                    <a:pt x="7512" y="6235"/>
                    <a:pt x="7477" y="6033"/>
                  </a:cubicBezTo>
                  <a:cubicBezTo>
                    <a:pt x="7432" y="5764"/>
                    <a:pt x="7198" y="5591"/>
                    <a:pt x="6933" y="5591"/>
                  </a:cubicBezTo>
                  <a:cubicBezTo>
                    <a:pt x="6916" y="5591"/>
                    <a:pt x="6899" y="5591"/>
                    <a:pt x="6882" y="5593"/>
                  </a:cubicBezTo>
                  <a:cubicBezTo>
                    <a:pt x="6793" y="5599"/>
                    <a:pt x="6708" y="5622"/>
                    <a:pt x="6632" y="5663"/>
                  </a:cubicBezTo>
                  <a:lnTo>
                    <a:pt x="6632" y="5663"/>
                  </a:lnTo>
                  <a:cubicBezTo>
                    <a:pt x="6689" y="5163"/>
                    <a:pt x="6420" y="4638"/>
                    <a:pt x="5953" y="4426"/>
                  </a:cubicBezTo>
                  <a:cubicBezTo>
                    <a:pt x="5790" y="4351"/>
                    <a:pt x="5612" y="4314"/>
                    <a:pt x="5432" y="4314"/>
                  </a:cubicBezTo>
                  <a:close/>
                  <a:moveTo>
                    <a:pt x="14489" y="6262"/>
                  </a:moveTo>
                  <a:cubicBezTo>
                    <a:pt x="14278" y="6262"/>
                    <a:pt x="14062" y="6330"/>
                    <a:pt x="13895" y="6438"/>
                  </a:cubicBezTo>
                  <a:cubicBezTo>
                    <a:pt x="13818" y="6486"/>
                    <a:pt x="13850" y="6573"/>
                    <a:pt x="13909" y="6573"/>
                  </a:cubicBezTo>
                  <a:cubicBezTo>
                    <a:pt x="13923" y="6573"/>
                    <a:pt x="13938" y="6568"/>
                    <a:pt x="13954" y="6557"/>
                  </a:cubicBezTo>
                  <a:cubicBezTo>
                    <a:pt x="14106" y="6451"/>
                    <a:pt x="14289" y="6394"/>
                    <a:pt x="14472" y="6394"/>
                  </a:cubicBezTo>
                  <a:cubicBezTo>
                    <a:pt x="14679" y="6394"/>
                    <a:pt x="14886" y="6465"/>
                    <a:pt x="15050" y="6617"/>
                  </a:cubicBezTo>
                  <a:cubicBezTo>
                    <a:pt x="15335" y="6867"/>
                    <a:pt x="15443" y="7295"/>
                    <a:pt x="15276" y="7641"/>
                  </a:cubicBezTo>
                  <a:cubicBezTo>
                    <a:pt x="15192" y="7831"/>
                    <a:pt x="15026" y="7998"/>
                    <a:pt x="14835" y="8093"/>
                  </a:cubicBezTo>
                  <a:cubicBezTo>
                    <a:pt x="14759" y="8115"/>
                    <a:pt x="14802" y="8215"/>
                    <a:pt x="14882" y="8215"/>
                  </a:cubicBezTo>
                  <a:cubicBezTo>
                    <a:pt x="14890" y="8215"/>
                    <a:pt x="14898" y="8214"/>
                    <a:pt x="14907" y="8212"/>
                  </a:cubicBezTo>
                  <a:cubicBezTo>
                    <a:pt x="15312" y="8022"/>
                    <a:pt x="15550" y="7581"/>
                    <a:pt x="15490" y="7152"/>
                  </a:cubicBezTo>
                  <a:cubicBezTo>
                    <a:pt x="15431" y="6700"/>
                    <a:pt x="15073" y="6331"/>
                    <a:pt x="14621" y="6271"/>
                  </a:cubicBezTo>
                  <a:cubicBezTo>
                    <a:pt x="14578" y="6265"/>
                    <a:pt x="14534" y="6262"/>
                    <a:pt x="14489" y="6262"/>
                  </a:cubicBezTo>
                  <a:close/>
                  <a:moveTo>
                    <a:pt x="10779" y="8349"/>
                  </a:moveTo>
                  <a:cubicBezTo>
                    <a:pt x="10569" y="8349"/>
                    <a:pt x="10366" y="8445"/>
                    <a:pt x="10216" y="8629"/>
                  </a:cubicBezTo>
                  <a:cubicBezTo>
                    <a:pt x="10097" y="8760"/>
                    <a:pt x="10037" y="8926"/>
                    <a:pt x="10037" y="9105"/>
                  </a:cubicBezTo>
                  <a:cubicBezTo>
                    <a:pt x="10032" y="9138"/>
                    <a:pt x="10059" y="9156"/>
                    <a:pt x="10091" y="9156"/>
                  </a:cubicBezTo>
                  <a:cubicBezTo>
                    <a:pt x="10127" y="9156"/>
                    <a:pt x="10168" y="9132"/>
                    <a:pt x="10168" y="9081"/>
                  </a:cubicBezTo>
                  <a:cubicBezTo>
                    <a:pt x="10168" y="8766"/>
                    <a:pt x="10454" y="8474"/>
                    <a:pt x="10780" y="8474"/>
                  </a:cubicBezTo>
                  <a:cubicBezTo>
                    <a:pt x="10786" y="8474"/>
                    <a:pt x="10793" y="8474"/>
                    <a:pt x="10799" y="8474"/>
                  </a:cubicBezTo>
                  <a:cubicBezTo>
                    <a:pt x="11121" y="8486"/>
                    <a:pt x="11406" y="8807"/>
                    <a:pt x="11382" y="9129"/>
                  </a:cubicBezTo>
                  <a:cubicBezTo>
                    <a:pt x="11382" y="9176"/>
                    <a:pt x="11415" y="9200"/>
                    <a:pt x="11448" y="9200"/>
                  </a:cubicBezTo>
                  <a:cubicBezTo>
                    <a:pt x="11481" y="9200"/>
                    <a:pt x="11513" y="9176"/>
                    <a:pt x="11513" y="9129"/>
                  </a:cubicBezTo>
                  <a:cubicBezTo>
                    <a:pt x="11525" y="8819"/>
                    <a:pt x="11323" y="8522"/>
                    <a:pt x="11049" y="8403"/>
                  </a:cubicBezTo>
                  <a:cubicBezTo>
                    <a:pt x="10960" y="8367"/>
                    <a:pt x="10869" y="8349"/>
                    <a:pt x="10779" y="8349"/>
                  </a:cubicBezTo>
                  <a:close/>
                  <a:moveTo>
                    <a:pt x="12048" y="6196"/>
                  </a:moveTo>
                  <a:cubicBezTo>
                    <a:pt x="11919" y="6196"/>
                    <a:pt x="11790" y="6217"/>
                    <a:pt x="11668" y="6259"/>
                  </a:cubicBezTo>
                  <a:cubicBezTo>
                    <a:pt x="11427" y="6333"/>
                    <a:pt x="11195" y="6489"/>
                    <a:pt x="11022" y="6696"/>
                  </a:cubicBezTo>
                  <a:lnTo>
                    <a:pt x="11022" y="6696"/>
                  </a:lnTo>
                  <a:cubicBezTo>
                    <a:pt x="10886" y="6477"/>
                    <a:pt x="10638" y="6332"/>
                    <a:pt x="10381" y="6332"/>
                  </a:cubicBezTo>
                  <a:cubicBezTo>
                    <a:pt x="10342" y="6332"/>
                    <a:pt x="10303" y="6336"/>
                    <a:pt x="10263" y="6343"/>
                  </a:cubicBezTo>
                  <a:cubicBezTo>
                    <a:pt x="9918" y="6426"/>
                    <a:pt x="9680" y="6748"/>
                    <a:pt x="9692" y="7093"/>
                  </a:cubicBezTo>
                  <a:cubicBezTo>
                    <a:pt x="9698" y="7148"/>
                    <a:pt x="9739" y="7175"/>
                    <a:pt x="9777" y="7175"/>
                  </a:cubicBezTo>
                  <a:cubicBezTo>
                    <a:pt x="9813" y="7175"/>
                    <a:pt x="9847" y="7151"/>
                    <a:pt x="9847" y="7105"/>
                  </a:cubicBezTo>
                  <a:cubicBezTo>
                    <a:pt x="9835" y="6819"/>
                    <a:pt x="10025" y="6557"/>
                    <a:pt x="10299" y="6498"/>
                  </a:cubicBezTo>
                  <a:cubicBezTo>
                    <a:pt x="10337" y="6489"/>
                    <a:pt x="10375" y="6485"/>
                    <a:pt x="10414" y="6485"/>
                  </a:cubicBezTo>
                  <a:cubicBezTo>
                    <a:pt x="10652" y="6485"/>
                    <a:pt x="10885" y="6636"/>
                    <a:pt x="10978" y="6831"/>
                  </a:cubicBezTo>
                  <a:cubicBezTo>
                    <a:pt x="10991" y="6864"/>
                    <a:pt x="11016" y="6879"/>
                    <a:pt x="11041" y="6879"/>
                  </a:cubicBezTo>
                  <a:cubicBezTo>
                    <a:pt x="11061" y="6879"/>
                    <a:pt x="11081" y="6870"/>
                    <a:pt x="11097" y="6855"/>
                  </a:cubicBezTo>
                  <a:cubicBezTo>
                    <a:pt x="11330" y="6553"/>
                    <a:pt x="11682" y="6331"/>
                    <a:pt x="12057" y="6331"/>
                  </a:cubicBezTo>
                  <a:cubicBezTo>
                    <a:pt x="12141" y="6331"/>
                    <a:pt x="12226" y="6343"/>
                    <a:pt x="12311" y="6367"/>
                  </a:cubicBezTo>
                  <a:cubicBezTo>
                    <a:pt x="12728" y="6462"/>
                    <a:pt x="13073" y="6843"/>
                    <a:pt x="13014" y="7283"/>
                  </a:cubicBezTo>
                  <a:cubicBezTo>
                    <a:pt x="12980" y="7498"/>
                    <a:pt x="12881" y="7692"/>
                    <a:pt x="12698" y="7802"/>
                  </a:cubicBezTo>
                  <a:lnTo>
                    <a:pt x="12698" y="7802"/>
                  </a:lnTo>
                  <a:cubicBezTo>
                    <a:pt x="12688" y="7804"/>
                    <a:pt x="12678" y="7805"/>
                    <a:pt x="12668" y="7807"/>
                  </a:cubicBezTo>
                  <a:cubicBezTo>
                    <a:pt x="12669" y="7811"/>
                    <a:pt x="12670" y="7814"/>
                    <a:pt x="12671" y="7818"/>
                  </a:cubicBezTo>
                  <a:lnTo>
                    <a:pt x="12671" y="7818"/>
                  </a:lnTo>
                  <a:cubicBezTo>
                    <a:pt x="12670" y="7818"/>
                    <a:pt x="12669" y="7819"/>
                    <a:pt x="12668" y="7819"/>
                  </a:cubicBezTo>
                  <a:cubicBezTo>
                    <a:pt x="12602" y="7864"/>
                    <a:pt x="12649" y="7939"/>
                    <a:pt x="12704" y="7939"/>
                  </a:cubicBezTo>
                  <a:cubicBezTo>
                    <a:pt x="12708" y="7939"/>
                    <a:pt x="12712" y="7939"/>
                    <a:pt x="12716" y="7938"/>
                  </a:cubicBezTo>
                  <a:cubicBezTo>
                    <a:pt x="12763" y="7931"/>
                    <a:pt x="12810" y="7927"/>
                    <a:pt x="12856" y="7927"/>
                  </a:cubicBezTo>
                  <a:cubicBezTo>
                    <a:pt x="13108" y="7927"/>
                    <a:pt x="13357" y="8033"/>
                    <a:pt x="13538" y="8224"/>
                  </a:cubicBezTo>
                  <a:cubicBezTo>
                    <a:pt x="13740" y="8450"/>
                    <a:pt x="13823" y="8760"/>
                    <a:pt x="13764" y="9057"/>
                  </a:cubicBezTo>
                  <a:cubicBezTo>
                    <a:pt x="13716" y="9224"/>
                    <a:pt x="13645" y="9379"/>
                    <a:pt x="13502" y="9498"/>
                  </a:cubicBezTo>
                  <a:cubicBezTo>
                    <a:pt x="13456" y="9544"/>
                    <a:pt x="13503" y="9612"/>
                    <a:pt x="13554" y="9612"/>
                  </a:cubicBezTo>
                  <a:cubicBezTo>
                    <a:pt x="13569" y="9612"/>
                    <a:pt x="13584" y="9606"/>
                    <a:pt x="13597" y="9593"/>
                  </a:cubicBezTo>
                  <a:cubicBezTo>
                    <a:pt x="13847" y="9343"/>
                    <a:pt x="13954" y="8986"/>
                    <a:pt x="13895" y="8629"/>
                  </a:cubicBezTo>
                  <a:cubicBezTo>
                    <a:pt x="13835" y="8283"/>
                    <a:pt x="13573" y="7998"/>
                    <a:pt x="13252" y="7867"/>
                  </a:cubicBezTo>
                  <a:cubicBezTo>
                    <a:pt x="13137" y="7821"/>
                    <a:pt x="13013" y="7795"/>
                    <a:pt x="12885" y="7791"/>
                  </a:cubicBezTo>
                  <a:lnTo>
                    <a:pt x="12885" y="7791"/>
                  </a:lnTo>
                  <a:cubicBezTo>
                    <a:pt x="13157" y="7506"/>
                    <a:pt x="13204" y="7043"/>
                    <a:pt x="13002" y="6700"/>
                  </a:cubicBezTo>
                  <a:cubicBezTo>
                    <a:pt x="12798" y="6372"/>
                    <a:pt x="12423" y="6196"/>
                    <a:pt x="12048" y="6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6"/>
            <p:cNvSpPr/>
            <p:nvPr/>
          </p:nvSpPr>
          <p:spPr>
            <a:xfrm>
              <a:off x="10224226" y="3191077"/>
              <a:ext cx="1371441" cy="1810540"/>
            </a:xfrm>
            <a:custGeom>
              <a:avLst/>
              <a:gdLst/>
              <a:ahLst/>
              <a:cxnLst/>
              <a:rect l="l" t="t" r="r" b="b"/>
              <a:pathLst>
                <a:path w="21682" h="28624" extrusionOk="0">
                  <a:moveTo>
                    <a:pt x="21682" y="3537"/>
                  </a:moveTo>
                  <a:lnTo>
                    <a:pt x="19967" y="3918"/>
                  </a:lnTo>
                  <a:lnTo>
                    <a:pt x="13871" y="26635"/>
                  </a:lnTo>
                  <a:lnTo>
                    <a:pt x="13871" y="26635"/>
                  </a:lnTo>
                  <a:lnTo>
                    <a:pt x="14812" y="26182"/>
                  </a:lnTo>
                  <a:lnTo>
                    <a:pt x="21682" y="3537"/>
                  </a:lnTo>
                  <a:close/>
                  <a:moveTo>
                    <a:pt x="18062" y="4334"/>
                  </a:moveTo>
                  <a:lnTo>
                    <a:pt x="15776" y="4811"/>
                  </a:lnTo>
                  <a:lnTo>
                    <a:pt x="11073" y="28040"/>
                  </a:lnTo>
                  <a:lnTo>
                    <a:pt x="12324" y="27409"/>
                  </a:lnTo>
                  <a:lnTo>
                    <a:pt x="18062" y="4334"/>
                  </a:lnTo>
                  <a:close/>
                  <a:moveTo>
                    <a:pt x="870" y="1"/>
                  </a:moveTo>
                  <a:lnTo>
                    <a:pt x="1" y="15979"/>
                  </a:lnTo>
                  <a:cubicBezTo>
                    <a:pt x="524" y="16610"/>
                    <a:pt x="1108" y="17169"/>
                    <a:pt x="1763" y="17646"/>
                  </a:cubicBezTo>
                  <a:lnTo>
                    <a:pt x="1167" y="24968"/>
                  </a:lnTo>
                  <a:lnTo>
                    <a:pt x="2560" y="25563"/>
                  </a:lnTo>
                  <a:lnTo>
                    <a:pt x="3275" y="18574"/>
                  </a:lnTo>
                  <a:cubicBezTo>
                    <a:pt x="3965" y="18896"/>
                    <a:pt x="4704" y="19158"/>
                    <a:pt x="5477" y="19312"/>
                  </a:cubicBezTo>
                  <a:cubicBezTo>
                    <a:pt x="5513" y="19312"/>
                    <a:pt x="5537" y="19336"/>
                    <a:pt x="5573" y="19336"/>
                  </a:cubicBezTo>
                  <a:lnTo>
                    <a:pt x="4477" y="26373"/>
                  </a:lnTo>
                  <a:lnTo>
                    <a:pt x="5954" y="26992"/>
                  </a:lnTo>
                  <a:lnTo>
                    <a:pt x="7323" y="19479"/>
                  </a:lnTo>
                  <a:cubicBezTo>
                    <a:pt x="8216" y="19479"/>
                    <a:pt x="9109" y="19348"/>
                    <a:pt x="9978" y="19074"/>
                  </a:cubicBezTo>
                  <a:lnTo>
                    <a:pt x="9978" y="19074"/>
                  </a:lnTo>
                  <a:cubicBezTo>
                    <a:pt x="9442" y="21968"/>
                    <a:pt x="8621" y="26242"/>
                    <a:pt x="8299" y="27944"/>
                  </a:cubicBezTo>
                  <a:lnTo>
                    <a:pt x="9859" y="28623"/>
                  </a:lnTo>
                  <a:lnTo>
                    <a:pt x="14264" y="5120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6"/>
            <p:cNvSpPr/>
            <p:nvPr/>
          </p:nvSpPr>
          <p:spPr>
            <a:xfrm>
              <a:off x="10323280" y="3554083"/>
              <a:ext cx="578444" cy="573131"/>
            </a:xfrm>
            <a:custGeom>
              <a:avLst/>
              <a:gdLst/>
              <a:ahLst/>
              <a:cxnLst/>
              <a:rect l="l" t="t" r="r" b="b"/>
              <a:pathLst>
                <a:path w="9145" h="9061" extrusionOk="0">
                  <a:moveTo>
                    <a:pt x="3906" y="0"/>
                  </a:moveTo>
                  <a:lnTo>
                    <a:pt x="3334" y="1357"/>
                  </a:lnTo>
                  <a:lnTo>
                    <a:pt x="2001" y="750"/>
                  </a:lnTo>
                  <a:lnTo>
                    <a:pt x="2072" y="2203"/>
                  </a:lnTo>
                  <a:lnTo>
                    <a:pt x="608" y="2238"/>
                  </a:lnTo>
                  <a:lnTo>
                    <a:pt x="1310" y="3524"/>
                  </a:lnTo>
                  <a:lnTo>
                    <a:pt x="1" y="4179"/>
                  </a:lnTo>
                  <a:lnTo>
                    <a:pt x="1191" y="5048"/>
                  </a:lnTo>
                  <a:lnTo>
                    <a:pt x="298" y="6203"/>
                  </a:lnTo>
                  <a:lnTo>
                    <a:pt x="1739" y="6465"/>
                  </a:lnTo>
                  <a:lnTo>
                    <a:pt x="1441" y="7894"/>
                  </a:lnTo>
                  <a:lnTo>
                    <a:pt x="2858" y="7489"/>
                  </a:lnTo>
                  <a:lnTo>
                    <a:pt x="3215" y="8918"/>
                  </a:lnTo>
                  <a:lnTo>
                    <a:pt x="4299" y="7953"/>
                  </a:lnTo>
                  <a:lnTo>
                    <a:pt x="5239" y="9061"/>
                  </a:lnTo>
                  <a:lnTo>
                    <a:pt x="5811" y="7727"/>
                  </a:lnTo>
                  <a:lnTo>
                    <a:pt x="7144" y="8334"/>
                  </a:lnTo>
                  <a:lnTo>
                    <a:pt x="7073" y="6858"/>
                  </a:lnTo>
                  <a:lnTo>
                    <a:pt x="8526" y="6834"/>
                  </a:lnTo>
                  <a:lnTo>
                    <a:pt x="7823" y="5548"/>
                  </a:lnTo>
                  <a:lnTo>
                    <a:pt x="9145" y="4894"/>
                  </a:lnTo>
                  <a:lnTo>
                    <a:pt x="7954" y="4036"/>
                  </a:lnTo>
                  <a:lnTo>
                    <a:pt x="8847" y="2869"/>
                  </a:lnTo>
                  <a:lnTo>
                    <a:pt x="7394" y="2619"/>
                  </a:lnTo>
                  <a:lnTo>
                    <a:pt x="7692" y="1191"/>
                  </a:lnTo>
                  <a:lnTo>
                    <a:pt x="6287" y="1584"/>
                  </a:lnTo>
                  <a:lnTo>
                    <a:pt x="5930" y="167"/>
                  </a:lnTo>
                  <a:lnTo>
                    <a:pt x="4835" y="1131"/>
                  </a:lnTo>
                  <a:lnTo>
                    <a:pt x="3906" y="0"/>
                  </a:lnTo>
                  <a:close/>
                </a:path>
              </a:pathLst>
            </a:custGeom>
            <a:solidFill>
              <a:srgbClr val="1A0A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/>
          <p:nvPr/>
        </p:nvSpPr>
        <p:spPr>
          <a:xfrm rot="10800000">
            <a:off x="-119205" y="4885569"/>
            <a:ext cx="9377505" cy="890606"/>
          </a:xfrm>
          <a:custGeom>
            <a:avLst/>
            <a:gdLst/>
            <a:ahLst/>
            <a:cxnLst/>
            <a:rect l="l" t="t" r="r" b="b"/>
            <a:pathLst>
              <a:path w="302086" h="28215" extrusionOk="0">
                <a:moveTo>
                  <a:pt x="262" y="1"/>
                </a:moveTo>
                <a:cubicBezTo>
                  <a:pt x="667" y="370"/>
                  <a:pt x="1632" y="489"/>
                  <a:pt x="1632" y="1048"/>
                </a:cubicBezTo>
                <a:cubicBezTo>
                  <a:pt x="1632" y="1727"/>
                  <a:pt x="96" y="1727"/>
                  <a:pt x="96" y="2430"/>
                </a:cubicBezTo>
                <a:cubicBezTo>
                  <a:pt x="96" y="3132"/>
                  <a:pt x="1632" y="3108"/>
                  <a:pt x="1632" y="3811"/>
                </a:cubicBezTo>
                <a:cubicBezTo>
                  <a:pt x="1632" y="4501"/>
                  <a:pt x="96" y="4501"/>
                  <a:pt x="96" y="5204"/>
                </a:cubicBezTo>
                <a:cubicBezTo>
                  <a:pt x="96" y="5882"/>
                  <a:pt x="1632" y="5882"/>
                  <a:pt x="1632" y="6585"/>
                </a:cubicBezTo>
                <a:cubicBezTo>
                  <a:pt x="1632" y="7263"/>
                  <a:pt x="96" y="7263"/>
                  <a:pt x="96" y="7966"/>
                </a:cubicBezTo>
                <a:cubicBezTo>
                  <a:pt x="96" y="8656"/>
                  <a:pt x="1632" y="8656"/>
                  <a:pt x="1632" y="9347"/>
                </a:cubicBezTo>
                <a:cubicBezTo>
                  <a:pt x="1632" y="10038"/>
                  <a:pt x="96" y="10038"/>
                  <a:pt x="96" y="10740"/>
                </a:cubicBezTo>
                <a:cubicBezTo>
                  <a:pt x="96" y="11419"/>
                  <a:pt x="1632" y="11419"/>
                  <a:pt x="1632" y="12121"/>
                </a:cubicBezTo>
                <a:cubicBezTo>
                  <a:pt x="1632" y="12800"/>
                  <a:pt x="96" y="12800"/>
                  <a:pt x="96" y="13502"/>
                </a:cubicBezTo>
                <a:cubicBezTo>
                  <a:pt x="96" y="14193"/>
                  <a:pt x="1632" y="14193"/>
                  <a:pt x="1632" y="14883"/>
                </a:cubicBezTo>
                <a:cubicBezTo>
                  <a:pt x="1632" y="15574"/>
                  <a:pt x="96" y="15574"/>
                  <a:pt x="96" y="16276"/>
                </a:cubicBezTo>
                <a:cubicBezTo>
                  <a:pt x="96" y="16955"/>
                  <a:pt x="1632" y="16955"/>
                  <a:pt x="1632" y="17658"/>
                </a:cubicBezTo>
                <a:cubicBezTo>
                  <a:pt x="1632" y="18336"/>
                  <a:pt x="96" y="18336"/>
                  <a:pt x="96" y="19039"/>
                </a:cubicBezTo>
                <a:cubicBezTo>
                  <a:pt x="96" y="19717"/>
                  <a:pt x="1632" y="19717"/>
                  <a:pt x="1632" y="20420"/>
                </a:cubicBezTo>
                <a:cubicBezTo>
                  <a:pt x="1632" y="21110"/>
                  <a:pt x="96" y="21110"/>
                  <a:pt x="96" y="21801"/>
                </a:cubicBezTo>
                <a:cubicBezTo>
                  <a:pt x="96" y="22492"/>
                  <a:pt x="1632" y="22492"/>
                  <a:pt x="1632" y="23194"/>
                </a:cubicBezTo>
                <a:cubicBezTo>
                  <a:pt x="1632" y="23873"/>
                  <a:pt x="96" y="23873"/>
                  <a:pt x="96" y="24575"/>
                </a:cubicBezTo>
                <a:cubicBezTo>
                  <a:pt x="96" y="25278"/>
                  <a:pt x="1632" y="25254"/>
                  <a:pt x="1632" y="25956"/>
                </a:cubicBezTo>
                <a:cubicBezTo>
                  <a:pt x="1632" y="26647"/>
                  <a:pt x="1" y="27897"/>
                  <a:pt x="667" y="28087"/>
                </a:cubicBezTo>
                <a:cubicBezTo>
                  <a:pt x="988" y="28176"/>
                  <a:pt x="1271" y="28215"/>
                  <a:pt x="1527" y="28215"/>
                </a:cubicBezTo>
                <a:cubicBezTo>
                  <a:pt x="3191" y="28215"/>
                  <a:pt x="3703" y="26587"/>
                  <a:pt x="5870" y="26587"/>
                </a:cubicBezTo>
                <a:cubicBezTo>
                  <a:pt x="8371" y="26587"/>
                  <a:pt x="8371" y="28123"/>
                  <a:pt x="10871" y="28123"/>
                </a:cubicBezTo>
                <a:cubicBezTo>
                  <a:pt x="13371" y="28123"/>
                  <a:pt x="13371" y="26587"/>
                  <a:pt x="15872" y="26587"/>
                </a:cubicBezTo>
                <a:cubicBezTo>
                  <a:pt x="18372" y="26587"/>
                  <a:pt x="18372" y="28123"/>
                  <a:pt x="20872" y="28123"/>
                </a:cubicBezTo>
                <a:cubicBezTo>
                  <a:pt x="23373" y="28123"/>
                  <a:pt x="23373" y="26587"/>
                  <a:pt x="25873" y="26587"/>
                </a:cubicBezTo>
                <a:cubicBezTo>
                  <a:pt x="28373" y="26587"/>
                  <a:pt x="28373" y="28123"/>
                  <a:pt x="30873" y="28123"/>
                </a:cubicBezTo>
                <a:cubicBezTo>
                  <a:pt x="33374" y="28123"/>
                  <a:pt x="33374" y="26587"/>
                  <a:pt x="35874" y="26587"/>
                </a:cubicBezTo>
                <a:cubicBezTo>
                  <a:pt x="38374" y="26587"/>
                  <a:pt x="38374" y="28123"/>
                  <a:pt x="40875" y="28123"/>
                </a:cubicBezTo>
                <a:cubicBezTo>
                  <a:pt x="43375" y="28123"/>
                  <a:pt x="43375" y="26587"/>
                  <a:pt x="45875" y="26587"/>
                </a:cubicBezTo>
                <a:cubicBezTo>
                  <a:pt x="48376" y="26587"/>
                  <a:pt x="48376" y="28123"/>
                  <a:pt x="50876" y="28123"/>
                </a:cubicBezTo>
                <a:cubicBezTo>
                  <a:pt x="53376" y="28123"/>
                  <a:pt x="53376" y="26587"/>
                  <a:pt x="55877" y="26587"/>
                </a:cubicBezTo>
                <a:cubicBezTo>
                  <a:pt x="58377" y="26587"/>
                  <a:pt x="58377" y="28123"/>
                  <a:pt x="60877" y="28123"/>
                </a:cubicBezTo>
                <a:cubicBezTo>
                  <a:pt x="63378" y="28123"/>
                  <a:pt x="63378" y="26587"/>
                  <a:pt x="65878" y="26587"/>
                </a:cubicBezTo>
                <a:cubicBezTo>
                  <a:pt x="68378" y="26587"/>
                  <a:pt x="68378" y="28123"/>
                  <a:pt x="70878" y="28123"/>
                </a:cubicBezTo>
                <a:cubicBezTo>
                  <a:pt x="73379" y="28123"/>
                  <a:pt x="73379" y="26587"/>
                  <a:pt x="75879" y="26587"/>
                </a:cubicBezTo>
                <a:cubicBezTo>
                  <a:pt x="78379" y="26587"/>
                  <a:pt x="78379" y="28123"/>
                  <a:pt x="80880" y="28123"/>
                </a:cubicBezTo>
                <a:cubicBezTo>
                  <a:pt x="83380" y="28123"/>
                  <a:pt x="83380" y="26587"/>
                  <a:pt x="85880" y="26587"/>
                </a:cubicBezTo>
                <a:cubicBezTo>
                  <a:pt x="88381" y="26587"/>
                  <a:pt x="88381" y="28123"/>
                  <a:pt x="90881" y="28123"/>
                </a:cubicBezTo>
                <a:cubicBezTo>
                  <a:pt x="93381" y="28123"/>
                  <a:pt x="93381" y="26587"/>
                  <a:pt x="95882" y="26587"/>
                </a:cubicBezTo>
                <a:cubicBezTo>
                  <a:pt x="98382" y="26587"/>
                  <a:pt x="98382" y="28123"/>
                  <a:pt x="100882" y="28123"/>
                </a:cubicBezTo>
                <a:cubicBezTo>
                  <a:pt x="103383" y="28123"/>
                  <a:pt x="103383" y="26587"/>
                  <a:pt x="105883" y="26587"/>
                </a:cubicBezTo>
                <a:cubicBezTo>
                  <a:pt x="108383" y="26587"/>
                  <a:pt x="108383" y="28123"/>
                  <a:pt x="110883" y="28123"/>
                </a:cubicBezTo>
                <a:cubicBezTo>
                  <a:pt x="113384" y="28123"/>
                  <a:pt x="113384" y="26587"/>
                  <a:pt x="115884" y="26587"/>
                </a:cubicBezTo>
                <a:cubicBezTo>
                  <a:pt x="118384" y="26587"/>
                  <a:pt x="118384" y="28123"/>
                  <a:pt x="120885" y="28123"/>
                </a:cubicBezTo>
                <a:cubicBezTo>
                  <a:pt x="123385" y="28123"/>
                  <a:pt x="123385" y="26587"/>
                  <a:pt x="125885" y="26587"/>
                </a:cubicBezTo>
                <a:cubicBezTo>
                  <a:pt x="128386" y="26587"/>
                  <a:pt x="128386" y="28123"/>
                  <a:pt x="130886" y="28123"/>
                </a:cubicBezTo>
                <a:cubicBezTo>
                  <a:pt x="133386" y="28123"/>
                  <a:pt x="133386" y="26587"/>
                  <a:pt x="135887" y="26587"/>
                </a:cubicBezTo>
                <a:cubicBezTo>
                  <a:pt x="138387" y="26587"/>
                  <a:pt x="138387" y="28123"/>
                  <a:pt x="140887" y="28123"/>
                </a:cubicBezTo>
                <a:cubicBezTo>
                  <a:pt x="143388" y="28123"/>
                  <a:pt x="143388" y="26587"/>
                  <a:pt x="145888" y="26587"/>
                </a:cubicBezTo>
                <a:cubicBezTo>
                  <a:pt x="148388" y="26587"/>
                  <a:pt x="148388" y="28123"/>
                  <a:pt x="150888" y="28123"/>
                </a:cubicBezTo>
                <a:cubicBezTo>
                  <a:pt x="153389" y="28123"/>
                  <a:pt x="153389" y="26587"/>
                  <a:pt x="155889" y="26587"/>
                </a:cubicBezTo>
                <a:cubicBezTo>
                  <a:pt x="158389" y="26587"/>
                  <a:pt x="158389" y="28123"/>
                  <a:pt x="160890" y="28123"/>
                </a:cubicBezTo>
                <a:cubicBezTo>
                  <a:pt x="163390" y="28123"/>
                  <a:pt x="163390" y="26587"/>
                  <a:pt x="165890" y="26587"/>
                </a:cubicBezTo>
                <a:cubicBezTo>
                  <a:pt x="168391" y="26587"/>
                  <a:pt x="168391" y="28123"/>
                  <a:pt x="170891" y="28123"/>
                </a:cubicBezTo>
                <a:cubicBezTo>
                  <a:pt x="173391" y="28123"/>
                  <a:pt x="173391" y="26587"/>
                  <a:pt x="175892" y="26587"/>
                </a:cubicBezTo>
                <a:cubicBezTo>
                  <a:pt x="178392" y="26587"/>
                  <a:pt x="178392" y="28123"/>
                  <a:pt x="180892" y="28123"/>
                </a:cubicBezTo>
                <a:cubicBezTo>
                  <a:pt x="183393" y="28123"/>
                  <a:pt x="183393" y="26587"/>
                  <a:pt x="185893" y="26587"/>
                </a:cubicBezTo>
                <a:cubicBezTo>
                  <a:pt x="188393" y="26587"/>
                  <a:pt x="188393" y="28123"/>
                  <a:pt x="190893" y="28123"/>
                </a:cubicBezTo>
                <a:cubicBezTo>
                  <a:pt x="193394" y="28123"/>
                  <a:pt x="193394" y="26587"/>
                  <a:pt x="195894" y="26587"/>
                </a:cubicBezTo>
                <a:cubicBezTo>
                  <a:pt x="198394" y="26587"/>
                  <a:pt x="198394" y="28123"/>
                  <a:pt x="200895" y="28123"/>
                </a:cubicBezTo>
                <a:cubicBezTo>
                  <a:pt x="203395" y="28123"/>
                  <a:pt x="203395" y="26587"/>
                  <a:pt x="205895" y="26587"/>
                </a:cubicBezTo>
                <a:cubicBezTo>
                  <a:pt x="208396" y="26587"/>
                  <a:pt x="208396" y="28123"/>
                  <a:pt x="210896" y="28123"/>
                </a:cubicBezTo>
                <a:cubicBezTo>
                  <a:pt x="213396" y="28123"/>
                  <a:pt x="213396" y="26587"/>
                  <a:pt x="215897" y="26587"/>
                </a:cubicBezTo>
                <a:cubicBezTo>
                  <a:pt x="218397" y="26587"/>
                  <a:pt x="218397" y="28123"/>
                  <a:pt x="220897" y="28123"/>
                </a:cubicBezTo>
                <a:cubicBezTo>
                  <a:pt x="223398" y="28123"/>
                  <a:pt x="223398" y="26587"/>
                  <a:pt x="225898" y="26587"/>
                </a:cubicBezTo>
                <a:cubicBezTo>
                  <a:pt x="228398" y="26587"/>
                  <a:pt x="228398" y="28123"/>
                  <a:pt x="230898" y="28123"/>
                </a:cubicBezTo>
                <a:cubicBezTo>
                  <a:pt x="233399" y="28123"/>
                  <a:pt x="233399" y="26587"/>
                  <a:pt x="235899" y="26587"/>
                </a:cubicBezTo>
                <a:cubicBezTo>
                  <a:pt x="238399" y="26587"/>
                  <a:pt x="238399" y="28123"/>
                  <a:pt x="240900" y="28123"/>
                </a:cubicBezTo>
                <a:cubicBezTo>
                  <a:pt x="243400" y="28123"/>
                  <a:pt x="243400" y="26587"/>
                  <a:pt x="245900" y="26587"/>
                </a:cubicBezTo>
                <a:cubicBezTo>
                  <a:pt x="248401" y="26587"/>
                  <a:pt x="248401" y="28123"/>
                  <a:pt x="250901" y="28123"/>
                </a:cubicBezTo>
                <a:cubicBezTo>
                  <a:pt x="253401" y="28123"/>
                  <a:pt x="253401" y="26587"/>
                  <a:pt x="255902" y="26587"/>
                </a:cubicBezTo>
                <a:cubicBezTo>
                  <a:pt x="258402" y="26587"/>
                  <a:pt x="258402" y="28123"/>
                  <a:pt x="260902" y="28123"/>
                </a:cubicBezTo>
                <a:cubicBezTo>
                  <a:pt x="263403" y="28123"/>
                  <a:pt x="263403" y="26587"/>
                  <a:pt x="265903" y="26587"/>
                </a:cubicBezTo>
                <a:cubicBezTo>
                  <a:pt x="268403" y="26587"/>
                  <a:pt x="268403" y="28123"/>
                  <a:pt x="270903" y="28123"/>
                </a:cubicBezTo>
                <a:cubicBezTo>
                  <a:pt x="273404" y="28123"/>
                  <a:pt x="273404" y="26587"/>
                  <a:pt x="275904" y="26587"/>
                </a:cubicBezTo>
                <a:cubicBezTo>
                  <a:pt x="278404" y="26587"/>
                  <a:pt x="278404" y="28123"/>
                  <a:pt x="280905" y="28123"/>
                </a:cubicBezTo>
                <a:cubicBezTo>
                  <a:pt x="283405" y="28123"/>
                  <a:pt x="283405" y="26587"/>
                  <a:pt x="285905" y="26587"/>
                </a:cubicBezTo>
                <a:cubicBezTo>
                  <a:pt x="288406" y="26587"/>
                  <a:pt x="288406" y="28123"/>
                  <a:pt x="290906" y="28123"/>
                </a:cubicBezTo>
                <a:cubicBezTo>
                  <a:pt x="293406" y="28123"/>
                  <a:pt x="293406" y="26587"/>
                  <a:pt x="295907" y="26587"/>
                </a:cubicBezTo>
                <a:cubicBezTo>
                  <a:pt x="298074" y="26587"/>
                  <a:pt x="298586" y="28215"/>
                  <a:pt x="300258" y="28215"/>
                </a:cubicBezTo>
                <a:cubicBezTo>
                  <a:pt x="300515" y="28215"/>
                  <a:pt x="300799" y="28176"/>
                  <a:pt x="301122" y="28087"/>
                </a:cubicBezTo>
                <a:cubicBezTo>
                  <a:pt x="301788" y="27909"/>
                  <a:pt x="300467" y="27266"/>
                  <a:pt x="300169" y="26147"/>
                </a:cubicBezTo>
                <a:cubicBezTo>
                  <a:pt x="299990" y="25480"/>
                  <a:pt x="301669" y="25254"/>
                  <a:pt x="301669" y="24575"/>
                </a:cubicBezTo>
                <a:cubicBezTo>
                  <a:pt x="301669" y="23885"/>
                  <a:pt x="300133" y="23885"/>
                  <a:pt x="300133" y="23194"/>
                </a:cubicBezTo>
                <a:cubicBezTo>
                  <a:pt x="300133" y="22503"/>
                  <a:pt x="301669" y="22503"/>
                  <a:pt x="301669" y="21801"/>
                </a:cubicBezTo>
                <a:cubicBezTo>
                  <a:pt x="301669" y="21110"/>
                  <a:pt x="300133" y="21122"/>
                  <a:pt x="300133" y="20420"/>
                </a:cubicBezTo>
                <a:cubicBezTo>
                  <a:pt x="300133" y="19741"/>
                  <a:pt x="301669" y="19741"/>
                  <a:pt x="301669" y="19039"/>
                </a:cubicBezTo>
                <a:cubicBezTo>
                  <a:pt x="301669" y="18360"/>
                  <a:pt x="300133" y="18360"/>
                  <a:pt x="300133" y="17658"/>
                </a:cubicBezTo>
                <a:cubicBezTo>
                  <a:pt x="300133" y="16967"/>
                  <a:pt x="301669" y="16967"/>
                  <a:pt x="301669" y="16276"/>
                </a:cubicBezTo>
                <a:cubicBezTo>
                  <a:pt x="301669" y="15586"/>
                  <a:pt x="300133" y="15586"/>
                  <a:pt x="300133" y="14883"/>
                </a:cubicBezTo>
                <a:cubicBezTo>
                  <a:pt x="300133" y="14205"/>
                  <a:pt x="301669" y="14205"/>
                  <a:pt x="301669" y="13502"/>
                </a:cubicBezTo>
                <a:cubicBezTo>
                  <a:pt x="301669" y="12824"/>
                  <a:pt x="300133" y="12824"/>
                  <a:pt x="300133" y="12121"/>
                </a:cubicBezTo>
                <a:cubicBezTo>
                  <a:pt x="300133" y="11431"/>
                  <a:pt x="301669" y="11431"/>
                  <a:pt x="301669" y="10740"/>
                </a:cubicBezTo>
                <a:cubicBezTo>
                  <a:pt x="301669" y="10049"/>
                  <a:pt x="300133" y="10049"/>
                  <a:pt x="300133" y="9347"/>
                </a:cubicBezTo>
                <a:cubicBezTo>
                  <a:pt x="300133" y="8668"/>
                  <a:pt x="301669" y="8668"/>
                  <a:pt x="301669" y="7966"/>
                </a:cubicBezTo>
                <a:cubicBezTo>
                  <a:pt x="301669" y="7287"/>
                  <a:pt x="300133" y="7287"/>
                  <a:pt x="300133" y="6585"/>
                </a:cubicBezTo>
                <a:cubicBezTo>
                  <a:pt x="300133" y="5894"/>
                  <a:pt x="301669" y="5894"/>
                  <a:pt x="301669" y="5204"/>
                </a:cubicBezTo>
                <a:cubicBezTo>
                  <a:pt x="301669" y="4513"/>
                  <a:pt x="300133" y="4513"/>
                  <a:pt x="300133" y="3811"/>
                </a:cubicBezTo>
                <a:cubicBezTo>
                  <a:pt x="300550" y="3096"/>
                  <a:pt x="302086" y="3096"/>
                  <a:pt x="302086" y="2418"/>
                </a:cubicBezTo>
                <a:cubicBezTo>
                  <a:pt x="302086" y="1727"/>
                  <a:pt x="300550" y="1727"/>
                  <a:pt x="300550" y="1025"/>
                </a:cubicBezTo>
                <a:cubicBezTo>
                  <a:pt x="300550" y="477"/>
                  <a:pt x="301526" y="358"/>
                  <a:pt x="3019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-76200" y="-529825"/>
            <a:ext cx="9377505" cy="890606"/>
          </a:xfrm>
          <a:custGeom>
            <a:avLst/>
            <a:gdLst/>
            <a:ahLst/>
            <a:cxnLst/>
            <a:rect l="l" t="t" r="r" b="b"/>
            <a:pathLst>
              <a:path w="302086" h="28215" extrusionOk="0">
                <a:moveTo>
                  <a:pt x="262" y="1"/>
                </a:moveTo>
                <a:cubicBezTo>
                  <a:pt x="667" y="370"/>
                  <a:pt x="1632" y="489"/>
                  <a:pt x="1632" y="1048"/>
                </a:cubicBezTo>
                <a:cubicBezTo>
                  <a:pt x="1632" y="1727"/>
                  <a:pt x="96" y="1727"/>
                  <a:pt x="96" y="2430"/>
                </a:cubicBezTo>
                <a:cubicBezTo>
                  <a:pt x="96" y="3132"/>
                  <a:pt x="1632" y="3108"/>
                  <a:pt x="1632" y="3811"/>
                </a:cubicBezTo>
                <a:cubicBezTo>
                  <a:pt x="1632" y="4501"/>
                  <a:pt x="96" y="4501"/>
                  <a:pt x="96" y="5204"/>
                </a:cubicBezTo>
                <a:cubicBezTo>
                  <a:pt x="96" y="5882"/>
                  <a:pt x="1632" y="5882"/>
                  <a:pt x="1632" y="6585"/>
                </a:cubicBezTo>
                <a:cubicBezTo>
                  <a:pt x="1632" y="7263"/>
                  <a:pt x="96" y="7263"/>
                  <a:pt x="96" y="7966"/>
                </a:cubicBezTo>
                <a:cubicBezTo>
                  <a:pt x="96" y="8656"/>
                  <a:pt x="1632" y="8656"/>
                  <a:pt x="1632" y="9347"/>
                </a:cubicBezTo>
                <a:cubicBezTo>
                  <a:pt x="1632" y="10038"/>
                  <a:pt x="96" y="10038"/>
                  <a:pt x="96" y="10740"/>
                </a:cubicBezTo>
                <a:cubicBezTo>
                  <a:pt x="96" y="11419"/>
                  <a:pt x="1632" y="11419"/>
                  <a:pt x="1632" y="12121"/>
                </a:cubicBezTo>
                <a:cubicBezTo>
                  <a:pt x="1632" y="12800"/>
                  <a:pt x="96" y="12800"/>
                  <a:pt x="96" y="13502"/>
                </a:cubicBezTo>
                <a:cubicBezTo>
                  <a:pt x="96" y="14193"/>
                  <a:pt x="1632" y="14193"/>
                  <a:pt x="1632" y="14883"/>
                </a:cubicBezTo>
                <a:cubicBezTo>
                  <a:pt x="1632" y="15574"/>
                  <a:pt x="96" y="15574"/>
                  <a:pt x="96" y="16276"/>
                </a:cubicBezTo>
                <a:cubicBezTo>
                  <a:pt x="96" y="16955"/>
                  <a:pt x="1632" y="16955"/>
                  <a:pt x="1632" y="17658"/>
                </a:cubicBezTo>
                <a:cubicBezTo>
                  <a:pt x="1632" y="18336"/>
                  <a:pt x="96" y="18336"/>
                  <a:pt x="96" y="19039"/>
                </a:cubicBezTo>
                <a:cubicBezTo>
                  <a:pt x="96" y="19717"/>
                  <a:pt x="1632" y="19717"/>
                  <a:pt x="1632" y="20420"/>
                </a:cubicBezTo>
                <a:cubicBezTo>
                  <a:pt x="1632" y="21110"/>
                  <a:pt x="96" y="21110"/>
                  <a:pt x="96" y="21801"/>
                </a:cubicBezTo>
                <a:cubicBezTo>
                  <a:pt x="96" y="22492"/>
                  <a:pt x="1632" y="22492"/>
                  <a:pt x="1632" y="23194"/>
                </a:cubicBezTo>
                <a:cubicBezTo>
                  <a:pt x="1632" y="23873"/>
                  <a:pt x="96" y="23873"/>
                  <a:pt x="96" y="24575"/>
                </a:cubicBezTo>
                <a:cubicBezTo>
                  <a:pt x="96" y="25278"/>
                  <a:pt x="1632" y="25254"/>
                  <a:pt x="1632" y="25956"/>
                </a:cubicBezTo>
                <a:cubicBezTo>
                  <a:pt x="1632" y="26647"/>
                  <a:pt x="1" y="27897"/>
                  <a:pt x="667" y="28087"/>
                </a:cubicBezTo>
                <a:cubicBezTo>
                  <a:pt x="988" y="28176"/>
                  <a:pt x="1271" y="28215"/>
                  <a:pt x="1527" y="28215"/>
                </a:cubicBezTo>
                <a:cubicBezTo>
                  <a:pt x="3191" y="28215"/>
                  <a:pt x="3703" y="26587"/>
                  <a:pt x="5870" y="26587"/>
                </a:cubicBezTo>
                <a:cubicBezTo>
                  <a:pt x="8371" y="26587"/>
                  <a:pt x="8371" y="28123"/>
                  <a:pt x="10871" y="28123"/>
                </a:cubicBezTo>
                <a:cubicBezTo>
                  <a:pt x="13371" y="28123"/>
                  <a:pt x="13371" y="26587"/>
                  <a:pt x="15872" y="26587"/>
                </a:cubicBezTo>
                <a:cubicBezTo>
                  <a:pt x="18372" y="26587"/>
                  <a:pt x="18372" y="28123"/>
                  <a:pt x="20872" y="28123"/>
                </a:cubicBezTo>
                <a:cubicBezTo>
                  <a:pt x="23373" y="28123"/>
                  <a:pt x="23373" y="26587"/>
                  <a:pt x="25873" y="26587"/>
                </a:cubicBezTo>
                <a:cubicBezTo>
                  <a:pt x="28373" y="26587"/>
                  <a:pt x="28373" y="28123"/>
                  <a:pt x="30873" y="28123"/>
                </a:cubicBezTo>
                <a:cubicBezTo>
                  <a:pt x="33374" y="28123"/>
                  <a:pt x="33374" y="26587"/>
                  <a:pt x="35874" y="26587"/>
                </a:cubicBezTo>
                <a:cubicBezTo>
                  <a:pt x="38374" y="26587"/>
                  <a:pt x="38374" y="28123"/>
                  <a:pt x="40875" y="28123"/>
                </a:cubicBezTo>
                <a:cubicBezTo>
                  <a:pt x="43375" y="28123"/>
                  <a:pt x="43375" y="26587"/>
                  <a:pt x="45875" y="26587"/>
                </a:cubicBezTo>
                <a:cubicBezTo>
                  <a:pt x="48376" y="26587"/>
                  <a:pt x="48376" y="28123"/>
                  <a:pt x="50876" y="28123"/>
                </a:cubicBezTo>
                <a:cubicBezTo>
                  <a:pt x="53376" y="28123"/>
                  <a:pt x="53376" y="26587"/>
                  <a:pt x="55877" y="26587"/>
                </a:cubicBezTo>
                <a:cubicBezTo>
                  <a:pt x="58377" y="26587"/>
                  <a:pt x="58377" y="28123"/>
                  <a:pt x="60877" y="28123"/>
                </a:cubicBezTo>
                <a:cubicBezTo>
                  <a:pt x="63378" y="28123"/>
                  <a:pt x="63378" y="26587"/>
                  <a:pt x="65878" y="26587"/>
                </a:cubicBezTo>
                <a:cubicBezTo>
                  <a:pt x="68378" y="26587"/>
                  <a:pt x="68378" y="28123"/>
                  <a:pt x="70878" y="28123"/>
                </a:cubicBezTo>
                <a:cubicBezTo>
                  <a:pt x="73379" y="28123"/>
                  <a:pt x="73379" y="26587"/>
                  <a:pt x="75879" y="26587"/>
                </a:cubicBezTo>
                <a:cubicBezTo>
                  <a:pt x="78379" y="26587"/>
                  <a:pt x="78379" y="28123"/>
                  <a:pt x="80880" y="28123"/>
                </a:cubicBezTo>
                <a:cubicBezTo>
                  <a:pt x="83380" y="28123"/>
                  <a:pt x="83380" y="26587"/>
                  <a:pt x="85880" y="26587"/>
                </a:cubicBezTo>
                <a:cubicBezTo>
                  <a:pt x="88381" y="26587"/>
                  <a:pt x="88381" y="28123"/>
                  <a:pt x="90881" y="28123"/>
                </a:cubicBezTo>
                <a:cubicBezTo>
                  <a:pt x="93381" y="28123"/>
                  <a:pt x="93381" y="26587"/>
                  <a:pt x="95882" y="26587"/>
                </a:cubicBezTo>
                <a:cubicBezTo>
                  <a:pt x="98382" y="26587"/>
                  <a:pt x="98382" y="28123"/>
                  <a:pt x="100882" y="28123"/>
                </a:cubicBezTo>
                <a:cubicBezTo>
                  <a:pt x="103383" y="28123"/>
                  <a:pt x="103383" y="26587"/>
                  <a:pt x="105883" y="26587"/>
                </a:cubicBezTo>
                <a:cubicBezTo>
                  <a:pt x="108383" y="26587"/>
                  <a:pt x="108383" y="28123"/>
                  <a:pt x="110883" y="28123"/>
                </a:cubicBezTo>
                <a:cubicBezTo>
                  <a:pt x="113384" y="28123"/>
                  <a:pt x="113384" y="26587"/>
                  <a:pt x="115884" y="26587"/>
                </a:cubicBezTo>
                <a:cubicBezTo>
                  <a:pt x="118384" y="26587"/>
                  <a:pt x="118384" y="28123"/>
                  <a:pt x="120885" y="28123"/>
                </a:cubicBezTo>
                <a:cubicBezTo>
                  <a:pt x="123385" y="28123"/>
                  <a:pt x="123385" y="26587"/>
                  <a:pt x="125885" y="26587"/>
                </a:cubicBezTo>
                <a:cubicBezTo>
                  <a:pt x="128386" y="26587"/>
                  <a:pt x="128386" y="28123"/>
                  <a:pt x="130886" y="28123"/>
                </a:cubicBezTo>
                <a:cubicBezTo>
                  <a:pt x="133386" y="28123"/>
                  <a:pt x="133386" y="26587"/>
                  <a:pt x="135887" y="26587"/>
                </a:cubicBezTo>
                <a:cubicBezTo>
                  <a:pt x="138387" y="26587"/>
                  <a:pt x="138387" y="28123"/>
                  <a:pt x="140887" y="28123"/>
                </a:cubicBezTo>
                <a:cubicBezTo>
                  <a:pt x="143388" y="28123"/>
                  <a:pt x="143388" y="26587"/>
                  <a:pt x="145888" y="26587"/>
                </a:cubicBezTo>
                <a:cubicBezTo>
                  <a:pt x="148388" y="26587"/>
                  <a:pt x="148388" y="28123"/>
                  <a:pt x="150888" y="28123"/>
                </a:cubicBezTo>
                <a:cubicBezTo>
                  <a:pt x="153389" y="28123"/>
                  <a:pt x="153389" y="26587"/>
                  <a:pt x="155889" y="26587"/>
                </a:cubicBezTo>
                <a:cubicBezTo>
                  <a:pt x="158389" y="26587"/>
                  <a:pt x="158389" y="28123"/>
                  <a:pt x="160890" y="28123"/>
                </a:cubicBezTo>
                <a:cubicBezTo>
                  <a:pt x="163390" y="28123"/>
                  <a:pt x="163390" y="26587"/>
                  <a:pt x="165890" y="26587"/>
                </a:cubicBezTo>
                <a:cubicBezTo>
                  <a:pt x="168391" y="26587"/>
                  <a:pt x="168391" y="28123"/>
                  <a:pt x="170891" y="28123"/>
                </a:cubicBezTo>
                <a:cubicBezTo>
                  <a:pt x="173391" y="28123"/>
                  <a:pt x="173391" y="26587"/>
                  <a:pt x="175892" y="26587"/>
                </a:cubicBezTo>
                <a:cubicBezTo>
                  <a:pt x="178392" y="26587"/>
                  <a:pt x="178392" y="28123"/>
                  <a:pt x="180892" y="28123"/>
                </a:cubicBezTo>
                <a:cubicBezTo>
                  <a:pt x="183393" y="28123"/>
                  <a:pt x="183393" y="26587"/>
                  <a:pt x="185893" y="26587"/>
                </a:cubicBezTo>
                <a:cubicBezTo>
                  <a:pt x="188393" y="26587"/>
                  <a:pt x="188393" y="28123"/>
                  <a:pt x="190893" y="28123"/>
                </a:cubicBezTo>
                <a:cubicBezTo>
                  <a:pt x="193394" y="28123"/>
                  <a:pt x="193394" y="26587"/>
                  <a:pt x="195894" y="26587"/>
                </a:cubicBezTo>
                <a:cubicBezTo>
                  <a:pt x="198394" y="26587"/>
                  <a:pt x="198394" y="28123"/>
                  <a:pt x="200895" y="28123"/>
                </a:cubicBezTo>
                <a:cubicBezTo>
                  <a:pt x="203395" y="28123"/>
                  <a:pt x="203395" y="26587"/>
                  <a:pt x="205895" y="26587"/>
                </a:cubicBezTo>
                <a:cubicBezTo>
                  <a:pt x="208396" y="26587"/>
                  <a:pt x="208396" y="28123"/>
                  <a:pt x="210896" y="28123"/>
                </a:cubicBezTo>
                <a:cubicBezTo>
                  <a:pt x="213396" y="28123"/>
                  <a:pt x="213396" y="26587"/>
                  <a:pt x="215897" y="26587"/>
                </a:cubicBezTo>
                <a:cubicBezTo>
                  <a:pt x="218397" y="26587"/>
                  <a:pt x="218397" y="28123"/>
                  <a:pt x="220897" y="28123"/>
                </a:cubicBezTo>
                <a:cubicBezTo>
                  <a:pt x="223398" y="28123"/>
                  <a:pt x="223398" y="26587"/>
                  <a:pt x="225898" y="26587"/>
                </a:cubicBezTo>
                <a:cubicBezTo>
                  <a:pt x="228398" y="26587"/>
                  <a:pt x="228398" y="28123"/>
                  <a:pt x="230898" y="28123"/>
                </a:cubicBezTo>
                <a:cubicBezTo>
                  <a:pt x="233399" y="28123"/>
                  <a:pt x="233399" y="26587"/>
                  <a:pt x="235899" y="26587"/>
                </a:cubicBezTo>
                <a:cubicBezTo>
                  <a:pt x="238399" y="26587"/>
                  <a:pt x="238399" y="28123"/>
                  <a:pt x="240900" y="28123"/>
                </a:cubicBezTo>
                <a:cubicBezTo>
                  <a:pt x="243400" y="28123"/>
                  <a:pt x="243400" y="26587"/>
                  <a:pt x="245900" y="26587"/>
                </a:cubicBezTo>
                <a:cubicBezTo>
                  <a:pt x="248401" y="26587"/>
                  <a:pt x="248401" y="28123"/>
                  <a:pt x="250901" y="28123"/>
                </a:cubicBezTo>
                <a:cubicBezTo>
                  <a:pt x="253401" y="28123"/>
                  <a:pt x="253401" y="26587"/>
                  <a:pt x="255902" y="26587"/>
                </a:cubicBezTo>
                <a:cubicBezTo>
                  <a:pt x="258402" y="26587"/>
                  <a:pt x="258402" y="28123"/>
                  <a:pt x="260902" y="28123"/>
                </a:cubicBezTo>
                <a:cubicBezTo>
                  <a:pt x="263403" y="28123"/>
                  <a:pt x="263403" y="26587"/>
                  <a:pt x="265903" y="26587"/>
                </a:cubicBezTo>
                <a:cubicBezTo>
                  <a:pt x="268403" y="26587"/>
                  <a:pt x="268403" y="28123"/>
                  <a:pt x="270903" y="28123"/>
                </a:cubicBezTo>
                <a:cubicBezTo>
                  <a:pt x="273404" y="28123"/>
                  <a:pt x="273404" y="26587"/>
                  <a:pt x="275904" y="26587"/>
                </a:cubicBezTo>
                <a:cubicBezTo>
                  <a:pt x="278404" y="26587"/>
                  <a:pt x="278404" y="28123"/>
                  <a:pt x="280905" y="28123"/>
                </a:cubicBezTo>
                <a:cubicBezTo>
                  <a:pt x="283405" y="28123"/>
                  <a:pt x="283405" y="26587"/>
                  <a:pt x="285905" y="26587"/>
                </a:cubicBezTo>
                <a:cubicBezTo>
                  <a:pt x="288406" y="26587"/>
                  <a:pt x="288406" y="28123"/>
                  <a:pt x="290906" y="28123"/>
                </a:cubicBezTo>
                <a:cubicBezTo>
                  <a:pt x="293406" y="28123"/>
                  <a:pt x="293406" y="26587"/>
                  <a:pt x="295907" y="26587"/>
                </a:cubicBezTo>
                <a:cubicBezTo>
                  <a:pt x="298074" y="26587"/>
                  <a:pt x="298586" y="28215"/>
                  <a:pt x="300258" y="28215"/>
                </a:cubicBezTo>
                <a:cubicBezTo>
                  <a:pt x="300515" y="28215"/>
                  <a:pt x="300799" y="28176"/>
                  <a:pt x="301122" y="28087"/>
                </a:cubicBezTo>
                <a:cubicBezTo>
                  <a:pt x="301788" y="27909"/>
                  <a:pt x="300467" y="27266"/>
                  <a:pt x="300169" y="26147"/>
                </a:cubicBezTo>
                <a:cubicBezTo>
                  <a:pt x="299990" y="25480"/>
                  <a:pt x="301669" y="25254"/>
                  <a:pt x="301669" y="24575"/>
                </a:cubicBezTo>
                <a:cubicBezTo>
                  <a:pt x="301669" y="23885"/>
                  <a:pt x="300133" y="23885"/>
                  <a:pt x="300133" y="23194"/>
                </a:cubicBezTo>
                <a:cubicBezTo>
                  <a:pt x="300133" y="22503"/>
                  <a:pt x="301669" y="22503"/>
                  <a:pt x="301669" y="21801"/>
                </a:cubicBezTo>
                <a:cubicBezTo>
                  <a:pt x="301669" y="21110"/>
                  <a:pt x="300133" y="21122"/>
                  <a:pt x="300133" y="20420"/>
                </a:cubicBezTo>
                <a:cubicBezTo>
                  <a:pt x="300133" y="19741"/>
                  <a:pt x="301669" y="19741"/>
                  <a:pt x="301669" y="19039"/>
                </a:cubicBezTo>
                <a:cubicBezTo>
                  <a:pt x="301669" y="18360"/>
                  <a:pt x="300133" y="18360"/>
                  <a:pt x="300133" y="17658"/>
                </a:cubicBezTo>
                <a:cubicBezTo>
                  <a:pt x="300133" y="16967"/>
                  <a:pt x="301669" y="16967"/>
                  <a:pt x="301669" y="16276"/>
                </a:cubicBezTo>
                <a:cubicBezTo>
                  <a:pt x="301669" y="15586"/>
                  <a:pt x="300133" y="15586"/>
                  <a:pt x="300133" y="14883"/>
                </a:cubicBezTo>
                <a:cubicBezTo>
                  <a:pt x="300133" y="14205"/>
                  <a:pt x="301669" y="14205"/>
                  <a:pt x="301669" y="13502"/>
                </a:cubicBezTo>
                <a:cubicBezTo>
                  <a:pt x="301669" y="12824"/>
                  <a:pt x="300133" y="12824"/>
                  <a:pt x="300133" y="12121"/>
                </a:cubicBezTo>
                <a:cubicBezTo>
                  <a:pt x="300133" y="11431"/>
                  <a:pt x="301669" y="11431"/>
                  <a:pt x="301669" y="10740"/>
                </a:cubicBezTo>
                <a:cubicBezTo>
                  <a:pt x="301669" y="10049"/>
                  <a:pt x="300133" y="10049"/>
                  <a:pt x="300133" y="9347"/>
                </a:cubicBezTo>
                <a:cubicBezTo>
                  <a:pt x="300133" y="8668"/>
                  <a:pt x="301669" y="8668"/>
                  <a:pt x="301669" y="7966"/>
                </a:cubicBezTo>
                <a:cubicBezTo>
                  <a:pt x="301669" y="7287"/>
                  <a:pt x="300133" y="7287"/>
                  <a:pt x="300133" y="6585"/>
                </a:cubicBezTo>
                <a:cubicBezTo>
                  <a:pt x="300133" y="5894"/>
                  <a:pt x="301669" y="5894"/>
                  <a:pt x="301669" y="5204"/>
                </a:cubicBezTo>
                <a:cubicBezTo>
                  <a:pt x="301669" y="4513"/>
                  <a:pt x="300133" y="4513"/>
                  <a:pt x="300133" y="3811"/>
                </a:cubicBezTo>
                <a:cubicBezTo>
                  <a:pt x="300550" y="3096"/>
                  <a:pt x="302086" y="3096"/>
                  <a:pt x="302086" y="2418"/>
                </a:cubicBezTo>
                <a:cubicBezTo>
                  <a:pt x="302086" y="1727"/>
                  <a:pt x="300550" y="1727"/>
                  <a:pt x="300550" y="1025"/>
                </a:cubicBezTo>
                <a:cubicBezTo>
                  <a:pt x="300550" y="477"/>
                  <a:pt x="301526" y="358"/>
                  <a:pt x="3019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" name="Google Shape;36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2938" y="-560425"/>
            <a:ext cx="9377500" cy="634472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3"/>
          <p:cNvSpPr txBox="1">
            <a:spLocks noGrp="1"/>
          </p:cNvSpPr>
          <p:nvPr>
            <p:ph type="title"/>
          </p:nvPr>
        </p:nvSpPr>
        <p:spPr>
          <a:xfrm>
            <a:off x="2171700" y="2056175"/>
            <a:ext cx="4800600" cy="1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title" idx="2" hasCustomPrompt="1"/>
          </p:nvPr>
        </p:nvSpPr>
        <p:spPr>
          <a:xfrm>
            <a:off x="3846750" y="776225"/>
            <a:ext cx="1450500" cy="152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" name="Google Shape;39;p3"/>
          <p:cNvSpPr txBox="1">
            <a:spLocks noGrp="1"/>
          </p:cNvSpPr>
          <p:nvPr>
            <p:ph type="subTitle" idx="1"/>
          </p:nvPr>
        </p:nvSpPr>
        <p:spPr>
          <a:xfrm>
            <a:off x="2171700" y="3319675"/>
            <a:ext cx="4800600" cy="417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/>
          <p:nvPr/>
        </p:nvSpPr>
        <p:spPr>
          <a:xfrm>
            <a:off x="-125525" y="-38187"/>
            <a:ext cx="354525" cy="5219877"/>
          </a:xfrm>
          <a:custGeom>
            <a:avLst/>
            <a:gdLst/>
            <a:ahLst/>
            <a:cxnLst/>
            <a:rect l="l" t="t" r="r" b="b"/>
            <a:pathLst>
              <a:path w="14181" h="163402" extrusionOk="0">
                <a:moveTo>
                  <a:pt x="1" y="1"/>
                </a:moveTo>
                <a:lnTo>
                  <a:pt x="1" y="163223"/>
                </a:lnTo>
                <a:lnTo>
                  <a:pt x="1" y="163402"/>
                </a:lnTo>
                <a:lnTo>
                  <a:pt x="13931" y="163402"/>
                </a:lnTo>
                <a:cubicBezTo>
                  <a:pt x="13538" y="162461"/>
                  <a:pt x="12847" y="162033"/>
                  <a:pt x="12847" y="160449"/>
                </a:cubicBezTo>
                <a:cubicBezTo>
                  <a:pt x="12847" y="158258"/>
                  <a:pt x="14181" y="158258"/>
                  <a:pt x="14181" y="156091"/>
                </a:cubicBezTo>
                <a:cubicBezTo>
                  <a:pt x="14181" y="153901"/>
                  <a:pt x="12847" y="153901"/>
                  <a:pt x="12847" y="151734"/>
                </a:cubicBezTo>
                <a:cubicBezTo>
                  <a:pt x="12847" y="149543"/>
                  <a:pt x="14181" y="149555"/>
                  <a:pt x="14181" y="147364"/>
                </a:cubicBezTo>
                <a:cubicBezTo>
                  <a:pt x="14181" y="145185"/>
                  <a:pt x="12847" y="145185"/>
                  <a:pt x="12847" y="143006"/>
                </a:cubicBezTo>
                <a:cubicBezTo>
                  <a:pt x="12847" y="140816"/>
                  <a:pt x="14181" y="140816"/>
                  <a:pt x="14181" y="138649"/>
                </a:cubicBezTo>
                <a:cubicBezTo>
                  <a:pt x="14181" y="136458"/>
                  <a:pt x="12847" y="136458"/>
                  <a:pt x="12847" y="134291"/>
                </a:cubicBezTo>
                <a:cubicBezTo>
                  <a:pt x="12847" y="132100"/>
                  <a:pt x="14181" y="132100"/>
                  <a:pt x="14181" y="129922"/>
                </a:cubicBezTo>
                <a:cubicBezTo>
                  <a:pt x="14181" y="127743"/>
                  <a:pt x="12847" y="127743"/>
                  <a:pt x="12847" y="125564"/>
                </a:cubicBezTo>
                <a:cubicBezTo>
                  <a:pt x="12847" y="123373"/>
                  <a:pt x="14181" y="123373"/>
                  <a:pt x="14181" y="121206"/>
                </a:cubicBezTo>
                <a:cubicBezTo>
                  <a:pt x="14181" y="119015"/>
                  <a:pt x="12847" y="119027"/>
                  <a:pt x="12847" y="116848"/>
                </a:cubicBezTo>
                <a:cubicBezTo>
                  <a:pt x="12847" y="114658"/>
                  <a:pt x="14181" y="114658"/>
                  <a:pt x="14181" y="112479"/>
                </a:cubicBezTo>
                <a:cubicBezTo>
                  <a:pt x="14181" y="110300"/>
                  <a:pt x="12847" y="110312"/>
                  <a:pt x="12847" y="108121"/>
                </a:cubicBezTo>
                <a:cubicBezTo>
                  <a:pt x="12847" y="105930"/>
                  <a:pt x="14181" y="105930"/>
                  <a:pt x="14181" y="103764"/>
                </a:cubicBezTo>
                <a:cubicBezTo>
                  <a:pt x="14181" y="101573"/>
                  <a:pt x="12847" y="101573"/>
                  <a:pt x="12847" y="99406"/>
                </a:cubicBezTo>
                <a:cubicBezTo>
                  <a:pt x="12847" y="97215"/>
                  <a:pt x="14181" y="97227"/>
                  <a:pt x="14181" y="95048"/>
                </a:cubicBezTo>
                <a:cubicBezTo>
                  <a:pt x="14181" y="92857"/>
                  <a:pt x="12847" y="92857"/>
                  <a:pt x="12847" y="90679"/>
                </a:cubicBezTo>
                <a:cubicBezTo>
                  <a:pt x="12847" y="88500"/>
                  <a:pt x="14181" y="88500"/>
                  <a:pt x="14181" y="86321"/>
                </a:cubicBezTo>
                <a:cubicBezTo>
                  <a:pt x="14181" y="84130"/>
                  <a:pt x="12847" y="84130"/>
                  <a:pt x="12847" y="81963"/>
                </a:cubicBezTo>
                <a:cubicBezTo>
                  <a:pt x="12847" y="79772"/>
                  <a:pt x="14181" y="79784"/>
                  <a:pt x="14181" y="77606"/>
                </a:cubicBezTo>
                <a:cubicBezTo>
                  <a:pt x="14181" y="75415"/>
                  <a:pt x="12847" y="75415"/>
                  <a:pt x="12847" y="73236"/>
                </a:cubicBezTo>
                <a:cubicBezTo>
                  <a:pt x="12847" y="71057"/>
                  <a:pt x="14181" y="71057"/>
                  <a:pt x="14181" y="68878"/>
                </a:cubicBezTo>
                <a:cubicBezTo>
                  <a:pt x="14181" y="66688"/>
                  <a:pt x="12847" y="66688"/>
                  <a:pt x="12847" y="64521"/>
                </a:cubicBezTo>
                <a:cubicBezTo>
                  <a:pt x="12847" y="62330"/>
                  <a:pt x="14181" y="62330"/>
                  <a:pt x="14181" y="60163"/>
                </a:cubicBezTo>
                <a:cubicBezTo>
                  <a:pt x="14181" y="57972"/>
                  <a:pt x="12847" y="57972"/>
                  <a:pt x="12847" y="55793"/>
                </a:cubicBezTo>
                <a:cubicBezTo>
                  <a:pt x="12847" y="53615"/>
                  <a:pt x="14181" y="53615"/>
                  <a:pt x="14181" y="51436"/>
                </a:cubicBezTo>
                <a:cubicBezTo>
                  <a:pt x="14181" y="49245"/>
                  <a:pt x="12847" y="49269"/>
                  <a:pt x="12847" y="47078"/>
                </a:cubicBezTo>
                <a:cubicBezTo>
                  <a:pt x="12847" y="44887"/>
                  <a:pt x="14181" y="44887"/>
                  <a:pt x="14181" y="42720"/>
                </a:cubicBezTo>
                <a:cubicBezTo>
                  <a:pt x="14181" y="40530"/>
                  <a:pt x="12847" y="40530"/>
                  <a:pt x="12847" y="38351"/>
                </a:cubicBezTo>
                <a:cubicBezTo>
                  <a:pt x="12847" y="36172"/>
                  <a:pt x="14181" y="36172"/>
                  <a:pt x="14181" y="33993"/>
                </a:cubicBezTo>
                <a:cubicBezTo>
                  <a:pt x="14181" y="31802"/>
                  <a:pt x="12847" y="31802"/>
                  <a:pt x="12847" y="29635"/>
                </a:cubicBezTo>
                <a:cubicBezTo>
                  <a:pt x="12847" y="27445"/>
                  <a:pt x="14181" y="27457"/>
                  <a:pt x="14181" y="25278"/>
                </a:cubicBezTo>
                <a:cubicBezTo>
                  <a:pt x="14181" y="23087"/>
                  <a:pt x="12847" y="23099"/>
                  <a:pt x="12847" y="20908"/>
                </a:cubicBezTo>
                <a:cubicBezTo>
                  <a:pt x="12847" y="18729"/>
                  <a:pt x="14181" y="18729"/>
                  <a:pt x="14181" y="16550"/>
                </a:cubicBezTo>
                <a:cubicBezTo>
                  <a:pt x="14181" y="14360"/>
                  <a:pt x="12847" y="14360"/>
                  <a:pt x="12847" y="12193"/>
                </a:cubicBezTo>
                <a:cubicBezTo>
                  <a:pt x="12847" y="10002"/>
                  <a:pt x="14181" y="10002"/>
                  <a:pt x="14181" y="7847"/>
                </a:cubicBezTo>
                <a:cubicBezTo>
                  <a:pt x="14181" y="5656"/>
                  <a:pt x="12847" y="5656"/>
                  <a:pt x="12847" y="3489"/>
                </a:cubicBezTo>
                <a:cubicBezTo>
                  <a:pt x="12847" y="1644"/>
                  <a:pt x="13800" y="1358"/>
                  <a:pt x="140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/>
          <p:nvPr/>
        </p:nvSpPr>
        <p:spPr>
          <a:xfrm flipH="1">
            <a:off x="8915000" y="-38187"/>
            <a:ext cx="354525" cy="5219877"/>
          </a:xfrm>
          <a:custGeom>
            <a:avLst/>
            <a:gdLst/>
            <a:ahLst/>
            <a:cxnLst/>
            <a:rect l="l" t="t" r="r" b="b"/>
            <a:pathLst>
              <a:path w="14181" h="163402" extrusionOk="0">
                <a:moveTo>
                  <a:pt x="1" y="1"/>
                </a:moveTo>
                <a:lnTo>
                  <a:pt x="1" y="163223"/>
                </a:lnTo>
                <a:lnTo>
                  <a:pt x="1" y="163402"/>
                </a:lnTo>
                <a:lnTo>
                  <a:pt x="13931" y="163402"/>
                </a:lnTo>
                <a:cubicBezTo>
                  <a:pt x="13538" y="162461"/>
                  <a:pt x="12847" y="162033"/>
                  <a:pt x="12847" y="160449"/>
                </a:cubicBezTo>
                <a:cubicBezTo>
                  <a:pt x="12847" y="158258"/>
                  <a:pt x="14181" y="158258"/>
                  <a:pt x="14181" y="156091"/>
                </a:cubicBezTo>
                <a:cubicBezTo>
                  <a:pt x="14181" y="153901"/>
                  <a:pt x="12847" y="153901"/>
                  <a:pt x="12847" y="151734"/>
                </a:cubicBezTo>
                <a:cubicBezTo>
                  <a:pt x="12847" y="149543"/>
                  <a:pt x="14181" y="149555"/>
                  <a:pt x="14181" y="147364"/>
                </a:cubicBezTo>
                <a:cubicBezTo>
                  <a:pt x="14181" y="145185"/>
                  <a:pt x="12847" y="145185"/>
                  <a:pt x="12847" y="143006"/>
                </a:cubicBezTo>
                <a:cubicBezTo>
                  <a:pt x="12847" y="140816"/>
                  <a:pt x="14181" y="140816"/>
                  <a:pt x="14181" y="138649"/>
                </a:cubicBezTo>
                <a:cubicBezTo>
                  <a:pt x="14181" y="136458"/>
                  <a:pt x="12847" y="136458"/>
                  <a:pt x="12847" y="134291"/>
                </a:cubicBezTo>
                <a:cubicBezTo>
                  <a:pt x="12847" y="132100"/>
                  <a:pt x="14181" y="132100"/>
                  <a:pt x="14181" y="129922"/>
                </a:cubicBezTo>
                <a:cubicBezTo>
                  <a:pt x="14181" y="127743"/>
                  <a:pt x="12847" y="127743"/>
                  <a:pt x="12847" y="125564"/>
                </a:cubicBezTo>
                <a:cubicBezTo>
                  <a:pt x="12847" y="123373"/>
                  <a:pt x="14181" y="123373"/>
                  <a:pt x="14181" y="121206"/>
                </a:cubicBezTo>
                <a:cubicBezTo>
                  <a:pt x="14181" y="119015"/>
                  <a:pt x="12847" y="119027"/>
                  <a:pt x="12847" y="116848"/>
                </a:cubicBezTo>
                <a:cubicBezTo>
                  <a:pt x="12847" y="114658"/>
                  <a:pt x="14181" y="114658"/>
                  <a:pt x="14181" y="112479"/>
                </a:cubicBezTo>
                <a:cubicBezTo>
                  <a:pt x="14181" y="110300"/>
                  <a:pt x="12847" y="110312"/>
                  <a:pt x="12847" y="108121"/>
                </a:cubicBezTo>
                <a:cubicBezTo>
                  <a:pt x="12847" y="105930"/>
                  <a:pt x="14181" y="105930"/>
                  <a:pt x="14181" y="103764"/>
                </a:cubicBezTo>
                <a:cubicBezTo>
                  <a:pt x="14181" y="101573"/>
                  <a:pt x="12847" y="101573"/>
                  <a:pt x="12847" y="99406"/>
                </a:cubicBezTo>
                <a:cubicBezTo>
                  <a:pt x="12847" y="97215"/>
                  <a:pt x="14181" y="97227"/>
                  <a:pt x="14181" y="95048"/>
                </a:cubicBezTo>
                <a:cubicBezTo>
                  <a:pt x="14181" y="92857"/>
                  <a:pt x="12847" y="92857"/>
                  <a:pt x="12847" y="90679"/>
                </a:cubicBezTo>
                <a:cubicBezTo>
                  <a:pt x="12847" y="88500"/>
                  <a:pt x="14181" y="88500"/>
                  <a:pt x="14181" y="86321"/>
                </a:cubicBezTo>
                <a:cubicBezTo>
                  <a:pt x="14181" y="84130"/>
                  <a:pt x="12847" y="84130"/>
                  <a:pt x="12847" y="81963"/>
                </a:cubicBezTo>
                <a:cubicBezTo>
                  <a:pt x="12847" y="79772"/>
                  <a:pt x="14181" y="79784"/>
                  <a:pt x="14181" y="77606"/>
                </a:cubicBezTo>
                <a:cubicBezTo>
                  <a:pt x="14181" y="75415"/>
                  <a:pt x="12847" y="75415"/>
                  <a:pt x="12847" y="73236"/>
                </a:cubicBezTo>
                <a:cubicBezTo>
                  <a:pt x="12847" y="71057"/>
                  <a:pt x="14181" y="71057"/>
                  <a:pt x="14181" y="68878"/>
                </a:cubicBezTo>
                <a:cubicBezTo>
                  <a:pt x="14181" y="66688"/>
                  <a:pt x="12847" y="66688"/>
                  <a:pt x="12847" y="64521"/>
                </a:cubicBezTo>
                <a:cubicBezTo>
                  <a:pt x="12847" y="62330"/>
                  <a:pt x="14181" y="62330"/>
                  <a:pt x="14181" y="60163"/>
                </a:cubicBezTo>
                <a:cubicBezTo>
                  <a:pt x="14181" y="57972"/>
                  <a:pt x="12847" y="57972"/>
                  <a:pt x="12847" y="55793"/>
                </a:cubicBezTo>
                <a:cubicBezTo>
                  <a:pt x="12847" y="53615"/>
                  <a:pt x="14181" y="53615"/>
                  <a:pt x="14181" y="51436"/>
                </a:cubicBezTo>
                <a:cubicBezTo>
                  <a:pt x="14181" y="49245"/>
                  <a:pt x="12847" y="49269"/>
                  <a:pt x="12847" y="47078"/>
                </a:cubicBezTo>
                <a:cubicBezTo>
                  <a:pt x="12847" y="44887"/>
                  <a:pt x="14181" y="44887"/>
                  <a:pt x="14181" y="42720"/>
                </a:cubicBezTo>
                <a:cubicBezTo>
                  <a:pt x="14181" y="40530"/>
                  <a:pt x="12847" y="40530"/>
                  <a:pt x="12847" y="38351"/>
                </a:cubicBezTo>
                <a:cubicBezTo>
                  <a:pt x="12847" y="36172"/>
                  <a:pt x="14181" y="36172"/>
                  <a:pt x="14181" y="33993"/>
                </a:cubicBezTo>
                <a:cubicBezTo>
                  <a:pt x="14181" y="31802"/>
                  <a:pt x="12847" y="31802"/>
                  <a:pt x="12847" y="29635"/>
                </a:cubicBezTo>
                <a:cubicBezTo>
                  <a:pt x="12847" y="27445"/>
                  <a:pt x="14181" y="27457"/>
                  <a:pt x="14181" y="25278"/>
                </a:cubicBezTo>
                <a:cubicBezTo>
                  <a:pt x="14181" y="23087"/>
                  <a:pt x="12847" y="23099"/>
                  <a:pt x="12847" y="20908"/>
                </a:cubicBezTo>
                <a:cubicBezTo>
                  <a:pt x="12847" y="18729"/>
                  <a:pt x="14181" y="18729"/>
                  <a:pt x="14181" y="16550"/>
                </a:cubicBezTo>
                <a:cubicBezTo>
                  <a:pt x="14181" y="14360"/>
                  <a:pt x="12847" y="14360"/>
                  <a:pt x="12847" y="12193"/>
                </a:cubicBezTo>
                <a:cubicBezTo>
                  <a:pt x="12847" y="10002"/>
                  <a:pt x="14181" y="10002"/>
                  <a:pt x="14181" y="7847"/>
                </a:cubicBezTo>
                <a:cubicBezTo>
                  <a:pt x="14181" y="5656"/>
                  <a:pt x="12847" y="5656"/>
                  <a:pt x="12847" y="3489"/>
                </a:cubicBezTo>
                <a:cubicBezTo>
                  <a:pt x="12847" y="1644"/>
                  <a:pt x="13800" y="1358"/>
                  <a:pt x="140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" name="Google Shape;43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2950" y="-110125"/>
            <a:ext cx="9377525" cy="544412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4"/>
          <p:cNvSpPr/>
          <p:nvPr/>
        </p:nvSpPr>
        <p:spPr>
          <a:xfrm>
            <a:off x="8369471" y="445023"/>
            <a:ext cx="166526" cy="220239"/>
          </a:xfrm>
          <a:custGeom>
            <a:avLst/>
            <a:gdLst/>
            <a:ahLst/>
            <a:cxnLst/>
            <a:rect l="l" t="t" r="r" b="b"/>
            <a:pathLst>
              <a:path w="12919" h="17086" extrusionOk="0">
                <a:moveTo>
                  <a:pt x="6465" y="0"/>
                </a:moveTo>
                <a:cubicBezTo>
                  <a:pt x="6013" y="0"/>
                  <a:pt x="5656" y="358"/>
                  <a:pt x="5656" y="798"/>
                </a:cubicBezTo>
                <a:lnTo>
                  <a:pt x="5656" y="6906"/>
                </a:lnTo>
                <a:lnTo>
                  <a:pt x="1405" y="3596"/>
                </a:lnTo>
                <a:cubicBezTo>
                  <a:pt x="1257" y="3488"/>
                  <a:pt x="1083" y="3434"/>
                  <a:pt x="911" y="3434"/>
                </a:cubicBezTo>
                <a:cubicBezTo>
                  <a:pt x="667" y="3434"/>
                  <a:pt x="427" y="3541"/>
                  <a:pt x="274" y="3751"/>
                </a:cubicBezTo>
                <a:cubicBezTo>
                  <a:pt x="0" y="4108"/>
                  <a:pt x="60" y="4608"/>
                  <a:pt x="417" y="4882"/>
                </a:cubicBezTo>
                <a:lnTo>
                  <a:pt x="5155" y="8549"/>
                </a:lnTo>
                <a:lnTo>
                  <a:pt x="417" y="12204"/>
                </a:lnTo>
                <a:cubicBezTo>
                  <a:pt x="60" y="12478"/>
                  <a:pt x="0" y="12990"/>
                  <a:pt x="274" y="13335"/>
                </a:cubicBezTo>
                <a:cubicBezTo>
                  <a:pt x="429" y="13550"/>
                  <a:pt x="667" y="13645"/>
                  <a:pt x="905" y="13645"/>
                </a:cubicBezTo>
                <a:cubicBezTo>
                  <a:pt x="1084" y="13645"/>
                  <a:pt x="1250" y="13585"/>
                  <a:pt x="1405" y="13490"/>
                </a:cubicBezTo>
                <a:lnTo>
                  <a:pt x="5656" y="10180"/>
                </a:lnTo>
                <a:lnTo>
                  <a:pt x="5656" y="16288"/>
                </a:lnTo>
                <a:cubicBezTo>
                  <a:pt x="5656" y="16729"/>
                  <a:pt x="6013" y="17086"/>
                  <a:pt x="6465" y="17086"/>
                </a:cubicBezTo>
                <a:cubicBezTo>
                  <a:pt x="6906" y="17086"/>
                  <a:pt x="7263" y="16729"/>
                  <a:pt x="7263" y="16288"/>
                </a:cubicBezTo>
                <a:lnTo>
                  <a:pt x="7263" y="10180"/>
                </a:lnTo>
                <a:lnTo>
                  <a:pt x="11525" y="13490"/>
                </a:lnTo>
                <a:cubicBezTo>
                  <a:pt x="11668" y="13609"/>
                  <a:pt x="11847" y="13645"/>
                  <a:pt x="12013" y="13645"/>
                </a:cubicBezTo>
                <a:cubicBezTo>
                  <a:pt x="12252" y="13645"/>
                  <a:pt x="12490" y="13550"/>
                  <a:pt x="12656" y="13335"/>
                </a:cubicBezTo>
                <a:cubicBezTo>
                  <a:pt x="12918" y="12978"/>
                  <a:pt x="12847" y="12478"/>
                  <a:pt x="12502" y="12204"/>
                </a:cubicBezTo>
                <a:lnTo>
                  <a:pt x="7775" y="8549"/>
                </a:lnTo>
                <a:lnTo>
                  <a:pt x="12502" y="4882"/>
                </a:lnTo>
                <a:cubicBezTo>
                  <a:pt x="12859" y="4608"/>
                  <a:pt x="12918" y="4096"/>
                  <a:pt x="12656" y="3751"/>
                </a:cubicBezTo>
                <a:cubicBezTo>
                  <a:pt x="12496" y="3541"/>
                  <a:pt x="12249" y="3434"/>
                  <a:pt x="12006" y="3434"/>
                </a:cubicBezTo>
                <a:cubicBezTo>
                  <a:pt x="11834" y="3434"/>
                  <a:pt x="11663" y="3488"/>
                  <a:pt x="11525" y="3596"/>
                </a:cubicBezTo>
                <a:lnTo>
                  <a:pt x="7263" y="6906"/>
                </a:lnTo>
                <a:lnTo>
                  <a:pt x="7263" y="798"/>
                </a:lnTo>
                <a:cubicBezTo>
                  <a:pt x="7263" y="358"/>
                  <a:pt x="6906" y="0"/>
                  <a:pt x="6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4"/>
          <p:cNvSpPr/>
          <p:nvPr/>
        </p:nvSpPr>
        <p:spPr>
          <a:xfrm>
            <a:off x="8586231" y="1231180"/>
            <a:ext cx="166526" cy="220239"/>
          </a:xfrm>
          <a:custGeom>
            <a:avLst/>
            <a:gdLst/>
            <a:ahLst/>
            <a:cxnLst/>
            <a:rect l="l" t="t" r="r" b="b"/>
            <a:pathLst>
              <a:path w="12919" h="17086" extrusionOk="0">
                <a:moveTo>
                  <a:pt x="6465" y="0"/>
                </a:moveTo>
                <a:cubicBezTo>
                  <a:pt x="6013" y="0"/>
                  <a:pt x="5656" y="358"/>
                  <a:pt x="5656" y="798"/>
                </a:cubicBezTo>
                <a:lnTo>
                  <a:pt x="5656" y="6906"/>
                </a:lnTo>
                <a:lnTo>
                  <a:pt x="1405" y="3596"/>
                </a:lnTo>
                <a:cubicBezTo>
                  <a:pt x="1257" y="3488"/>
                  <a:pt x="1083" y="3434"/>
                  <a:pt x="911" y="3434"/>
                </a:cubicBezTo>
                <a:cubicBezTo>
                  <a:pt x="667" y="3434"/>
                  <a:pt x="427" y="3541"/>
                  <a:pt x="274" y="3751"/>
                </a:cubicBezTo>
                <a:cubicBezTo>
                  <a:pt x="0" y="4108"/>
                  <a:pt x="60" y="4608"/>
                  <a:pt x="417" y="4882"/>
                </a:cubicBezTo>
                <a:lnTo>
                  <a:pt x="5155" y="8549"/>
                </a:lnTo>
                <a:lnTo>
                  <a:pt x="417" y="12204"/>
                </a:lnTo>
                <a:cubicBezTo>
                  <a:pt x="60" y="12478"/>
                  <a:pt x="0" y="12990"/>
                  <a:pt x="274" y="13335"/>
                </a:cubicBezTo>
                <a:cubicBezTo>
                  <a:pt x="429" y="13550"/>
                  <a:pt x="667" y="13645"/>
                  <a:pt x="905" y="13645"/>
                </a:cubicBezTo>
                <a:cubicBezTo>
                  <a:pt x="1084" y="13645"/>
                  <a:pt x="1250" y="13585"/>
                  <a:pt x="1405" y="13490"/>
                </a:cubicBezTo>
                <a:lnTo>
                  <a:pt x="5656" y="10180"/>
                </a:lnTo>
                <a:lnTo>
                  <a:pt x="5656" y="16288"/>
                </a:lnTo>
                <a:cubicBezTo>
                  <a:pt x="5656" y="16729"/>
                  <a:pt x="6013" y="17086"/>
                  <a:pt x="6465" y="17086"/>
                </a:cubicBezTo>
                <a:cubicBezTo>
                  <a:pt x="6906" y="17086"/>
                  <a:pt x="7263" y="16729"/>
                  <a:pt x="7263" y="16288"/>
                </a:cubicBezTo>
                <a:lnTo>
                  <a:pt x="7263" y="10180"/>
                </a:lnTo>
                <a:lnTo>
                  <a:pt x="11525" y="13490"/>
                </a:lnTo>
                <a:cubicBezTo>
                  <a:pt x="11668" y="13609"/>
                  <a:pt x="11847" y="13645"/>
                  <a:pt x="12013" y="13645"/>
                </a:cubicBezTo>
                <a:cubicBezTo>
                  <a:pt x="12252" y="13645"/>
                  <a:pt x="12490" y="13550"/>
                  <a:pt x="12656" y="13335"/>
                </a:cubicBezTo>
                <a:cubicBezTo>
                  <a:pt x="12918" y="12978"/>
                  <a:pt x="12847" y="12478"/>
                  <a:pt x="12502" y="12204"/>
                </a:cubicBezTo>
                <a:lnTo>
                  <a:pt x="7775" y="8549"/>
                </a:lnTo>
                <a:lnTo>
                  <a:pt x="12502" y="4882"/>
                </a:lnTo>
                <a:cubicBezTo>
                  <a:pt x="12859" y="4608"/>
                  <a:pt x="12918" y="4096"/>
                  <a:pt x="12656" y="3751"/>
                </a:cubicBezTo>
                <a:cubicBezTo>
                  <a:pt x="12496" y="3541"/>
                  <a:pt x="12249" y="3434"/>
                  <a:pt x="12006" y="3434"/>
                </a:cubicBezTo>
                <a:cubicBezTo>
                  <a:pt x="11834" y="3434"/>
                  <a:pt x="11663" y="3488"/>
                  <a:pt x="11525" y="3596"/>
                </a:cubicBezTo>
                <a:lnTo>
                  <a:pt x="7263" y="6906"/>
                </a:lnTo>
                <a:lnTo>
                  <a:pt x="7263" y="798"/>
                </a:lnTo>
                <a:cubicBezTo>
                  <a:pt x="7263" y="358"/>
                  <a:pt x="6906" y="0"/>
                  <a:pt x="64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493296" y="4655073"/>
            <a:ext cx="166526" cy="220239"/>
          </a:xfrm>
          <a:custGeom>
            <a:avLst/>
            <a:gdLst/>
            <a:ahLst/>
            <a:cxnLst/>
            <a:rect l="l" t="t" r="r" b="b"/>
            <a:pathLst>
              <a:path w="12919" h="17086" extrusionOk="0">
                <a:moveTo>
                  <a:pt x="6465" y="0"/>
                </a:moveTo>
                <a:cubicBezTo>
                  <a:pt x="6013" y="0"/>
                  <a:pt x="5656" y="358"/>
                  <a:pt x="5656" y="798"/>
                </a:cubicBezTo>
                <a:lnTo>
                  <a:pt x="5656" y="6906"/>
                </a:lnTo>
                <a:lnTo>
                  <a:pt x="1405" y="3596"/>
                </a:lnTo>
                <a:cubicBezTo>
                  <a:pt x="1257" y="3488"/>
                  <a:pt x="1083" y="3434"/>
                  <a:pt x="911" y="3434"/>
                </a:cubicBezTo>
                <a:cubicBezTo>
                  <a:pt x="667" y="3434"/>
                  <a:pt x="427" y="3541"/>
                  <a:pt x="274" y="3751"/>
                </a:cubicBezTo>
                <a:cubicBezTo>
                  <a:pt x="0" y="4108"/>
                  <a:pt x="60" y="4608"/>
                  <a:pt x="417" y="4882"/>
                </a:cubicBezTo>
                <a:lnTo>
                  <a:pt x="5155" y="8549"/>
                </a:lnTo>
                <a:lnTo>
                  <a:pt x="417" y="12204"/>
                </a:lnTo>
                <a:cubicBezTo>
                  <a:pt x="60" y="12478"/>
                  <a:pt x="0" y="12990"/>
                  <a:pt x="274" y="13335"/>
                </a:cubicBezTo>
                <a:cubicBezTo>
                  <a:pt x="429" y="13550"/>
                  <a:pt x="667" y="13645"/>
                  <a:pt x="905" y="13645"/>
                </a:cubicBezTo>
                <a:cubicBezTo>
                  <a:pt x="1084" y="13645"/>
                  <a:pt x="1250" y="13585"/>
                  <a:pt x="1405" y="13490"/>
                </a:cubicBezTo>
                <a:lnTo>
                  <a:pt x="5656" y="10180"/>
                </a:lnTo>
                <a:lnTo>
                  <a:pt x="5656" y="16288"/>
                </a:lnTo>
                <a:cubicBezTo>
                  <a:pt x="5656" y="16729"/>
                  <a:pt x="6013" y="17086"/>
                  <a:pt x="6465" y="17086"/>
                </a:cubicBezTo>
                <a:cubicBezTo>
                  <a:pt x="6906" y="17086"/>
                  <a:pt x="7263" y="16729"/>
                  <a:pt x="7263" y="16288"/>
                </a:cubicBezTo>
                <a:lnTo>
                  <a:pt x="7263" y="10180"/>
                </a:lnTo>
                <a:lnTo>
                  <a:pt x="11525" y="13490"/>
                </a:lnTo>
                <a:cubicBezTo>
                  <a:pt x="11668" y="13609"/>
                  <a:pt x="11847" y="13645"/>
                  <a:pt x="12013" y="13645"/>
                </a:cubicBezTo>
                <a:cubicBezTo>
                  <a:pt x="12252" y="13645"/>
                  <a:pt x="12490" y="13550"/>
                  <a:pt x="12656" y="13335"/>
                </a:cubicBezTo>
                <a:cubicBezTo>
                  <a:pt x="12918" y="12978"/>
                  <a:pt x="12847" y="12478"/>
                  <a:pt x="12502" y="12204"/>
                </a:cubicBezTo>
                <a:lnTo>
                  <a:pt x="7775" y="8549"/>
                </a:lnTo>
                <a:lnTo>
                  <a:pt x="12502" y="4882"/>
                </a:lnTo>
                <a:cubicBezTo>
                  <a:pt x="12859" y="4608"/>
                  <a:pt x="12918" y="4096"/>
                  <a:pt x="12656" y="3751"/>
                </a:cubicBezTo>
                <a:cubicBezTo>
                  <a:pt x="12496" y="3541"/>
                  <a:pt x="12249" y="3434"/>
                  <a:pt x="12006" y="3434"/>
                </a:cubicBezTo>
                <a:cubicBezTo>
                  <a:pt x="11834" y="3434"/>
                  <a:pt x="11663" y="3488"/>
                  <a:pt x="11525" y="3596"/>
                </a:cubicBezTo>
                <a:lnTo>
                  <a:pt x="7263" y="6906"/>
                </a:lnTo>
                <a:lnTo>
                  <a:pt x="7263" y="798"/>
                </a:lnTo>
                <a:cubicBezTo>
                  <a:pt x="7263" y="358"/>
                  <a:pt x="6906" y="0"/>
                  <a:pt x="6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8586223" y="4001285"/>
            <a:ext cx="166534" cy="166749"/>
          </a:xfrm>
          <a:custGeom>
            <a:avLst/>
            <a:gdLst/>
            <a:ahLst/>
            <a:cxnLst/>
            <a:rect l="l" t="t" r="r" b="b"/>
            <a:pathLst>
              <a:path w="8514" h="8525" extrusionOk="0">
                <a:moveTo>
                  <a:pt x="4251" y="1631"/>
                </a:moveTo>
                <a:cubicBezTo>
                  <a:pt x="5704" y="1631"/>
                  <a:pt x="6894" y="2810"/>
                  <a:pt x="6894" y="4263"/>
                </a:cubicBezTo>
                <a:cubicBezTo>
                  <a:pt x="6894" y="5703"/>
                  <a:pt x="5704" y="6894"/>
                  <a:pt x="4251" y="6894"/>
                </a:cubicBezTo>
                <a:cubicBezTo>
                  <a:pt x="2810" y="6894"/>
                  <a:pt x="1620" y="5727"/>
                  <a:pt x="1620" y="4263"/>
                </a:cubicBezTo>
                <a:cubicBezTo>
                  <a:pt x="1620" y="2822"/>
                  <a:pt x="2799" y="1631"/>
                  <a:pt x="4251" y="1631"/>
                </a:cubicBezTo>
                <a:close/>
                <a:moveTo>
                  <a:pt x="4251" y="0"/>
                </a:moveTo>
                <a:cubicBezTo>
                  <a:pt x="1906" y="0"/>
                  <a:pt x="1" y="1917"/>
                  <a:pt x="1" y="4263"/>
                </a:cubicBezTo>
                <a:cubicBezTo>
                  <a:pt x="1" y="6620"/>
                  <a:pt x="1906" y="8525"/>
                  <a:pt x="4251" y="8525"/>
                </a:cubicBezTo>
                <a:cubicBezTo>
                  <a:pt x="6597" y="8525"/>
                  <a:pt x="8514" y="6620"/>
                  <a:pt x="8514" y="4263"/>
                </a:cubicBezTo>
                <a:cubicBezTo>
                  <a:pt x="8514" y="1917"/>
                  <a:pt x="6609" y="0"/>
                  <a:pt x="425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8033481" y="4774317"/>
            <a:ext cx="166526" cy="220239"/>
          </a:xfrm>
          <a:custGeom>
            <a:avLst/>
            <a:gdLst/>
            <a:ahLst/>
            <a:cxnLst/>
            <a:rect l="l" t="t" r="r" b="b"/>
            <a:pathLst>
              <a:path w="12919" h="17086" extrusionOk="0">
                <a:moveTo>
                  <a:pt x="6465" y="0"/>
                </a:moveTo>
                <a:cubicBezTo>
                  <a:pt x="6013" y="0"/>
                  <a:pt x="5656" y="358"/>
                  <a:pt x="5656" y="798"/>
                </a:cubicBezTo>
                <a:lnTo>
                  <a:pt x="5656" y="6906"/>
                </a:lnTo>
                <a:lnTo>
                  <a:pt x="1405" y="3596"/>
                </a:lnTo>
                <a:cubicBezTo>
                  <a:pt x="1257" y="3488"/>
                  <a:pt x="1083" y="3434"/>
                  <a:pt x="911" y="3434"/>
                </a:cubicBezTo>
                <a:cubicBezTo>
                  <a:pt x="667" y="3434"/>
                  <a:pt x="427" y="3541"/>
                  <a:pt x="274" y="3751"/>
                </a:cubicBezTo>
                <a:cubicBezTo>
                  <a:pt x="0" y="4108"/>
                  <a:pt x="60" y="4608"/>
                  <a:pt x="417" y="4882"/>
                </a:cubicBezTo>
                <a:lnTo>
                  <a:pt x="5155" y="8549"/>
                </a:lnTo>
                <a:lnTo>
                  <a:pt x="417" y="12204"/>
                </a:lnTo>
                <a:cubicBezTo>
                  <a:pt x="60" y="12478"/>
                  <a:pt x="0" y="12990"/>
                  <a:pt x="274" y="13335"/>
                </a:cubicBezTo>
                <a:cubicBezTo>
                  <a:pt x="429" y="13550"/>
                  <a:pt x="667" y="13645"/>
                  <a:pt x="905" y="13645"/>
                </a:cubicBezTo>
                <a:cubicBezTo>
                  <a:pt x="1084" y="13645"/>
                  <a:pt x="1250" y="13585"/>
                  <a:pt x="1405" y="13490"/>
                </a:cubicBezTo>
                <a:lnTo>
                  <a:pt x="5656" y="10180"/>
                </a:lnTo>
                <a:lnTo>
                  <a:pt x="5656" y="16288"/>
                </a:lnTo>
                <a:cubicBezTo>
                  <a:pt x="5656" y="16729"/>
                  <a:pt x="6013" y="17086"/>
                  <a:pt x="6465" y="17086"/>
                </a:cubicBezTo>
                <a:cubicBezTo>
                  <a:pt x="6906" y="17086"/>
                  <a:pt x="7263" y="16729"/>
                  <a:pt x="7263" y="16288"/>
                </a:cubicBezTo>
                <a:lnTo>
                  <a:pt x="7263" y="10180"/>
                </a:lnTo>
                <a:lnTo>
                  <a:pt x="11525" y="13490"/>
                </a:lnTo>
                <a:cubicBezTo>
                  <a:pt x="11668" y="13609"/>
                  <a:pt x="11847" y="13645"/>
                  <a:pt x="12013" y="13645"/>
                </a:cubicBezTo>
                <a:cubicBezTo>
                  <a:pt x="12252" y="13645"/>
                  <a:pt x="12490" y="13550"/>
                  <a:pt x="12656" y="13335"/>
                </a:cubicBezTo>
                <a:cubicBezTo>
                  <a:pt x="12918" y="12978"/>
                  <a:pt x="12847" y="12478"/>
                  <a:pt x="12502" y="12204"/>
                </a:cubicBezTo>
                <a:lnTo>
                  <a:pt x="7775" y="8549"/>
                </a:lnTo>
                <a:lnTo>
                  <a:pt x="12502" y="4882"/>
                </a:lnTo>
                <a:cubicBezTo>
                  <a:pt x="12859" y="4608"/>
                  <a:pt x="12918" y="4096"/>
                  <a:pt x="12656" y="3751"/>
                </a:cubicBezTo>
                <a:cubicBezTo>
                  <a:pt x="12496" y="3541"/>
                  <a:pt x="12249" y="3434"/>
                  <a:pt x="12006" y="3434"/>
                </a:cubicBezTo>
                <a:cubicBezTo>
                  <a:pt x="11834" y="3434"/>
                  <a:pt x="11663" y="3488"/>
                  <a:pt x="11525" y="3596"/>
                </a:cubicBezTo>
                <a:lnTo>
                  <a:pt x="7263" y="6906"/>
                </a:lnTo>
                <a:lnTo>
                  <a:pt x="7263" y="798"/>
                </a:lnTo>
                <a:cubicBezTo>
                  <a:pt x="7263" y="358"/>
                  <a:pt x="6906" y="0"/>
                  <a:pt x="64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51;p4"/>
          <p:cNvGrpSpPr/>
          <p:nvPr/>
        </p:nvGrpSpPr>
        <p:grpSpPr>
          <a:xfrm flipH="1">
            <a:off x="-382702" y="4001266"/>
            <a:ext cx="1354671" cy="1901896"/>
            <a:chOff x="10082667" y="2725665"/>
            <a:chExt cx="1702062" cy="2389616"/>
          </a:xfrm>
        </p:grpSpPr>
        <p:sp>
          <p:nvSpPr>
            <p:cNvPr id="52" name="Google Shape;52;p4"/>
            <p:cNvSpPr/>
            <p:nvPr/>
          </p:nvSpPr>
          <p:spPr>
            <a:xfrm>
              <a:off x="10082667" y="2725665"/>
              <a:ext cx="1702062" cy="2389616"/>
            </a:xfrm>
            <a:custGeom>
              <a:avLst/>
              <a:gdLst/>
              <a:ahLst/>
              <a:cxnLst/>
              <a:rect l="l" t="t" r="r" b="b"/>
              <a:pathLst>
                <a:path w="26909" h="37779" extrusionOk="0">
                  <a:moveTo>
                    <a:pt x="8287" y="1"/>
                  </a:moveTo>
                  <a:cubicBezTo>
                    <a:pt x="8049" y="1"/>
                    <a:pt x="7811" y="24"/>
                    <a:pt x="7584" y="84"/>
                  </a:cubicBezTo>
                  <a:cubicBezTo>
                    <a:pt x="6489" y="334"/>
                    <a:pt x="5572" y="1167"/>
                    <a:pt x="5215" y="2251"/>
                  </a:cubicBezTo>
                  <a:cubicBezTo>
                    <a:pt x="5203" y="2310"/>
                    <a:pt x="5191" y="2358"/>
                    <a:pt x="5179" y="2417"/>
                  </a:cubicBezTo>
                  <a:cubicBezTo>
                    <a:pt x="5037" y="2537"/>
                    <a:pt x="4917" y="2656"/>
                    <a:pt x="4798" y="2787"/>
                  </a:cubicBezTo>
                  <a:cubicBezTo>
                    <a:pt x="4715" y="2894"/>
                    <a:pt x="4620" y="3013"/>
                    <a:pt x="4548" y="3132"/>
                  </a:cubicBezTo>
                  <a:cubicBezTo>
                    <a:pt x="4108" y="3334"/>
                    <a:pt x="3727" y="3656"/>
                    <a:pt x="3441" y="4037"/>
                  </a:cubicBezTo>
                  <a:cubicBezTo>
                    <a:pt x="2548" y="4442"/>
                    <a:pt x="1905" y="5215"/>
                    <a:pt x="1691" y="6120"/>
                  </a:cubicBezTo>
                  <a:lnTo>
                    <a:pt x="1643" y="6347"/>
                  </a:lnTo>
                  <a:cubicBezTo>
                    <a:pt x="1465" y="6608"/>
                    <a:pt x="1357" y="6930"/>
                    <a:pt x="1346" y="7251"/>
                  </a:cubicBezTo>
                  <a:lnTo>
                    <a:pt x="24" y="31528"/>
                  </a:lnTo>
                  <a:cubicBezTo>
                    <a:pt x="0" y="32290"/>
                    <a:pt x="429" y="32981"/>
                    <a:pt x="1131" y="33278"/>
                  </a:cubicBezTo>
                  <a:lnTo>
                    <a:pt x="11430" y="37624"/>
                  </a:lnTo>
                  <a:cubicBezTo>
                    <a:pt x="11644" y="37731"/>
                    <a:pt x="11883" y="37779"/>
                    <a:pt x="12121" y="37779"/>
                  </a:cubicBezTo>
                  <a:cubicBezTo>
                    <a:pt x="12406" y="37779"/>
                    <a:pt x="12668" y="37719"/>
                    <a:pt x="12954" y="37553"/>
                  </a:cubicBezTo>
                  <a:lnTo>
                    <a:pt x="18479" y="34802"/>
                  </a:lnTo>
                  <a:cubicBezTo>
                    <a:pt x="18919" y="34576"/>
                    <a:pt x="19253" y="34183"/>
                    <a:pt x="19407" y="33707"/>
                  </a:cubicBezTo>
                  <a:lnTo>
                    <a:pt x="26230" y="11264"/>
                  </a:lnTo>
                  <a:cubicBezTo>
                    <a:pt x="26337" y="10942"/>
                    <a:pt x="26337" y="10609"/>
                    <a:pt x="26265" y="10299"/>
                  </a:cubicBezTo>
                  <a:cubicBezTo>
                    <a:pt x="26908" y="9275"/>
                    <a:pt x="26908" y="8013"/>
                    <a:pt x="26265" y="6978"/>
                  </a:cubicBezTo>
                  <a:cubicBezTo>
                    <a:pt x="25670" y="6049"/>
                    <a:pt x="24610" y="5465"/>
                    <a:pt x="23479" y="5465"/>
                  </a:cubicBezTo>
                  <a:lnTo>
                    <a:pt x="23277" y="5465"/>
                  </a:lnTo>
                  <a:lnTo>
                    <a:pt x="23182" y="5418"/>
                  </a:lnTo>
                  <a:cubicBezTo>
                    <a:pt x="22896" y="4834"/>
                    <a:pt x="22420" y="4346"/>
                    <a:pt x="21848" y="4037"/>
                  </a:cubicBezTo>
                  <a:cubicBezTo>
                    <a:pt x="21324" y="2989"/>
                    <a:pt x="20360" y="2263"/>
                    <a:pt x="19253" y="2096"/>
                  </a:cubicBezTo>
                  <a:cubicBezTo>
                    <a:pt x="19086" y="2084"/>
                    <a:pt x="18931" y="2072"/>
                    <a:pt x="18764" y="2072"/>
                  </a:cubicBezTo>
                  <a:cubicBezTo>
                    <a:pt x="18526" y="2072"/>
                    <a:pt x="18288" y="2096"/>
                    <a:pt x="18050" y="2144"/>
                  </a:cubicBezTo>
                  <a:cubicBezTo>
                    <a:pt x="17633" y="1882"/>
                    <a:pt x="17181" y="1715"/>
                    <a:pt x="16705" y="1644"/>
                  </a:cubicBezTo>
                  <a:cubicBezTo>
                    <a:pt x="16550" y="1620"/>
                    <a:pt x="16383" y="1608"/>
                    <a:pt x="16216" y="1608"/>
                  </a:cubicBezTo>
                  <a:cubicBezTo>
                    <a:pt x="15931" y="1608"/>
                    <a:pt x="15669" y="1655"/>
                    <a:pt x="15419" y="1715"/>
                  </a:cubicBezTo>
                  <a:cubicBezTo>
                    <a:pt x="15145" y="1560"/>
                    <a:pt x="14847" y="1441"/>
                    <a:pt x="14538" y="1370"/>
                  </a:cubicBezTo>
                  <a:cubicBezTo>
                    <a:pt x="13847" y="596"/>
                    <a:pt x="12883" y="155"/>
                    <a:pt x="11918" y="155"/>
                  </a:cubicBezTo>
                  <a:cubicBezTo>
                    <a:pt x="11787" y="155"/>
                    <a:pt x="11644" y="167"/>
                    <a:pt x="11514" y="179"/>
                  </a:cubicBezTo>
                  <a:cubicBezTo>
                    <a:pt x="11025" y="239"/>
                    <a:pt x="10573" y="405"/>
                    <a:pt x="10180" y="643"/>
                  </a:cubicBezTo>
                  <a:cubicBezTo>
                    <a:pt x="9644" y="227"/>
                    <a:pt x="8966" y="1"/>
                    <a:pt x="8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10199368" y="3191836"/>
              <a:ext cx="1431720" cy="1810540"/>
            </a:xfrm>
            <a:custGeom>
              <a:avLst/>
              <a:gdLst/>
              <a:ahLst/>
              <a:cxnLst/>
              <a:rect l="l" t="t" r="r" b="b"/>
              <a:pathLst>
                <a:path w="22635" h="28624" extrusionOk="0">
                  <a:moveTo>
                    <a:pt x="22634" y="3429"/>
                  </a:moveTo>
                  <a:lnTo>
                    <a:pt x="14689" y="5119"/>
                  </a:lnTo>
                  <a:lnTo>
                    <a:pt x="14689" y="5119"/>
                  </a:lnTo>
                  <a:lnTo>
                    <a:pt x="14693" y="5120"/>
                  </a:lnTo>
                  <a:lnTo>
                    <a:pt x="10302" y="28610"/>
                  </a:lnTo>
                  <a:lnTo>
                    <a:pt x="10302" y="28610"/>
                  </a:lnTo>
                  <a:lnTo>
                    <a:pt x="15800" y="25873"/>
                  </a:lnTo>
                  <a:lnTo>
                    <a:pt x="22634" y="3429"/>
                  </a:lnTo>
                  <a:close/>
                  <a:moveTo>
                    <a:pt x="1298" y="0"/>
                  </a:moveTo>
                  <a:lnTo>
                    <a:pt x="1" y="24277"/>
                  </a:lnTo>
                  <a:lnTo>
                    <a:pt x="10277" y="28614"/>
                  </a:lnTo>
                  <a:lnTo>
                    <a:pt x="10277" y="28614"/>
                  </a:lnTo>
                  <a:lnTo>
                    <a:pt x="14681" y="5120"/>
                  </a:lnTo>
                  <a:lnTo>
                    <a:pt x="14689" y="5119"/>
                  </a:lnTo>
                  <a:lnTo>
                    <a:pt x="14689" y="5119"/>
                  </a:lnTo>
                  <a:lnTo>
                    <a:pt x="1298" y="0"/>
                  </a:lnTo>
                  <a:close/>
                  <a:moveTo>
                    <a:pt x="10277" y="28614"/>
                  </a:moveTo>
                  <a:lnTo>
                    <a:pt x="10276" y="28623"/>
                  </a:lnTo>
                  <a:lnTo>
                    <a:pt x="10287" y="28618"/>
                  </a:lnTo>
                  <a:lnTo>
                    <a:pt x="10287" y="28618"/>
                  </a:lnTo>
                  <a:lnTo>
                    <a:pt x="10277" y="28614"/>
                  </a:lnTo>
                  <a:close/>
                  <a:moveTo>
                    <a:pt x="10302" y="28610"/>
                  </a:moveTo>
                  <a:lnTo>
                    <a:pt x="10287" y="28618"/>
                  </a:lnTo>
                  <a:lnTo>
                    <a:pt x="10287" y="28618"/>
                  </a:lnTo>
                  <a:lnTo>
                    <a:pt x="10300" y="28623"/>
                  </a:lnTo>
                  <a:lnTo>
                    <a:pt x="10302" y="2861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10364331" y="2836610"/>
              <a:ext cx="1301420" cy="607983"/>
            </a:xfrm>
            <a:custGeom>
              <a:avLst/>
              <a:gdLst/>
              <a:ahLst/>
              <a:cxnLst/>
              <a:rect l="l" t="t" r="r" b="b"/>
              <a:pathLst>
                <a:path w="20575" h="9612" extrusionOk="0">
                  <a:moveTo>
                    <a:pt x="3792" y="0"/>
                  </a:moveTo>
                  <a:cubicBezTo>
                    <a:pt x="3393" y="0"/>
                    <a:pt x="3008" y="251"/>
                    <a:pt x="2858" y="628"/>
                  </a:cubicBezTo>
                  <a:cubicBezTo>
                    <a:pt x="2774" y="866"/>
                    <a:pt x="2762" y="1140"/>
                    <a:pt x="2846" y="1378"/>
                  </a:cubicBezTo>
                  <a:cubicBezTo>
                    <a:pt x="2850" y="1403"/>
                    <a:pt x="2870" y="1413"/>
                    <a:pt x="2893" y="1413"/>
                  </a:cubicBezTo>
                  <a:cubicBezTo>
                    <a:pt x="2936" y="1413"/>
                    <a:pt x="2988" y="1377"/>
                    <a:pt x="2965" y="1330"/>
                  </a:cubicBezTo>
                  <a:cubicBezTo>
                    <a:pt x="2834" y="961"/>
                    <a:pt x="2953" y="509"/>
                    <a:pt x="3274" y="294"/>
                  </a:cubicBezTo>
                  <a:cubicBezTo>
                    <a:pt x="3433" y="187"/>
                    <a:pt x="3613" y="133"/>
                    <a:pt x="3791" y="133"/>
                  </a:cubicBezTo>
                  <a:cubicBezTo>
                    <a:pt x="3988" y="133"/>
                    <a:pt x="4183" y="199"/>
                    <a:pt x="4346" y="330"/>
                  </a:cubicBezTo>
                  <a:cubicBezTo>
                    <a:pt x="4513" y="473"/>
                    <a:pt x="4620" y="663"/>
                    <a:pt x="4667" y="866"/>
                  </a:cubicBezTo>
                  <a:cubicBezTo>
                    <a:pt x="4672" y="904"/>
                    <a:pt x="4696" y="919"/>
                    <a:pt x="4722" y="919"/>
                  </a:cubicBezTo>
                  <a:cubicBezTo>
                    <a:pt x="4761" y="919"/>
                    <a:pt x="4805" y="885"/>
                    <a:pt x="4798" y="842"/>
                  </a:cubicBezTo>
                  <a:cubicBezTo>
                    <a:pt x="4727" y="413"/>
                    <a:pt x="4346" y="68"/>
                    <a:pt x="3917" y="9"/>
                  </a:cubicBezTo>
                  <a:cubicBezTo>
                    <a:pt x="3875" y="3"/>
                    <a:pt x="3834" y="0"/>
                    <a:pt x="3792" y="0"/>
                  </a:cubicBezTo>
                  <a:close/>
                  <a:moveTo>
                    <a:pt x="11834" y="1261"/>
                  </a:moveTo>
                  <a:cubicBezTo>
                    <a:pt x="11537" y="1261"/>
                    <a:pt x="11254" y="1472"/>
                    <a:pt x="11180" y="1759"/>
                  </a:cubicBezTo>
                  <a:cubicBezTo>
                    <a:pt x="11166" y="1823"/>
                    <a:pt x="11207" y="1862"/>
                    <a:pt x="11245" y="1862"/>
                  </a:cubicBezTo>
                  <a:cubicBezTo>
                    <a:pt x="11271" y="1862"/>
                    <a:pt x="11294" y="1845"/>
                    <a:pt x="11299" y="1806"/>
                  </a:cubicBezTo>
                  <a:cubicBezTo>
                    <a:pt x="11354" y="1577"/>
                    <a:pt x="11589" y="1397"/>
                    <a:pt x="11830" y="1397"/>
                  </a:cubicBezTo>
                  <a:cubicBezTo>
                    <a:pt x="11852" y="1397"/>
                    <a:pt x="11873" y="1399"/>
                    <a:pt x="11894" y="1402"/>
                  </a:cubicBezTo>
                  <a:cubicBezTo>
                    <a:pt x="12156" y="1449"/>
                    <a:pt x="12347" y="1735"/>
                    <a:pt x="12311" y="1985"/>
                  </a:cubicBezTo>
                  <a:cubicBezTo>
                    <a:pt x="12304" y="2035"/>
                    <a:pt x="12349" y="2068"/>
                    <a:pt x="12391" y="2068"/>
                  </a:cubicBezTo>
                  <a:cubicBezTo>
                    <a:pt x="12418" y="2068"/>
                    <a:pt x="12445" y="2054"/>
                    <a:pt x="12454" y="2021"/>
                  </a:cubicBezTo>
                  <a:cubicBezTo>
                    <a:pt x="12514" y="1687"/>
                    <a:pt x="12287" y="1330"/>
                    <a:pt x="11942" y="1271"/>
                  </a:cubicBezTo>
                  <a:cubicBezTo>
                    <a:pt x="11906" y="1264"/>
                    <a:pt x="11870" y="1261"/>
                    <a:pt x="11834" y="1261"/>
                  </a:cubicBezTo>
                  <a:close/>
                  <a:moveTo>
                    <a:pt x="7514" y="15"/>
                  </a:moveTo>
                  <a:cubicBezTo>
                    <a:pt x="7111" y="15"/>
                    <a:pt x="6715" y="192"/>
                    <a:pt x="6465" y="509"/>
                  </a:cubicBezTo>
                  <a:cubicBezTo>
                    <a:pt x="6275" y="771"/>
                    <a:pt x="6156" y="1068"/>
                    <a:pt x="6156" y="1390"/>
                  </a:cubicBezTo>
                  <a:cubicBezTo>
                    <a:pt x="6144" y="1437"/>
                    <a:pt x="6173" y="1461"/>
                    <a:pt x="6206" y="1461"/>
                  </a:cubicBezTo>
                  <a:cubicBezTo>
                    <a:pt x="6239" y="1461"/>
                    <a:pt x="6275" y="1437"/>
                    <a:pt x="6275" y="1390"/>
                  </a:cubicBezTo>
                  <a:cubicBezTo>
                    <a:pt x="6275" y="866"/>
                    <a:pt x="6620" y="378"/>
                    <a:pt x="7108" y="211"/>
                  </a:cubicBezTo>
                  <a:cubicBezTo>
                    <a:pt x="7234" y="172"/>
                    <a:pt x="7365" y="153"/>
                    <a:pt x="7495" y="153"/>
                  </a:cubicBezTo>
                  <a:cubicBezTo>
                    <a:pt x="7880" y="153"/>
                    <a:pt x="8258" y="322"/>
                    <a:pt x="8489" y="652"/>
                  </a:cubicBezTo>
                  <a:cubicBezTo>
                    <a:pt x="8656" y="890"/>
                    <a:pt x="8739" y="1164"/>
                    <a:pt x="8739" y="1449"/>
                  </a:cubicBezTo>
                  <a:cubicBezTo>
                    <a:pt x="8739" y="1490"/>
                    <a:pt x="8772" y="1519"/>
                    <a:pt x="8808" y="1519"/>
                  </a:cubicBezTo>
                  <a:cubicBezTo>
                    <a:pt x="8825" y="1519"/>
                    <a:pt x="8843" y="1512"/>
                    <a:pt x="8858" y="1497"/>
                  </a:cubicBezTo>
                  <a:cubicBezTo>
                    <a:pt x="8950" y="1398"/>
                    <a:pt x="9080" y="1341"/>
                    <a:pt x="9210" y="1341"/>
                  </a:cubicBezTo>
                  <a:cubicBezTo>
                    <a:pt x="9299" y="1341"/>
                    <a:pt x="9388" y="1367"/>
                    <a:pt x="9466" y="1425"/>
                  </a:cubicBezTo>
                  <a:cubicBezTo>
                    <a:pt x="9668" y="1533"/>
                    <a:pt x="9728" y="1795"/>
                    <a:pt x="9644" y="1997"/>
                  </a:cubicBezTo>
                  <a:cubicBezTo>
                    <a:pt x="9629" y="2042"/>
                    <a:pt x="9675" y="2077"/>
                    <a:pt x="9720" y="2077"/>
                  </a:cubicBezTo>
                  <a:cubicBezTo>
                    <a:pt x="9747" y="2077"/>
                    <a:pt x="9774" y="2064"/>
                    <a:pt x="9787" y="2033"/>
                  </a:cubicBezTo>
                  <a:cubicBezTo>
                    <a:pt x="9870" y="1759"/>
                    <a:pt x="9775" y="1449"/>
                    <a:pt x="9525" y="1306"/>
                  </a:cubicBezTo>
                  <a:cubicBezTo>
                    <a:pt x="9434" y="1244"/>
                    <a:pt x="9324" y="1215"/>
                    <a:pt x="9212" y="1215"/>
                  </a:cubicBezTo>
                  <a:cubicBezTo>
                    <a:pt x="9094" y="1215"/>
                    <a:pt x="8974" y="1247"/>
                    <a:pt x="8871" y="1309"/>
                  </a:cubicBezTo>
                  <a:lnTo>
                    <a:pt x="8871" y="1309"/>
                  </a:lnTo>
                  <a:cubicBezTo>
                    <a:pt x="8845" y="798"/>
                    <a:pt x="8505" y="312"/>
                    <a:pt x="8025" y="116"/>
                  </a:cubicBezTo>
                  <a:cubicBezTo>
                    <a:pt x="7861" y="48"/>
                    <a:pt x="7686" y="15"/>
                    <a:pt x="7514" y="15"/>
                  </a:cubicBezTo>
                  <a:close/>
                  <a:moveTo>
                    <a:pt x="6785" y="2844"/>
                  </a:moveTo>
                  <a:cubicBezTo>
                    <a:pt x="6496" y="2844"/>
                    <a:pt x="6207" y="3046"/>
                    <a:pt x="6144" y="3342"/>
                  </a:cubicBezTo>
                  <a:cubicBezTo>
                    <a:pt x="6121" y="3395"/>
                    <a:pt x="6160" y="3434"/>
                    <a:pt x="6202" y="3434"/>
                  </a:cubicBezTo>
                  <a:cubicBezTo>
                    <a:pt x="6225" y="3434"/>
                    <a:pt x="6250" y="3421"/>
                    <a:pt x="6263" y="3390"/>
                  </a:cubicBezTo>
                  <a:cubicBezTo>
                    <a:pt x="6316" y="3155"/>
                    <a:pt x="6532" y="2978"/>
                    <a:pt x="6773" y="2978"/>
                  </a:cubicBezTo>
                  <a:cubicBezTo>
                    <a:pt x="6801" y="2978"/>
                    <a:pt x="6830" y="2980"/>
                    <a:pt x="6858" y="2985"/>
                  </a:cubicBezTo>
                  <a:cubicBezTo>
                    <a:pt x="7108" y="3021"/>
                    <a:pt x="7311" y="3307"/>
                    <a:pt x="7275" y="3557"/>
                  </a:cubicBezTo>
                  <a:cubicBezTo>
                    <a:pt x="7261" y="3612"/>
                    <a:pt x="7304" y="3643"/>
                    <a:pt x="7344" y="3643"/>
                  </a:cubicBezTo>
                  <a:cubicBezTo>
                    <a:pt x="7373" y="3643"/>
                    <a:pt x="7401" y="3627"/>
                    <a:pt x="7406" y="3592"/>
                  </a:cubicBezTo>
                  <a:cubicBezTo>
                    <a:pt x="7465" y="3259"/>
                    <a:pt x="7239" y="2914"/>
                    <a:pt x="6894" y="2854"/>
                  </a:cubicBezTo>
                  <a:cubicBezTo>
                    <a:pt x="6858" y="2848"/>
                    <a:pt x="6821" y="2844"/>
                    <a:pt x="6785" y="2844"/>
                  </a:cubicBezTo>
                  <a:close/>
                  <a:moveTo>
                    <a:pt x="10646" y="3288"/>
                  </a:moveTo>
                  <a:cubicBezTo>
                    <a:pt x="10617" y="3288"/>
                    <a:pt x="10588" y="3290"/>
                    <a:pt x="10561" y="3295"/>
                  </a:cubicBezTo>
                  <a:cubicBezTo>
                    <a:pt x="10204" y="3354"/>
                    <a:pt x="9989" y="3700"/>
                    <a:pt x="9918" y="4021"/>
                  </a:cubicBezTo>
                  <a:cubicBezTo>
                    <a:pt x="9887" y="4099"/>
                    <a:pt x="9927" y="4141"/>
                    <a:pt x="9968" y="4141"/>
                  </a:cubicBezTo>
                  <a:cubicBezTo>
                    <a:pt x="9990" y="4141"/>
                    <a:pt x="10013" y="4129"/>
                    <a:pt x="10025" y="4104"/>
                  </a:cubicBezTo>
                  <a:cubicBezTo>
                    <a:pt x="10085" y="3831"/>
                    <a:pt x="10216" y="3545"/>
                    <a:pt x="10501" y="3473"/>
                  </a:cubicBezTo>
                  <a:cubicBezTo>
                    <a:pt x="10537" y="3466"/>
                    <a:pt x="10575" y="3462"/>
                    <a:pt x="10612" y="3462"/>
                  </a:cubicBezTo>
                  <a:cubicBezTo>
                    <a:pt x="10698" y="3462"/>
                    <a:pt x="10784" y="3483"/>
                    <a:pt x="10859" y="3533"/>
                  </a:cubicBezTo>
                  <a:cubicBezTo>
                    <a:pt x="10942" y="3604"/>
                    <a:pt x="10990" y="3723"/>
                    <a:pt x="10966" y="3831"/>
                  </a:cubicBezTo>
                  <a:cubicBezTo>
                    <a:pt x="10952" y="3886"/>
                    <a:pt x="10986" y="3917"/>
                    <a:pt x="11025" y="3917"/>
                  </a:cubicBezTo>
                  <a:cubicBezTo>
                    <a:pt x="11052" y="3917"/>
                    <a:pt x="11082" y="3901"/>
                    <a:pt x="11097" y="3866"/>
                  </a:cubicBezTo>
                  <a:cubicBezTo>
                    <a:pt x="11100" y="3858"/>
                    <a:pt x="11104" y="3850"/>
                    <a:pt x="11107" y="3842"/>
                  </a:cubicBezTo>
                  <a:lnTo>
                    <a:pt x="11107" y="3842"/>
                  </a:lnTo>
                  <a:cubicBezTo>
                    <a:pt x="11108" y="3842"/>
                    <a:pt x="11108" y="3842"/>
                    <a:pt x="11109" y="3842"/>
                  </a:cubicBezTo>
                  <a:cubicBezTo>
                    <a:pt x="11110" y="3839"/>
                    <a:pt x="11111" y="3836"/>
                    <a:pt x="11111" y="3834"/>
                  </a:cubicBezTo>
                  <a:lnTo>
                    <a:pt x="11111" y="3834"/>
                  </a:lnTo>
                  <a:cubicBezTo>
                    <a:pt x="11209" y="3636"/>
                    <a:pt x="11424" y="3515"/>
                    <a:pt x="11636" y="3515"/>
                  </a:cubicBezTo>
                  <a:cubicBezTo>
                    <a:pt x="11683" y="3515"/>
                    <a:pt x="11730" y="3520"/>
                    <a:pt x="11775" y="3533"/>
                  </a:cubicBezTo>
                  <a:cubicBezTo>
                    <a:pt x="12049" y="3604"/>
                    <a:pt x="12228" y="3926"/>
                    <a:pt x="12168" y="4188"/>
                  </a:cubicBezTo>
                  <a:cubicBezTo>
                    <a:pt x="12161" y="4243"/>
                    <a:pt x="12199" y="4274"/>
                    <a:pt x="12236" y="4274"/>
                  </a:cubicBezTo>
                  <a:cubicBezTo>
                    <a:pt x="12263" y="4274"/>
                    <a:pt x="12289" y="4258"/>
                    <a:pt x="12299" y="4223"/>
                  </a:cubicBezTo>
                  <a:cubicBezTo>
                    <a:pt x="12359" y="3950"/>
                    <a:pt x="12240" y="3664"/>
                    <a:pt x="12037" y="3509"/>
                  </a:cubicBezTo>
                  <a:cubicBezTo>
                    <a:pt x="11917" y="3421"/>
                    <a:pt x="11777" y="3379"/>
                    <a:pt x="11637" y="3379"/>
                  </a:cubicBezTo>
                  <a:cubicBezTo>
                    <a:pt x="11512" y="3379"/>
                    <a:pt x="11387" y="3412"/>
                    <a:pt x="11275" y="3473"/>
                  </a:cubicBezTo>
                  <a:cubicBezTo>
                    <a:pt x="11211" y="3508"/>
                    <a:pt x="11153" y="3555"/>
                    <a:pt x="11103" y="3611"/>
                  </a:cubicBezTo>
                  <a:lnTo>
                    <a:pt x="11103" y="3611"/>
                  </a:lnTo>
                  <a:cubicBezTo>
                    <a:pt x="11079" y="3545"/>
                    <a:pt x="11040" y="3481"/>
                    <a:pt x="10990" y="3426"/>
                  </a:cubicBezTo>
                  <a:cubicBezTo>
                    <a:pt x="10893" y="3330"/>
                    <a:pt x="10766" y="3288"/>
                    <a:pt x="10646" y="3288"/>
                  </a:cubicBezTo>
                  <a:close/>
                  <a:moveTo>
                    <a:pt x="14084" y="4404"/>
                  </a:moveTo>
                  <a:cubicBezTo>
                    <a:pt x="13785" y="4404"/>
                    <a:pt x="13494" y="4615"/>
                    <a:pt x="13430" y="4902"/>
                  </a:cubicBezTo>
                  <a:cubicBezTo>
                    <a:pt x="13416" y="4960"/>
                    <a:pt x="13454" y="4991"/>
                    <a:pt x="13491" y="4991"/>
                  </a:cubicBezTo>
                  <a:cubicBezTo>
                    <a:pt x="13516" y="4991"/>
                    <a:pt x="13540" y="4978"/>
                    <a:pt x="13549" y="4950"/>
                  </a:cubicBezTo>
                  <a:cubicBezTo>
                    <a:pt x="13603" y="4724"/>
                    <a:pt x="13831" y="4538"/>
                    <a:pt x="14067" y="4538"/>
                  </a:cubicBezTo>
                  <a:cubicBezTo>
                    <a:pt x="14093" y="4538"/>
                    <a:pt x="14119" y="4540"/>
                    <a:pt x="14145" y="4545"/>
                  </a:cubicBezTo>
                  <a:cubicBezTo>
                    <a:pt x="14395" y="4593"/>
                    <a:pt x="14609" y="4878"/>
                    <a:pt x="14561" y="5128"/>
                  </a:cubicBezTo>
                  <a:cubicBezTo>
                    <a:pt x="14555" y="5177"/>
                    <a:pt x="14596" y="5209"/>
                    <a:pt x="14634" y="5209"/>
                  </a:cubicBezTo>
                  <a:cubicBezTo>
                    <a:pt x="14661" y="5209"/>
                    <a:pt x="14687" y="5192"/>
                    <a:pt x="14692" y="5152"/>
                  </a:cubicBezTo>
                  <a:cubicBezTo>
                    <a:pt x="14752" y="4831"/>
                    <a:pt x="14538" y="4473"/>
                    <a:pt x="14192" y="4414"/>
                  </a:cubicBezTo>
                  <a:cubicBezTo>
                    <a:pt x="14156" y="4407"/>
                    <a:pt x="14120" y="4404"/>
                    <a:pt x="14084" y="4404"/>
                  </a:cubicBezTo>
                  <a:close/>
                  <a:moveTo>
                    <a:pt x="14745" y="1669"/>
                  </a:moveTo>
                  <a:cubicBezTo>
                    <a:pt x="14473" y="1669"/>
                    <a:pt x="14200" y="1749"/>
                    <a:pt x="13966" y="1914"/>
                  </a:cubicBezTo>
                  <a:cubicBezTo>
                    <a:pt x="13680" y="2116"/>
                    <a:pt x="13478" y="2414"/>
                    <a:pt x="13418" y="2759"/>
                  </a:cubicBezTo>
                  <a:cubicBezTo>
                    <a:pt x="13412" y="2792"/>
                    <a:pt x="13449" y="2818"/>
                    <a:pt x="13486" y="2818"/>
                  </a:cubicBezTo>
                  <a:cubicBezTo>
                    <a:pt x="13515" y="2818"/>
                    <a:pt x="13544" y="2801"/>
                    <a:pt x="13549" y="2759"/>
                  </a:cubicBezTo>
                  <a:cubicBezTo>
                    <a:pt x="13657" y="2211"/>
                    <a:pt x="14157" y="1759"/>
                    <a:pt x="14728" y="1759"/>
                  </a:cubicBezTo>
                  <a:cubicBezTo>
                    <a:pt x="15014" y="1759"/>
                    <a:pt x="15276" y="1854"/>
                    <a:pt x="15514" y="2021"/>
                  </a:cubicBezTo>
                  <a:cubicBezTo>
                    <a:pt x="15752" y="2199"/>
                    <a:pt x="15907" y="2449"/>
                    <a:pt x="15978" y="2735"/>
                  </a:cubicBezTo>
                  <a:cubicBezTo>
                    <a:pt x="16050" y="3057"/>
                    <a:pt x="15990" y="3414"/>
                    <a:pt x="15800" y="3700"/>
                  </a:cubicBezTo>
                  <a:cubicBezTo>
                    <a:pt x="15762" y="3747"/>
                    <a:pt x="15799" y="3794"/>
                    <a:pt x="15845" y="3794"/>
                  </a:cubicBezTo>
                  <a:cubicBezTo>
                    <a:pt x="15858" y="3794"/>
                    <a:pt x="15871" y="3790"/>
                    <a:pt x="15883" y="3783"/>
                  </a:cubicBezTo>
                  <a:cubicBezTo>
                    <a:pt x="15886" y="3782"/>
                    <a:pt x="15888" y="3780"/>
                    <a:pt x="15891" y="3779"/>
                  </a:cubicBezTo>
                  <a:lnTo>
                    <a:pt x="15891" y="3779"/>
                  </a:lnTo>
                  <a:lnTo>
                    <a:pt x="15895" y="3783"/>
                  </a:lnTo>
                  <a:cubicBezTo>
                    <a:pt x="15897" y="3780"/>
                    <a:pt x="15899" y="3777"/>
                    <a:pt x="15900" y="3775"/>
                  </a:cubicBezTo>
                  <a:lnTo>
                    <a:pt x="15900" y="3775"/>
                  </a:lnTo>
                  <a:cubicBezTo>
                    <a:pt x="15968" y="3744"/>
                    <a:pt x="16043" y="3730"/>
                    <a:pt x="16117" y="3730"/>
                  </a:cubicBezTo>
                  <a:cubicBezTo>
                    <a:pt x="16329" y="3730"/>
                    <a:pt x="16544" y="3847"/>
                    <a:pt x="16621" y="4045"/>
                  </a:cubicBezTo>
                  <a:cubicBezTo>
                    <a:pt x="16740" y="4319"/>
                    <a:pt x="16526" y="4664"/>
                    <a:pt x="16240" y="4735"/>
                  </a:cubicBezTo>
                  <a:cubicBezTo>
                    <a:pt x="16160" y="4758"/>
                    <a:pt x="16201" y="4879"/>
                    <a:pt x="16267" y="4879"/>
                  </a:cubicBezTo>
                  <a:cubicBezTo>
                    <a:pt x="16270" y="4879"/>
                    <a:pt x="16273" y="4879"/>
                    <a:pt x="16276" y="4878"/>
                  </a:cubicBezTo>
                  <a:cubicBezTo>
                    <a:pt x="16281" y="4877"/>
                    <a:pt x="16286" y="4876"/>
                    <a:pt x="16291" y="4875"/>
                  </a:cubicBezTo>
                  <a:lnTo>
                    <a:pt x="16291" y="4875"/>
                  </a:lnTo>
                  <a:cubicBezTo>
                    <a:pt x="16311" y="4871"/>
                    <a:pt x="16331" y="4869"/>
                    <a:pt x="16352" y="4869"/>
                  </a:cubicBezTo>
                  <a:cubicBezTo>
                    <a:pt x="16470" y="4869"/>
                    <a:pt x="16586" y="4935"/>
                    <a:pt x="16645" y="5033"/>
                  </a:cubicBezTo>
                  <a:cubicBezTo>
                    <a:pt x="16716" y="5176"/>
                    <a:pt x="16693" y="5355"/>
                    <a:pt x="16586" y="5450"/>
                  </a:cubicBezTo>
                  <a:cubicBezTo>
                    <a:pt x="16540" y="5495"/>
                    <a:pt x="16585" y="5569"/>
                    <a:pt x="16635" y="5569"/>
                  </a:cubicBezTo>
                  <a:cubicBezTo>
                    <a:pt x="16651" y="5569"/>
                    <a:pt x="16667" y="5562"/>
                    <a:pt x="16681" y="5545"/>
                  </a:cubicBezTo>
                  <a:cubicBezTo>
                    <a:pt x="16824" y="5390"/>
                    <a:pt x="16871" y="5152"/>
                    <a:pt x="16764" y="4962"/>
                  </a:cubicBezTo>
                  <a:cubicBezTo>
                    <a:pt x="16708" y="4867"/>
                    <a:pt x="16618" y="4800"/>
                    <a:pt x="16518" y="4762"/>
                  </a:cubicBezTo>
                  <a:lnTo>
                    <a:pt x="16518" y="4762"/>
                  </a:lnTo>
                  <a:cubicBezTo>
                    <a:pt x="16670" y="4639"/>
                    <a:pt x="16768" y="4443"/>
                    <a:pt x="16776" y="4247"/>
                  </a:cubicBezTo>
                  <a:cubicBezTo>
                    <a:pt x="16788" y="3950"/>
                    <a:pt x="16574" y="3700"/>
                    <a:pt x="16288" y="3640"/>
                  </a:cubicBezTo>
                  <a:cubicBezTo>
                    <a:pt x="16226" y="3622"/>
                    <a:pt x="16165" y="3613"/>
                    <a:pt x="16106" y="3613"/>
                  </a:cubicBezTo>
                  <a:cubicBezTo>
                    <a:pt x="16065" y="3613"/>
                    <a:pt x="16025" y="3617"/>
                    <a:pt x="15985" y="3627"/>
                  </a:cubicBezTo>
                  <a:lnTo>
                    <a:pt x="15985" y="3627"/>
                  </a:lnTo>
                  <a:cubicBezTo>
                    <a:pt x="16245" y="3096"/>
                    <a:pt x="16135" y="2421"/>
                    <a:pt x="15681" y="2021"/>
                  </a:cubicBezTo>
                  <a:cubicBezTo>
                    <a:pt x="15417" y="1790"/>
                    <a:pt x="15081" y="1669"/>
                    <a:pt x="14745" y="1669"/>
                  </a:cubicBezTo>
                  <a:close/>
                  <a:moveTo>
                    <a:pt x="8450" y="4551"/>
                  </a:moveTo>
                  <a:cubicBezTo>
                    <a:pt x="8245" y="4551"/>
                    <a:pt x="8037" y="4653"/>
                    <a:pt x="7906" y="4819"/>
                  </a:cubicBezTo>
                  <a:cubicBezTo>
                    <a:pt x="7811" y="4950"/>
                    <a:pt x="7751" y="5093"/>
                    <a:pt x="7751" y="5259"/>
                  </a:cubicBezTo>
                  <a:cubicBezTo>
                    <a:pt x="7758" y="5318"/>
                    <a:pt x="7800" y="5345"/>
                    <a:pt x="7837" y="5345"/>
                  </a:cubicBezTo>
                  <a:cubicBezTo>
                    <a:pt x="7867" y="5345"/>
                    <a:pt x="7894" y="5327"/>
                    <a:pt x="7894" y="5295"/>
                  </a:cubicBezTo>
                  <a:cubicBezTo>
                    <a:pt x="7894" y="4997"/>
                    <a:pt x="8144" y="4712"/>
                    <a:pt x="8442" y="4712"/>
                  </a:cubicBezTo>
                  <a:cubicBezTo>
                    <a:pt x="8739" y="4712"/>
                    <a:pt x="9013" y="4997"/>
                    <a:pt x="9001" y="5271"/>
                  </a:cubicBezTo>
                  <a:cubicBezTo>
                    <a:pt x="9001" y="5309"/>
                    <a:pt x="9041" y="5343"/>
                    <a:pt x="9075" y="5343"/>
                  </a:cubicBezTo>
                  <a:cubicBezTo>
                    <a:pt x="9094" y="5343"/>
                    <a:pt x="9112" y="5332"/>
                    <a:pt x="9120" y="5307"/>
                  </a:cubicBezTo>
                  <a:cubicBezTo>
                    <a:pt x="9187" y="5154"/>
                    <a:pt x="9353" y="5048"/>
                    <a:pt x="9526" y="5048"/>
                  </a:cubicBezTo>
                  <a:cubicBezTo>
                    <a:pt x="9569" y="5048"/>
                    <a:pt x="9613" y="5054"/>
                    <a:pt x="9656" y="5069"/>
                  </a:cubicBezTo>
                  <a:cubicBezTo>
                    <a:pt x="9858" y="5140"/>
                    <a:pt x="9966" y="5390"/>
                    <a:pt x="9906" y="5593"/>
                  </a:cubicBezTo>
                  <a:cubicBezTo>
                    <a:pt x="9885" y="5641"/>
                    <a:pt x="9925" y="5673"/>
                    <a:pt x="9966" y="5673"/>
                  </a:cubicBezTo>
                  <a:cubicBezTo>
                    <a:pt x="9996" y="5673"/>
                    <a:pt x="10027" y="5656"/>
                    <a:pt x="10037" y="5616"/>
                  </a:cubicBezTo>
                  <a:cubicBezTo>
                    <a:pt x="10132" y="5355"/>
                    <a:pt x="9978" y="5033"/>
                    <a:pt x="9716" y="4938"/>
                  </a:cubicBezTo>
                  <a:cubicBezTo>
                    <a:pt x="9653" y="4913"/>
                    <a:pt x="9588" y="4902"/>
                    <a:pt x="9524" y="4902"/>
                  </a:cubicBezTo>
                  <a:cubicBezTo>
                    <a:pt x="9367" y="4902"/>
                    <a:pt x="9214" y="4970"/>
                    <a:pt x="9109" y="5084"/>
                  </a:cubicBezTo>
                  <a:lnTo>
                    <a:pt x="9109" y="5084"/>
                  </a:lnTo>
                  <a:cubicBezTo>
                    <a:pt x="9051" y="4865"/>
                    <a:pt x="8886" y="4687"/>
                    <a:pt x="8668" y="4593"/>
                  </a:cubicBezTo>
                  <a:cubicBezTo>
                    <a:pt x="8598" y="4564"/>
                    <a:pt x="8524" y="4551"/>
                    <a:pt x="8450" y="4551"/>
                  </a:cubicBezTo>
                  <a:close/>
                  <a:moveTo>
                    <a:pt x="2292" y="2574"/>
                  </a:moveTo>
                  <a:cubicBezTo>
                    <a:pt x="1811" y="2574"/>
                    <a:pt x="1363" y="2840"/>
                    <a:pt x="1167" y="3295"/>
                  </a:cubicBezTo>
                  <a:cubicBezTo>
                    <a:pt x="1065" y="3540"/>
                    <a:pt x="1050" y="3812"/>
                    <a:pt x="1116" y="4064"/>
                  </a:cubicBezTo>
                  <a:lnTo>
                    <a:pt x="1116" y="4064"/>
                  </a:lnTo>
                  <a:cubicBezTo>
                    <a:pt x="1057" y="4051"/>
                    <a:pt x="995" y="4044"/>
                    <a:pt x="934" y="4044"/>
                  </a:cubicBezTo>
                  <a:cubicBezTo>
                    <a:pt x="675" y="4044"/>
                    <a:pt x="411" y="4163"/>
                    <a:pt x="250" y="4366"/>
                  </a:cubicBezTo>
                  <a:cubicBezTo>
                    <a:pt x="0" y="4664"/>
                    <a:pt x="0" y="5069"/>
                    <a:pt x="214" y="5378"/>
                  </a:cubicBezTo>
                  <a:cubicBezTo>
                    <a:pt x="333" y="5557"/>
                    <a:pt x="500" y="5688"/>
                    <a:pt x="703" y="5736"/>
                  </a:cubicBezTo>
                  <a:cubicBezTo>
                    <a:pt x="706" y="5736"/>
                    <a:pt x="709" y="5736"/>
                    <a:pt x="712" y="5736"/>
                  </a:cubicBezTo>
                  <a:cubicBezTo>
                    <a:pt x="778" y="5736"/>
                    <a:pt x="818" y="5616"/>
                    <a:pt x="738" y="5605"/>
                  </a:cubicBezTo>
                  <a:cubicBezTo>
                    <a:pt x="429" y="5509"/>
                    <a:pt x="203" y="5235"/>
                    <a:pt x="179" y="4914"/>
                  </a:cubicBezTo>
                  <a:cubicBezTo>
                    <a:pt x="167" y="4604"/>
                    <a:pt x="381" y="4319"/>
                    <a:pt x="679" y="4223"/>
                  </a:cubicBezTo>
                  <a:cubicBezTo>
                    <a:pt x="756" y="4194"/>
                    <a:pt x="839" y="4179"/>
                    <a:pt x="924" y="4179"/>
                  </a:cubicBezTo>
                  <a:cubicBezTo>
                    <a:pt x="1009" y="4179"/>
                    <a:pt x="1095" y="4194"/>
                    <a:pt x="1179" y="4223"/>
                  </a:cubicBezTo>
                  <a:cubicBezTo>
                    <a:pt x="1184" y="4224"/>
                    <a:pt x="1189" y="4225"/>
                    <a:pt x="1194" y="4225"/>
                  </a:cubicBezTo>
                  <a:cubicBezTo>
                    <a:pt x="1246" y="4225"/>
                    <a:pt x="1285" y="4172"/>
                    <a:pt x="1274" y="4128"/>
                  </a:cubicBezTo>
                  <a:cubicBezTo>
                    <a:pt x="1107" y="3664"/>
                    <a:pt x="1274" y="3116"/>
                    <a:pt x="1691" y="2854"/>
                  </a:cubicBezTo>
                  <a:cubicBezTo>
                    <a:pt x="1868" y="2746"/>
                    <a:pt x="2066" y="2692"/>
                    <a:pt x="2261" y="2692"/>
                  </a:cubicBezTo>
                  <a:cubicBezTo>
                    <a:pt x="2538" y="2692"/>
                    <a:pt x="2810" y="2800"/>
                    <a:pt x="3012" y="3009"/>
                  </a:cubicBezTo>
                  <a:cubicBezTo>
                    <a:pt x="3191" y="3211"/>
                    <a:pt x="3310" y="3473"/>
                    <a:pt x="3310" y="3747"/>
                  </a:cubicBezTo>
                  <a:cubicBezTo>
                    <a:pt x="3310" y="3785"/>
                    <a:pt x="3339" y="3802"/>
                    <a:pt x="3371" y="3802"/>
                  </a:cubicBezTo>
                  <a:cubicBezTo>
                    <a:pt x="3399" y="3802"/>
                    <a:pt x="3430" y="3787"/>
                    <a:pt x="3441" y="3759"/>
                  </a:cubicBezTo>
                  <a:cubicBezTo>
                    <a:pt x="3509" y="3589"/>
                    <a:pt x="3696" y="3473"/>
                    <a:pt x="3879" y="3473"/>
                  </a:cubicBezTo>
                  <a:cubicBezTo>
                    <a:pt x="3888" y="3473"/>
                    <a:pt x="3897" y="3473"/>
                    <a:pt x="3905" y="3473"/>
                  </a:cubicBezTo>
                  <a:cubicBezTo>
                    <a:pt x="4096" y="3509"/>
                    <a:pt x="4263" y="3652"/>
                    <a:pt x="4310" y="3842"/>
                  </a:cubicBezTo>
                  <a:cubicBezTo>
                    <a:pt x="4320" y="3882"/>
                    <a:pt x="4347" y="3899"/>
                    <a:pt x="4374" y="3899"/>
                  </a:cubicBezTo>
                  <a:cubicBezTo>
                    <a:pt x="4411" y="3899"/>
                    <a:pt x="4448" y="3867"/>
                    <a:pt x="4441" y="3819"/>
                  </a:cubicBezTo>
                  <a:cubicBezTo>
                    <a:pt x="4382" y="3557"/>
                    <a:pt x="4155" y="3366"/>
                    <a:pt x="3905" y="3354"/>
                  </a:cubicBezTo>
                  <a:cubicBezTo>
                    <a:pt x="3897" y="3354"/>
                    <a:pt x="3888" y="3354"/>
                    <a:pt x="3880" y="3354"/>
                  </a:cubicBezTo>
                  <a:cubicBezTo>
                    <a:pt x="3711" y="3354"/>
                    <a:pt x="3539" y="3433"/>
                    <a:pt x="3424" y="3560"/>
                  </a:cubicBezTo>
                  <a:lnTo>
                    <a:pt x="3424" y="3560"/>
                  </a:lnTo>
                  <a:cubicBezTo>
                    <a:pt x="3342" y="3092"/>
                    <a:pt x="2982" y="2686"/>
                    <a:pt x="2512" y="2592"/>
                  </a:cubicBezTo>
                  <a:cubicBezTo>
                    <a:pt x="2439" y="2580"/>
                    <a:pt x="2365" y="2574"/>
                    <a:pt x="2292" y="2574"/>
                  </a:cubicBezTo>
                  <a:close/>
                  <a:moveTo>
                    <a:pt x="19509" y="5356"/>
                  </a:moveTo>
                  <a:cubicBezTo>
                    <a:pt x="19298" y="5356"/>
                    <a:pt x="19093" y="5417"/>
                    <a:pt x="18919" y="5533"/>
                  </a:cubicBezTo>
                  <a:cubicBezTo>
                    <a:pt x="18861" y="5581"/>
                    <a:pt x="18889" y="5668"/>
                    <a:pt x="18940" y="5668"/>
                  </a:cubicBezTo>
                  <a:cubicBezTo>
                    <a:pt x="18952" y="5668"/>
                    <a:pt x="18965" y="5664"/>
                    <a:pt x="18979" y="5652"/>
                  </a:cubicBezTo>
                  <a:cubicBezTo>
                    <a:pt x="19136" y="5546"/>
                    <a:pt x="19322" y="5489"/>
                    <a:pt x="19507" y="5489"/>
                  </a:cubicBezTo>
                  <a:cubicBezTo>
                    <a:pt x="19715" y="5489"/>
                    <a:pt x="19922" y="5561"/>
                    <a:pt x="20086" y="5712"/>
                  </a:cubicBezTo>
                  <a:cubicBezTo>
                    <a:pt x="20372" y="5962"/>
                    <a:pt x="20467" y="6390"/>
                    <a:pt x="20312" y="6736"/>
                  </a:cubicBezTo>
                  <a:cubicBezTo>
                    <a:pt x="20217" y="6926"/>
                    <a:pt x="20050" y="7093"/>
                    <a:pt x="19860" y="7176"/>
                  </a:cubicBezTo>
                  <a:cubicBezTo>
                    <a:pt x="19797" y="7207"/>
                    <a:pt x="19835" y="7302"/>
                    <a:pt x="19901" y="7302"/>
                  </a:cubicBezTo>
                  <a:cubicBezTo>
                    <a:pt x="19910" y="7302"/>
                    <a:pt x="19920" y="7300"/>
                    <a:pt x="19931" y="7295"/>
                  </a:cubicBezTo>
                  <a:cubicBezTo>
                    <a:pt x="20336" y="7117"/>
                    <a:pt x="20574" y="6676"/>
                    <a:pt x="20515" y="6236"/>
                  </a:cubicBezTo>
                  <a:cubicBezTo>
                    <a:pt x="20455" y="5795"/>
                    <a:pt x="20098" y="5426"/>
                    <a:pt x="19657" y="5366"/>
                  </a:cubicBezTo>
                  <a:cubicBezTo>
                    <a:pt x="19608" y="5360"/>
                    <a:pt x="19558" y="5356"/>
                    <a:pt x="19509" y="5356"/>
                  </a:cubicBezTo>
                  <a:close/>
                  <a:moveTo>
                    <a:pt x="16958" y="6579"/>
                  </a:moveTo>
                  <a:cubicBezTo>
                    <a:pt x="16666" y="6579"/>
                    <a:pt x="16420" y="6792"/>
                    <a:pt x="16240" y="7021"/>
                  </a:cubicBezTo>
                  <a:cubicBezTo>
                    <a:pt x="16190" y="7063"/>
                    <a:pt x="16234" y="7106"/>
                    <a:pt x="16286" y="7106"/>
                  </a:cubicBezTo>
                  <a:cubicBezTo>
                    <a:pt x="16307" y="7106"/>
                    <a:pt x="16330" y="7098"/>
                    <a:pt x="16347" y="7081"/>
                  </a:cubicBezTo>
                  <a:cubicBezTo>
                    <a:pt x="16501" y="6883"/>
                    <a:pt x="16716" y="6696"/>
                    <a:pt x="16981" y="6696"/>
                  </a:cubicBezTo>
                  <a:cubicBezTo>
                    <a:pt x="17004" y="6696"/>
                    <a:pt x="17027" y="6697"/>
                    <a:pt x="17050" y="6700"/>
                  </a:cubicBezTo>
                  <a:cubicBezTo>
                    <a:pt x="17169" y="6724"/>
                    <a:pt x="17288" y="6795"/>
                    <a:pt x="17348" y="6914"/>
                  </a:cubicBezTo>
                  <a:cubicBezTo>
                    <a:pt x="17395" y="6998"/>
                    <a:pt x="17395" y="7140"/>
                    <a:pt x="17336" y="7224"/>
                  </a:cubicBezTo>
                  <a:cubicBezTo>
                    <a:pt x="17290" y="7269"/>
                    <a:pt x="17328" y="7343"/>
                    <a:pt x="17375" y="7343"/>
                  </a:cubicBezTo>
                  <a:cubicBezTo>
                    <a:pt x="17388" y="7343"/>
                    <a:pt x="17401" y="7337"/>
                    <a:pt x="17414" y="7325"/>
                  </a:cubicBezTo>
                  <a:lnTo>
                    <a:pt x="17414" y="7325"/>
                  </a:lnTo>
                  <a:lnTo>
                    <a:pt x="17419" y="7331"/>
                  </a:lnTo>
                  <a:cubicBezTo>
                    <a:pt x="17428" y="7320"/>
                    <a:pt x="17436" y="7309"/>
                    <a:pt x="17443" y="7298"/>
                  </a:cubicBezTo>
                  <a:lnTo>
                    <a:pt x="17443" y="7298"/>
                  </a:lnTo>
                  <a:cubicBezTo>
                    <a:pt x="17551" y="7206"/>
                    <a:pt x="17686" y="7160"/>
                    <a:pt x="17820" y="7160"/>
                  </a:cubicBezTo>
                  <a:cubicBezTo>
                    <a:pt x="17952" y="7160"/>
                    <a:pt x="18085" y="7204"/>
                    <a:pt x="18193" y="7295"/>
                  </a:cubicBezTo>
                  <a:cubicBezTo>
                    <a:pt x="18407" y="7498"/>
                    <a:pt x="18419" y="7831"/>
                    <a:pt x="18252" y="8057"/>
                  </a:cubicBezTo>
                  <a:cubicBezTo>
                    <a:pt x="18218" y="8108"/>
                    <a:pt x="18263" y="8153"/>
                    <a:pt x="18313" y="8153"/>
                  </a:cubicBezTo>
                  <a:cubicBezTo>
                    <a:pt x="18333" y="8153"/>
                    <a:pt x="18354" y="8146"/>
                    <a:pt x="18371" y="8129"/>
                  </a:cubicBezTo>
                  <a:cubicBezTo>
                    <a:pt x="18538" y="7926"/>
                    <a:pt x="18538" y="7617"/>
                    <a:pt x="18419" y="7390"/>
                  </a:cubicBezTo>
                  <a:cubicBezTo>
                    <a:pt x="18298" y="7171"/>
                    <a:pt x="18056" y="7042"/>
                    <a:pt x="17795" y="7042"/>
                  </a:cubicBezTo>
                  <a:cubicBezTo>
                    <a:pt x="17773" y="7042"/>
                    <a:pt x="17751" y="7043"/>
                    <a:pt x="17729" y="7045"/>
                  </a:cubicBezTo>
                  <a:cubicBezTo>
                    <a:pt x="17655" y="7051"/>
                    <a:pt x="17579" y="7070"/>
                    <a:pt x="17509" y="7103"/>
                  </a:cubicBezTo>
                  <a:lnTo>
                    <a:pt x="17509" y="7103"/>
                  </a:lnTo>
                  <a:cubicBezTo>
                    <a:pt x="17515" y="7035"/>
                    <a:pt x="17505" y="6966"/>
                    <a:pt x="17478" y="6902"/>
                  </a:cubicBezTo>
                  <a:cubicBezTo>
                    <a:pt x="17419" y="6748"/>
                    <a:pt x="17300" y="6640"/>
                    <a:pt x="17133" y="6605"/>
                  </a:cubicBezTo>
                  <a:cubicBezTo>
                    <a:pt x="17073" y="6587"/>
                    <a:pt x="17015" y="6579"/>
                    <a:pt x="16958" y="6579"/>
                  </a:cubicBezTo>
                  <a:close/>
                  <a:moveTo>
                    <a:pt x="5432" y="4314"/>
                  </a:moveTo>
                  <a:cubicBezTo>
                    <a:pt x="5324" y="4314"/>
                    <a:pt x="5215" y="4328"/>
                    <a:pt x="5108" y="4354"/>
                  </a:cubicBezTo>
                  <a:cubicBezTo>
                    <a:pt x="4846" y="4426"/>
                    <a:pt x="4608" y="4604"/>
                    <a:pt x="4441" y="4843"/>
                  </a:cubicBezTo>
                  <a:cubicBezTo>
                    <a:pt x="4290" y="5064"/>
                    <a:pt x="4224" y="5337"/>
                    <a:pt x="4236" y="5603"/>
                  </a:cubicBezTo>
                  <a:lnTo>
                    <a:pt x="4236" y="5603"/>
                  </a:lnTo>
                  <a:cubicBezTo>
                    <a:pt x="4097" y="5530"/>
                    <a:pt x="3939" y="5493"/>
                    <a:pt x="3784" y="5493"/>
                  </a:cubicBezTo>
                  <a:cubicBezTo>
                    <a:pt x="3666" y="5493"/>
                    <a:pt x="3549" y="5514"/>
                    <a:pt x="3441" y="5557"/>
                  </a:cubicBezTo>
                  <a:cubicBezTo>
                    <a:pt x="3131" y="5688"/>
                    <a:pt x="2953" y="6009"/>
                    <a:pt x="2953" y="6331"/>
                  </a:cubicBezTo>
                  <a:cubicBezTo>
                    <a:pt x="2953" y="6509"/>
                    <a:pt x="3012" y="6700"/>
                    <a:pt x="3120" y="6855"/>
                  </a:cubicBezTo>
                  <a:cubicBezTo>
                    <a:pt x="3136" y="6872"/>
                    <a:pt x="3159" y="6888"/>
                    <a:pt x="3179" y="6888"/>
                  </a:cubicBezTo>
                  <a:cubicBezTo>
                    <a:pt x="3188" y="6888"/>
                    <a:pt x="3196" y="6885"/>
                    <a:pt x="3203" y="6879"/>
                  </a:cubicBezTo>
                  <a:cubicBezTo>
                    <a:pt x="3227" y="6843"/>
                    <a:pt x="3251" y="6795"/>
                    <a:pt x="3227" y="6759"/>
                  </a:cubicBezTo>
                  <a:cubicBezTo>
                    <a:pt x="3060" y="6545"/>
                    <a:pt x="3024" y="6224"/>
                    <a:pt x="3143" y="5986"/>
                  </a:cubicBezTo>
                  <a:cubicBezTo>
                    <a:pt x="3258" y="5745"/>
                    <a:pt x="3515" y="5604"/>
                    <a:pt x="3789" y="5604"/>
                  </a:cubicBezTo>
                  <a:cubicBezTo>
                    <a:pt x="3800" y="5604"/>
                    <a:pt x="3811" y="5604"/>
                    <a:pt x="3822" y="5605"/>
                  </a:cubicBezTo>
                  <a:cubicBezTo>
                    <a:pt x="3977" y="5605"/>
                    <a:pt x="4132" y="5664"/>
                    <a:pt x="4251" y="5771"/>
                  </a:cubicBezTo>
                  <a:cubicBezTo>
                    <a:pt x="4267" y="5781"/>
                    <a:pt x="4283" y="5785"/>
                    <a:pt x="4299" y="5785"/>
                  </a:cubicBezTo>
                  <a:cubicBezTo>
                    <a:pt x="4338" y="5785"/>
                    <a:pt x="4370" y="5755"/>
                    <a:pt x="4370" y="5712"/>
                  </a:cubicBezTo>
                  <a:cubicBezTo>
                    <a:pt x="4368" y="5704"/>
                    <a:pt x="4367" y="5697"/>
                    <a:pt x="4366" y="5690"/>
                  </a:cubicBezTo>
                  <a:lnTo>
                    <a:pt x="4366" y="5690"/>
                  </a:lnTo>
                  <a:cubicBezTo>
                    <a:pt x="4367" y="5689"/>
                    <a:pt x="4368" y="5689"/>
                    <a:pt x="4370" y="5688"/>
                  </a:cubicBezTo>
                  <a:cubicBezTo>
                    <a:pt x="4368" y="5687"/>
                    <a:pt x="4366" y="5685"/>
                    <a:pt x="4365" y="5684"/>
                  </a:cubicBezTo>
                  <a:lnTo>
                    <a:pt x="4365" y="5684"/>
                  </a:lnTo>
                  <a:cubicBezTo>
                    <a:pt x="4285" y="5192"/>
                    <a:pt x="4569" y="4673"/>
                    <a:pt x="5048" y="4521"/>
                  </a:cubicBezTo>
                  <a:cubicBezTo>
                    <a:pt x="5170" y="4476"/>
                    <a:pt x="5297" y="4455"/>
                    <a:pt x="5422" y="4455"/>
                  </a:cubicBezTo>
                  <a:cubicBezTo>
                    <a:pt x="5797" y="4455"/>
                    <a:pt x="6159" y="4649"/>
                    <a:pt x="6346" y="4997"/>
                  </a:cubicBezTo>
                  <a:cubicBezTo>
                    <a:pt x="6477" y="5247"/>
                    <a:pt x="6525" y="5533"/>
                    <a:pt x="6453" y="5807"/>
                  </a:cubicBezTo>
                  <a:cubicBezTo>
                    <a:pt x="6445" y="5849"/>
                    <a:pt x="6484" y="5891"/>
                    <a:pt x="6525" y="5891"/>
                  </a:cubicBezTo>
                  <a:cubicBezTo>
                    <a:pt x="6541" y="5891"/>
                    <a:pt x="6558" y="5884"/>
                    <a:pt x="6572" y="5866"/>
                  </a:cubicBezTo>
                  <a:cubicBezTo>
                    <a:pt x="6580" y="5858"/>
                    <a:pt x="6587" y="5850"/>
                    <a:pt x="6595" y="5842"/>
                  </a:cubicBezTo>
                  <a:lnTo>
                    <a:pt x="6595" y="5842"/>
                  </a:lnTo>
                  <a:cubicBezTo>
                    <a:pt x="6596" y="5843"/>
                    <a:pt x="6596" y="5843"/>
                    <a:pt x="6596" y="5843"/>
                  </a:cubicBezTo>
                  <a:cubicBezTo>
                    <a:pt x="6596" y="5842"/>
                    <a:pt x="6596" y="5842"/>
                    <a:pt x="6597" y="5841"/>
                  </a:cubicBezTo>
                  <a:lnTo>
                    <a:pt x="6597" y="5841"/>
                  </a:lnTo>
                  <a:cubicBezTo>
                    <a:pt x="6682" y="5759"/>
                    <a:pt x="6800" y="5718"/>
                    <a:pt x="6917" y="5718"/>
                  </a:cubicBezTo>
                  <a:cubicBezTo>
                    <a:pt x="7053" y="5718"/>
                    <a:pt x="7189" y="5774"/>
                    <a:pt x="7275" y="5890"/>
                  </a:cubicBezTo>
                  <a:cubicBezTo>
                    <a:pt x="7430" y="6105"/>
                    <a:pt x="7311" y="6462"/>
                    <a:pt x="7061" y="6557"/>
                  </a:cubicBezTo>
                  <a:cubicBezTo>
                    <a:pt x="6989" y="6581"/>
                    <a:pt x="7001" y="6688"/>
                    <a:pt x="7072" y="6688"/>
                  </a:cubicBezTo>
                  <a:cubicBezTo>
                    <a:pt x="7406" y="6688"/>
                    <a:pt x="7715" y="6902"/>
                    <a:pt x="7823" y="7224"/>
                  </a:cubicBezTo>
                  <a:cubicBezTo>
                    <a:pt x="7906" y="7533"/>
                    <a:pt x="7787" y="7891"/>
                    <a:pt x="7537" y="8069"/>
                  </a:cubicBezTo>
                  <a:cubicBezTo>
                    <a:pt x="7477" y="8109"/>
                    <a:pt x="7517" y="8199"/>
                    <a:pt x="7574" y="8199"/>
                  </a:cubicBezTo>
                  <a:cubicBezTo>
                    <a:pt x="7585" y="8199"/>
                    <a:pt x="7597" y="8196"/>
                    <a:pt x="7608" y="8188"/>
                  </a:cubicBezTo>
                  <a:cubicBezTo>
                    <a:pt x="7846" y="8010"/>
                    <a:pt x="8001" y="7736"/>
                    <a:pt x="8001" y="7438"/>
                  </a:cubicBezTo>
                  <a:cubicBezTo>
                    <a:pt x="8001" y="7140"/>
                    <a:pt x="7823" y="6855"/>
                    <a:pt x="7561" y="6688"/>
                  </a:cubicBezTo>
                  <a:cubicBezTo>
                    <a:pt x="7477" y="6640"/>
                    <a:pt x="7386" y="6603"/>
                    <a:pt x="7292" y="6581"/>
                  </a:cubicBezTo>
                  <a:lnTo>
                    <a:pt x="7292" y="6581"/>
                  </a:lnTo>
                  <a:cubicBezTo>
                    <a:pt x="7438" y="6449"/>
                    <a:pt x="7512" y="6235"/>
                    <a:pt x="7477" y="6033"/>
                  </a:cubicBezTo>
                  <a:cubicBezTo>
                    <a:pt x="7432" y="5764"/>
                    <a:pt x="7198" y="5591"/>
                    <a:pt x="6933" y="5591"/>
                  </a:cubicBezTo>
                  <a:cubicBezTo>
                    <a:pt x="6916" y="5591"/>
                    <a:pt x="6899" y="5591"/>
                    <a:pt x="6882" y="5593"/>
                  </a:cubicBezTo>
                  <a:cubicBezTo>
                    <a:pt x="6793" y="5599"/>
                    <a:pt x="6708" y="5622"/>
                    <a:pt x="6632" y="5663"/>
                  </a:cubicBezTo>
                  <a:lnTo>
                    <a:pt x="6632" y="5663"/>
                  </a:lnTo>
                  <a:cubicBezTo>
                    <a:pt x="6689" y="5163"/>
                    <a:pt x="6420" y="4638"/>
                    <a:pt x="5953" y="4426"/>
                  </a:cubicBezTo>
                  <a:cubicBezTo>
                    <a:pt x="5790" y="4351"/>
                    <a:pt x="5612" y="4314"/>
                    <a:pt x="5432" y="4314"/>
                  </a:cubicBezTo>
                  <a:close/>
                  <a:moveTo>
                    <a:pt x="14489" y="6262"/>
                  </a:moveTo>
                  <a:cubicBezTo>
                    <a:pt x="14278" y="6262"/>
                    <a:pt x="14062" y="6330"/>
                    <a:pt x="13895" y="6438"/>
                  </a:cubicBezTo>
                  <a:cubicBezTo>
                    <a:pt x="13818" y="6486"/>
                    <a:pt x="13850" y="6573"/>
                    <a:pt x="13909" y="6573"/>
                  </a:cubicBezTo>
                  <a:cubicBezTo>
                    <a:pt x="13923" y="6573"/>
                    <a:pt x="13938" y="6568"/>
                    <a:pt x="13954" y="6557"/>
                  </a:cubicBezTo>
                  <a:cubicBezTo>
                    <a:pt x="14106" y="6451"/>
                    <a:pt x="14289" y="6394"/>
                    <a:pt x="14472" y="6394"/>
                  </a:cubicBezTo>
                  <a:cubicBezTo>
                    <a:pt x="14679" y="6394"/>
                    <a:pt x="14886" y="6465"/>
                    <a:pt x="15050" y="6617"/>
                  </a:cubicBezTo>
                  <a:cubicBezTo>
                    <a:pt x="15335" y="6867"/>
                    <a:pt x="15443" y="7295"/>
                    <a:pt x="15276" y="7641"/>
                  </a:cubicBezTo>
                  <a:cubicBezTo>
                    <a:pt x="15192" y="7831"/>
                    <a:pt x="15026" y="7998"/>
                    <a:pt x="14835" y="8093"/>
                  </a:cubicBezTo>
                  <a:cubicBezTo>
                    <a:pt x="14759" y="8115"/>
                    <a:pt x="14802" y="8215"/>
                    <a:pt x="14882" y="8215"/>
                  </a:cubicBezTo>
                  <a:cubicBezTo>
                    <a:pt x="14890" y="8215"/>
                    <a:pt x="14898" y="8214"/>
                    <a:pt x="14907" y="8212"/>
                  </a:cubicBezTo>
                  <a:cubicBezTo>
                    <a:pt x="15312" y="8022"/>
                    <a:pt x="15550" y="7581"/>
                    <a:pt x="15490" y="7152"/>
                  </a:cubicBezTo>
                  <a:cubicBezTo>
                    <a:pt x="15431" y="6700"/>
                    <a:pt x="15073" y="6331"/>
                    <a:pt x="14621" y="6271"/>
                  </a:cubicBezTo>
                  <a:cubicBezTo>
                    <a:pt x="14578" y="6265"/>
                    <a:pt x="14534" y="6262"/>
                    <a:pt x="14489" y="6262"/>
                  </a:cubicBezTo>
                  <a:close/>
                  <a:moveTo>
                    <a:pt x="10779" y="8349"/>
                  </a:moveTo>
                  <a:cubicBezTo>
                    <a:pt x="10569" y="8349"/>
                    <a:pt x="10366" y="8445"/>
                    <a:pt x="10216" y="8629"/>
                  </a:cubicBezTo>
                  <a:cubicBezTo>
                    <a:pt x="10097" y="8760"/>
                    <a:pt x="10037" y="8926"/>
                    <a:pt x="10037" y="9105"/>
                  </a:cubicBezTo>
                  <a:cubicBezTo>
                    <a:pt x="10032" y="9138"/>
                    <a:pt x="10059" y="9156"/>
                    <a:pt x="10091" y="9156"/>
                  </a:cubicBezTo>
                  <a:cubicBezTo>
                    <a:pt x="10127" y="9156"/>
                    <a:pt x="10168" y="9132"/>
                    <a:pt x="10168" y="9081"/>
                  </a:cubicBezTo>
                  <a:cubicBezTo>
                    <a:pt x="10168" y="8766"/>
                    <a:pt x="10454" y="8474"/>
                    <a:pt x="10780" y="8474"/>
                  </a:cubicBezTo>
                  <a:cubicBezTo>
                    <a:pt x="10786" y="8474"/>
                    <a:pt x="10793" y="8474"/>
                    <a:pt x="10799" y="8474"/>
                  </a:cubicBezTo>
                  <a:cubicBezTo>
                    <a:pt x="11121" y="8486"/>
                    <a:pt x="11406" y="8807"/>
                    <a:pt x="11382" y="9129"/>
                  </a:cubicBezTo>
                  <a:cubicBezTo>
                    <a:pt x="11382" y="9176"/>
                    <a:pt x="11415" y="9200"/>
                    <a:pt x="11448" y="9200"/>
                  </a:cubicBezTo>
                  <a:cubicBezTo>
                    <a:pt x="11481" y="9200"/>
                    <a:pt x="11513" y="9176"/>
                    <a:pt x="11513" y="9129"/>
                  </a:cubicBezTo>
                  <a:cubicBezTo>
                    <a:pt x="11525" y="8819"/>
                    <a:pt x="11323" y="8522"/>
                    <a:pt x="11049" y="8403"/>
                  </a:cubicBezTo>
                  <a:cubicBezTo>
                    <a:pt x="10960" y="8367"/>
                    <a:pt x="10869" y="8349"/>
                    <a:pt x="10779" y="8349"/>
                  </a:cubicBezTo>
                  <a:close/>
                  <a:moveTo>
                    <a:pt x="12048" y="6196"/>
                  </a:moveTo>
                  <a:cubicBezTo>
                    <a:pt x="11919" y="6196"/>
                    <a:pt x="11790" y="6217"/>
                    <a:pt x="11668" y="6259"/>
                  </a:cubicBezTo>
                  <a:cubicBezTo>
                    <a:pt x="11427" y="6333"/>
                    <a:pt x="11195" y="6489"/>
                    <a:pt x="11022" y="6696"/>
                  </a:cubicBezTo>
                  <a:lnTo>
                    <a:pt x="11022" y="6696"/>
                  </a:lnTo>
                  <a:cubicBezTo>
                    <a:pt x="10886" y="6477"/>
                    <a:pt x="10638" y="6332"/>
                    <a:pt x="10381" y="6332"/>
                  </a:cubicBezTo>
                  <a:cubicBezTo>
                    <a:pt x="10342" y="6332"/>
                    <a:pt x="10303" y="6336"/>
                    <a:pt x="10263" y="6343"/>
                  </a:cubicBezTo>
                  <a:cubicBezTo>
                    <a:pt x="9918" y="6426"/>
                    <a:pt x="9680" y="6748"/>
                    <a:pt x="9692" y="7093"/>
                  </a:cubicBezTo>
                  <a:cubicBezTo>
                    <a:pt x="9698" y="7148"/>
                    <a:pt x="9739" y="7175"/>
                    <a:pt x="9777" y="7175"/>
                  </a:cubicBezTo>
                  <a:cubicBezTo>
                    <a:pt x="9813" y="7175"/>
                    <a:pt x="9847" y="7151"/>
                    <a:pt x="9847" y="7105"/>
                  </a:cubicBezTo>
                  <a:cubicBezTo>
                    <a:pt x="9835" y="6819"/>
                    <a:pt x="10025" y="6557"/>
                    <a:pt x="10299" y="6498"/>
                  </a:cubicBezTo>
                  <a:cubicBezTo>
                    <a:pt x="10337" y="6489"/>
                    <a:pt x="10375" y="6485"/>
                    <a:pt x="10414" y="6485"/>
                  </a:cubicBezTo>
                  <a:cubicBezTo>
                    <a:pt x="10652" y="6485"/>
                    <a:pt x="10885" y="6636"/>
                    <a:pt x="10978" y="6831"/>
                  </a:cubicBezTo>
                  <a:cubicBezTo>
                    <a:pt x="10991" y="6864"/>
                    <a:pt x="11016" y="6879"/>
                    <a:pt x="11041" y="6879"/>
                  </a:cubicBezTo>
                  <a:cubicBezTo>
                    <a:pt x="11061" y="6879"/>
                    <a:pt x="11081" y="6870"/>
                    <a:pt x="11097" y="6855"/>
                  </a:cubicBezTo>
                  <a:cubicBezTo>
                    <a:pt x="11330" y="6553"/>
                    <a:pt x="11682" y="6331"/>
                    <a:pt x="12057" y="6331"/>
                  </a:cubicBezTo>
                  <a:cubicBezTo>
                    <a:pt x="12141" y="6331"/>
                    <a:pt x="12226" y="6343"/>
                    <a:pt x="12311" y="6367"/>
                  </a:cubicBezTo>
                  <a:cubicBezTo>
                    <a:pt x="12728" y="6462"/>
                    <a:pt x="13073" y="6843"/>
                    <a:pt x="13014" y="7283"/>
                  </a:cubicBezTo>
                  <a:cubicBezTo>
                    <a:pt x="12980" y="7498"/>
                    <a:pt x="12881" y="7692"/>
                    <a:pt x="12698" y="7802"/>
                  </a:cubicBezTo>
                  <a:lnTo>
                    <a:pt x="12698" y="7802"/>
                  </a:lnTo>
                  <a:cubicBezTo>
                    <a:pt x="12688" y="7804"/>
                    <a:pt x="12678" y="7805"/>
                    <a:pt x="12668" y="7807"/>
                  </a:cubicBezTo>
                  <a:cubicBezTo>
                    <a:pt x="12669" y="7811"/>
                    <a:pt x="12670" y="7814"/>
                    <a:pt x="12671" y="7818"/>
                  </a:cubicBezTo>
                  <a:lnTo>
                    <a:pt x="12671" y="7818"/>
                  </a:lnTo>
                  <a:cubicBezTo>
                    <a:pt x="12670" y="7818"/>
                    <a:pt x="12669" y="7819"/>
                    <a:pt x="12668" y="7819"/>
                  </a:cubicBezTo>
                  <a:cubicBezTo>
                    <a:pt x="12602" y="7864"/>
                    <a:pt x="12649" y="7939"/>
                    <a:pt x="12704" y="7939"/>
                  </a:cubicBezTo>
                  <a:cubicBezTo>
                    <a:pt x="12708" y="7939"/>
                    <a:pt x="12712" y="7939"/>
                    <a:pt x="12716" y="7938"/>
                  </a:cubicBezTo>
                  <a:cubicBezTo>
                    <a:pt x="12763" y="7931"/>
                    <a:pt x="12810" y="7927"/>
                    <a:pt x="12856" y="7927"/>
                  </a:cubicBezTo>
                  <a:cubicBezTo>
                    <a:pt x="13108" y="7927"/>
                    <a:pt x="13357" y="8033"/>
                    <a:pt x="13538" y="8224"/>
                  </a:cubicBezTo>
                  <a:cubicBezTo>
                    <a:pt x="13740" y="8450"/>
                    <a:pt x="13823" y="8760"/>
                    <a:pt x="13764" y="9057"/>
                  </a:cubicBezTo>
                  <a:cubicBezTo>
                    <a:pt x="13716" y="9224"/>
                    <a:pt x="13645" y="9379"/>
                    <a:pt x="13502" y="9498"/>
                  </a:cubicBezTo>
                  <a:cubicBezTo>
                    <a:pt x="13456" y="9544"/>
                    <a:pt x="13503" y="9612"/>
                    <a:pt x="13554" y="9612"/>
                  </a:cubicBezTo>
                  <a:cubicBezTo>
                    <a:pt x="13569" y="9612"/>
                    <a:pt x="13584" y="9606"/>
                    <a:pt x="13597" y="9593"/>
                  </a:cubicBezTo>
                  <a:cubicBezTo>
                    <a:pt x="13847" y="9343"/>
                    <a:pt x="13954" y="8986"/>
                    <a:pt x="13895" y="8629"/>
                  </a:cubicBezTo>
                  <a:cubicBezTo>
                    <a:pt x="13835" y="8283"/>
                    <a:pt x="13573" y="7998"/>
                    <a:pt x="13252" y="7867"/>
                  </a:cubicBezTo>
                  <a:cubicBezTo>
                    <a:pt x="13137" y="7821"/>
                    <a:pt x="13013" y="7795"/>
                    <a:pt x="12885" y="7791"/>
                  </a:cubicBezTo>
                  <a:lnTo>
                    <a:pt x="12885" y="7791"/>
                  </a:lnTo>
                  <a:cubicBezTo>
                    <a:pt x="13157" y="7506"/>
                    <a:pt x="13204" y="7043"/>
                    <a:pt x="13002" y="6700"/>
                  </a:cubicBezTo>
                  <a:cubicBezTo>
                    <a:pt x="12798" y="6372"/>
                    <a:pt x="12423" y="6196"/>
                    <a:pt x="12048" y="6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10224226" y="3191077"/>
              <a:ext cx="1371441" cy="1810540"/>
            </a:xfrm>
            <a:custGeom>
              <a:avLst/>
              <a:gdLst/>
              <a:ahLst/>
              <a:cxnLst/>
              <a:rect l="l" t="t" r="r" b="b"/>
              <a:pathLst>
                <a:path w="21682" h="28624" extrusionOk="0">
                  <a:moveTo>
                    <a:pt x="21682" y="3537"/>
                  </a:moveTo>
                  <a:lnTo>
                    <a:pt x="19967" y="3918"/>
                  </a:lnTo>
                  <a:lnTo>
                    <a:pt x="13871" y="26635"/>
                  </a:lnTo>
                  <a:lnTo>
                    <a:pt x="13871" y="26635"/>
                  </a:lnTo>
                  <a:lnTo>
                    <a:pt x="14812" y="26182"/>
                  </a:lnTo>
                  <a:lnTo>
                    <a:pt x="21682" y="3537"/>
                  </a:lnTo>
                  <a:close/>
                  <a:moveTo>
                    <a:pt x="18062" y="4334"/>
                  </a:moveTo>
                  <a:lnTo>
                    <a:pt x="15776" y="4811"/>
                  </a:lnTo>
                  <a:lnTo>
                    <a:pt x="11073" y="28040"/>
                  </a:lnTo>
                  <a:lnTo>
                    <a:pt x="12324" y="27409"/>
                  </a:lnTo>
                  <a:lnTo>
                    <a:pt x="18062" y="4334"/>
                  </a:lnTo>
                  <a:close/>
                  <a:moveTo>
                    <a:pt x="870" y="1"/>
                  </a:moveTo>
                  <a:lnTo>
                    <a:pt x="1" y="15979"/>
                  </a:lnTo>
                  <a:cubicBezTo>
                    <a:pt x="524" y="16610"/>
                    <a:pt x="1108" y="17169"/>
                    <a:pt x="1763" y="17646"/>
                  </a:cubicBezTo>
                  <a:lnTo>
                    <a:pt x="1167" y="24968"/>
                  </a:lnTo>
                  <a:lnTo>
                    <a:pt x="2560" y="25563"/>
                  </a:lnTo>
                  <a:lnTo>
                    <a:pt x="3275" y="18574"/>
                  </a:lnTo>
                  <a:cubicBezTo>
                    <a:pt x="3965" y="18896"/>
                    <a:pt x="4704" y="19158"/>
                    <a:pt x="5477" y="19312"/>
                  </a:cubicBezTo>
                  <a:cubicBezTo>
                    <a:pt x="5513" y="19312"/>
                    <a:pt x="5537" y="19336"/>
                    <a:pt x="5573" y="19336"/>
                  </a:cubicBezTo>
                  <a:lnTo>
                    <a:pt x="4477" y="26373"/>
                  </a:lnTo>
                  <a:lnTo>
                    <a:pt x="5954" y="26992"/>
                  </a:lnTo>
                  <a:lnTo>
                    <a:pt x="7323" y="19479"/>
                  </a:lnTo>
                  <a:cubicBezTo>
                    <a:pt x="8216" y="19479"/>
                    <a:pt x="9109" y="19348"/>
                    <a:pt x="9978" y="19074"/>
                  </a:cubicBezTo>
                  <a:lnTo>
                    <a:pt x="9978" y="19074"/>
                  </a:lnTo>
                  <a:cubicBezTo>
                    <a:pt x="9442" y="21968"/>
                    <a:pt x="8621" y="26242"/>
                    <a:pt x="8299" y="27944"/>
                  </a:cubicBezTo>
                  <a:lnTo>
                    <a:pt x="9859" y="28623"/>
                  </a:lnTo>
                  <a:lnTo>
                    <a:pt x="14264" y="5120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10323280" y="3554083"/>
              <a:ext cx="578444" cy="573131"/>
            </a:xfrm>
            <a:custGeom>
              <a:avLst/>
              <a:gdLst/>
              <a:ahLst/>
              <a:cxnLst/>
              <a:rect l="l" t="t" r="r" b="b"/>
              <a:pathLst>
                <a:path w="9145" h="9061" extrusionOk="0">
                  <a:moveTo>
                    <a:pt x="3906" y="0"/>
                  </a:moveTo>
                  <a:lnTo>
                    <a:pt x="3334" y="1357"/>
                  </a:lnTo>
                  <a:lnTo>
                    <a:pt x="2001" y="750"/>
                  </a:lnTo>
                  <a:lnTo>
                    <a:pt x="2072" y="2203"/>
                  </a:lnTo>
                  <a:lnTo>
                    <a:pt x="608" y="2238"/>
                  </a:lnTo>
                  <a:lnTo>
                    <a:pt x="1310" y="3524"/>
                  </a:lnTo>
                  <a:lnTo>
                    <a:pt x="1" y="4179"/>
                  </a:lnTo>
                  <a:lnTo>
                    <a:pt x="1191" y="5048"/>
                  </a:lnTo>
                  <a:lnTo>
                    <a:pt x="298" y="6203"/>
                  </a:lnTo>
                  <a:lnTo>
                    <a:pt x="1739" y="6465"/>
                  </a:lnTo>
                  <a:lnTo>
                    <a:pt x="1441" y="7894"/>
                  </a:lnTo>
                  <a:lnTo>
                    <a:pt x="2858" y="7489"/>
                  </a:lnTo>
                  <a:lnTo>
                    <a:pt x="3215" y="8918"/>
                  </a:lnTo>
                  <a:lnTo>
                    <a:pt x="4299" y="7953"/>
                  </a:lnTo>
                  <a:lnTo>
                    <a:pt x="5239" y="9061"/>
                  </a:lnTo>
                  <a:lnTo>
                    <a:pt x="5811" y="7727"/>
                  </a:lnTo>
                  <a:lnTo>
                    <a:pt x="7144" y="8334"/>
                  </a:lnTo>
                  <a:lnTo>
                    <a:pt x="7073" y="6858"/>
                  </a:lnTo>
                  <a:lnTo>
                    <a:pt x="8526" y="6834"/>
                  </a:lnTo>
                  <a:lnTo>
                    <a:pt x="7823" y="5548"/>
                  </a:lnTo>
                  <a:lnTo>
                    <a:pt x="9145" y="4894"/>
                  </a:lnTo>
                  <a:lnTo>
                    <a:pt x="7954" y="4036"/>
                  </a:lnTo>
                  <a:lnTo>
                    <a:pt x="8847" y="2869"/>
                  </a:lnTo>
                  <a:lnTo>
                    <a:pt x="7394" y="2619"/>
                  </a:lnTo>
                  <a:lnTo>
                    <a:pt x="7692" y="1191"/>
                  </a:lnTo>
                  <a:lnTo>
                    <a:pt x="6287" y="1584"/>
                  </a:lnTo>
                  <a:lnTo>
                    <a:pt x="5930" y="167"/>
                  </a:lnTo>
                  <a:lnTo>
                    <a:pt x="4835" y="1131"/>
                  </a:lnTo>
                  <a:lnTo>
                    <a:pt x="3906" y="0"/>
                  </a:lnTo>
                  <a:close/>
                </a:path>
              </a:pathLst>
            </a:custGeom>
            <a:solidFill>
              <a:srgbClr val="1A0A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/>
          <p:nvPr/>
        </p:nvSpPr>
        <p:spPr>
          <a:xfrm>
            <a:off x="-125525" y="-38187"/>
            <a:ext cx="354525" cy="5219877"/>
          </a:xfrm>
          <a:custGeom>
            <a:avLst/>
            <a:gdLst/>
            <a:ahLst/>
            <a:cxnLst/>
            <a:rect l="l" t="t" r="r" b="b"/>
            <a:pathLst>
              <a:path w="14181" h="163402" extrusionOk="0">
                <a:moveTo>
                  <a:pt x="1" y="1"/>
                </a:moveTo>
                <a:lnTo>
                  <a:pt x="1" y="163223"/>
                </a:lnTo>
                <a:lnTo>
                  <a:pt x="1" y="163402"/>
                </a:lnTo>
                <a:lnTo>
                  <a:pt x="13931" y="163402"/>
                </a:lnTo>
                <a:cubicBezTo>
                  <a:pt x="13538" y="162461"/>
                  <a:pt x="12847" y="162033"/>
                  <a:pt x="12847" y="160449"/>
                </a:cubicBezTo>
                <a:cubicBezTo>
                  <a:pt x="12847" y="158258"/>
                  <a:pt x="14181" y="158258"/>
                  <a:pt x="14181" y="156091"/>
                </a:cubicBezTo>
                <a:cubicBezTo>
                  <a:pt x="14181" y="153901"/>
                  <a:pt x="12847" y="153901"/>
                  <a:pt x="12847" y="151734"/>
                </a:cubicBezTo>
                <a:cubicBezTo>
                  <a:pt x="12847" y="149543"/>
                  <a:pt x="14181" y="149555"/>
                  <a:pt x="14181" y="147364"/>
                </a:cubicBezTo>
                <a:cubicBezTo>
                  <a:pt x="14181" y="145185"/>
                  <a:pt x="12847" y="145185"/>
                  <a:pt x="12847" y="143006"/>
                </a:cubicBezTo>
                <a:cubicBezTo>
                  <a:pt x="12847" y="140816"/>
                  <a:pt x="14181" y="140816"/>
                  <a:pt x="14181" y="138649"/>
                </a:cubicBezTo>
                <a:cubicBezTo>
                  <a:pt x="14181" y="136458"/>
                  <a:pt x="12847" y="136458"/>
                  <a:pt x="12847" y="134291"/>
                </a:cubicBezTo>
                <a:cubicBezTo>
                  <a:pt x="12847" y="132100"/>
                  <a:pt x="14181" y="132100"/>
                  <a:pt x="14181" y="129922"/>
                </a:cubicBezTo>
                <a:cubicBezTo>
                  <a:pt x="14181" y="127743"/>
                  <a:pt x="12847" y="127743"/>
                  <a:pt x="12847" y="125564"/>
                </a:cubicBezTo>
                <a:cubicBezTo>
                  <a:pt x="12847" y="123373"/>
                  <a:pt x="14181" y="123373"/>
                  <a:pt x="14181" y="121206"/>
                </a:cubicBezTo>
                <a:cubicBezTo>
                  <a:pt x="14181" y="119015"/>
                  <a:pt x="12847" y="119027"/>
                  <a:pt x="12847" y="116848"/>
                </a:cubicBezTo>
                <a:cubicBezTo>
                  <a:pt x="12847" y="114658"/>
                  <a:pt x="14181" y="114658"/>
                  <a:pt x="14181" y="112479"/>
                </a:cubicBezTo>
                <a:cubicBezTo>
                  <a:pt x="14181" y="110300"/>
                  <a:pt x="12847" y="110312"/>
                  <a:pt x="12847" y="108121"/>
                </a:cubicBezTo>
                <a:cubicBezTo>
                  <a:pt x="12847" y="105930"/>
                  <a:pt x="14181" y="105930"/>
                  <a:pt x="14181" y="103764"/>
                </a:cubicBezTo>
                <a:cubicBezTo>
                  <a:pt x="14181" y="101573"/>
                  <a:pt x="12847" y="101573"/>
                  <a:pt x="12847" y="99406"/>
                </a:cubicBezTo>
                <a:cubicBezTo>
                  <a:pt x="12847" y="97215"/>
                  <a:pt x="14181" y="97227"/>
                  <a:pt x="14181" y="95048"/>
                </a:cubicBezTo>
                <a:cubicBezTo>
                  <a:pt x="14181" y="92857"/>
                  <a:pt x="12847" y="92857"/>
                  <a:pt x="12847" y="90679"/>
                </a:cubicBezTo>
                <a:cubicBezTo>
                  <a:pt x="12847" y="88500"/>
                  <a:pt x="14181" y="88500"/>
                  <a:pt x="14181" y="86321"/>
                </a:cubicBezTo>
                <a:cubicBezTo>
                  <a:pt x="14181" y="84130"/>
                  <a:pt x="12847" y="84130"/>
                  <a:pt x="12847" y="81963"/>
                </a:cubicBezTo>
                <a:cubicBezTo>
                  <a:pt x="12847" y="79772"/>
                  <a:pt x="14181" y="79784"/>
                  <a:pt x="14181" y="77606"/>
                </a:cubicBezTo>
                <a:cubicBezTo>
                  <a:pt x="14181" y="75415"/>
                  <a:pt x="12847" y="75415"/>
                  <a:pt x="12847" y="73236"/>
                </a:cubicBezTo>
                <a:cubicBezTo>
                  <a:pt x="12847" y="71057"/>
                  <a:pt x="14181" y="71057"/>
                  <a:pt x="14181" y="68878"/>
                </a:cubicBezTo>
                <a:cubicBezTo>
                  <a:pt x="14181" y="66688"/>
                  <a:pt x="12847" y="66688"/>
                  <a:pt x="12847" y="64521"/>
                </a:cubicBezTo>
                <a:cubicBezTo>
                  <a:pt x="12847" y="62330"/>
                  <a:pt x="14181" y="62330"/>
                  <a:pt x="14181" y="60163"/>
                </a:cubicBezTo>
                <a:cubicBezTo>
                  <a:pt x="14181" y="57972"/>
                  <a:pt x="12847" y="57972"/>
                  <a:pt x="12847" y="55793"/>
                </a:cubicBezTo>
                <a:cubicBezTo>
                  <a:pt x="12847" y="53615"/>
                  <a:pt x="14181" y="53615"/>
                  <a:pt x="14181" y="51436"/>
                </a:cubicBezTo>
                <a:cubicBezTo>
                  <a:pt x="14181" y="49245"/>
                  <a:pt x="12847" y="49269"/>
                  <a:pt x="12847" y="47078"/>
                </a:cubicBezTo>
                <a:cubicBezTo>
                  <a:pt x="12847" y="44887"/>
                  <a:pt x="14181" y="44887"/>
                  <a:pt x="14181" y="42720"/>
                </a:cubicBezTo>
                <a:cubicBezTo>
                  <a:pt x="14181" y="40530"/>
                  <a:pt x="12847" y="40530"/>
                  <a:pt x="12847" y="38351"/>
                </a:cubicBezTo>
                <a:cubicBezTo>
                  <a:pt x="12847" y="36172"/>
                  <a:pt x="14181" y="36172"/>
                  <a:pt x="14181" y="33993"/>
                </a:cubicBezTo>
                <a:cubicBezTo>
                  <a:pt x="14181" y="31802"/>
                  <a:pt x="12847" y="31802"/>
                  <a:pt x="12847" y="29635"/>
                </a:cubicBezTo>
                <a:cubicBezTo>
                  <a:pt x="12847" y="27445"/>
                  <a:pt x="14181" y="27457"/>
                  <a:pt x="14181" y="25278"/>
                </a:cubicBezTo>
                <a:cubicBezTo>
                  <a:pt x="14181" y="23087"/>
                  <a:pt x="12847" y="23099"/>
                  <a:pt x="12847" y="20908"/>
                </a:cubicBezTo>
                <a:cubicBezTo>
                  <a:pt x="12847" y="18729"/>
                  <a:pt x="14181" y="18729"/>
                  <a:pt x="14181" y="16550"/>
                </a:cubicBezTo>
                <a:cubicBezTo>
                  <a:pt x="14181" y="14360"/>
                  <a:pt x="12847" y="14360"/>
                  <a:pt x="12847" y="12193"/>
                </a:cubicBezTo>
                <a:cubicBezTo>
                  <a:pt x="12847" y="10002"/>
                  <a:pt x="14181" y="10002"/>
                  <a:pt x="14181" y="7847"/>
                </a:cubicBezTo>
                <a:cubicBezTo>
                  <a:pt x="14181" y="5656"/>
                  <a:pt x="12847" y="5656"/>
                  <a:pt x="12847" y="3489"/>
                </a:cubicBezTo>
                <a:cubicBezTo>
                  <a:pt x="12847" y="1644"/>
                  <a:pt x="13800" y="1358"/>
                  <a:pt x="140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/>
          <p:nvPr/>
        </p:nvSpPr>
        <p:spPr>
          <a:xfrm flipH="1">
            <a:off x="8915000" y="-38187"/>
            <a:ext cx="354525" cy="5219877"/>
          </a:xfrm>
          <a:custGeom>
            <a:avLst/>
            <a:gdLst/>
            <a:ahLst/>
            <a:cxnLst/>
            <a:rect l="l" t="t" r="r" b="b"/>
            <a:pathLst>
              <a:path w="14181" h="163402" extrusionOk="0">
                <a:moveTo>
                  <a:pt x="1" y="1"/>
                </a:moveTo>
                <a:lnTo>
                  <a:pt x="1" y="163223"/>
                </a:lnTo>
                <a:lnTo>
                  <a:pt x="1" y="163402"/>
                </a:lnTo>
                <a:lnTo>
                  <a:pt x="13931" y="163402"/>
                </a:lnTo>
                <a:cubicBezTo>
                  <a:pt x="13538" y="162461"/>
                  <a:pt x="12847" y="162033"/>
                  <a:pt x="12847" y="160449"/>
                </a:cubicBezTo>
                <a:cubicBezTo>
                  <a:pt x="12847" y="158258"/>
                  <a:pt x="14181" y="158258"/>
                  <a:pt x="14181" y="156091"/>
                </a:cubicBezTo>
                <a:cubicBezTo>
                  <a:pt x="14181" y="153901"/>
                  <a:pt x="12847" y="153901"/>
                  <a:pt x="12847" y="151734"/>
                </a:cubicBezTo>
                <a:cubicBezTo>
                  <a:pt x="12847" y="149543"/>
                  <a:pt x="14181" y="149555"/>
                  <a:pt x="14181" y="147364"/>
                </a:cubicBezTo>
                <a:cubicBezTo>
                  <a:pt x="14181" y="145185"/>
                  <a:pt x="12847" y="145185"/>
                  <a:pt x="12847" y="143006"/>
                </a:cubicBezTo>
                <a:cubicBezTo>
                  <a:pt x="12847" y="140816"/>
                  <a:pt x="14181" y="140816"/>
                  <a:pt x="14181" y="138649"/>
                </a:cubicBezTo>
                <a:cubicBezTo>
                  <a:pt x="14181" y="136458"/>
                  <a:pt x="12847" y="136458"/>
                  <a:pt x="12847" y="134291"/>
                </a:cubicBezTo>
                <a:cubicBezTo>
                  <a:pt x="12847" y="132100"/>
                  <a:pt x="14181" y="132100"/>
                  <a:pt x="14181" y="129922"/>
                </a:cubicBezTo>
                <a:cubicBezTo>
                  <a:pt x="14181" y="127743"/>
                  <a:pt x="12847" y="127743"/>
                  <a:pt x="12847" y="125564"/>
                </a:cubicBezTo>
                <a:cubicBezTo>
                  <a:pt x="12847" y="123373"/>
                  <a:pt x="14181" y="123373"/>
                  <a:pt x="14181" y="121206"/>
                </a:cubicBezTo>
                <a:cubicBezTo>
                  <a:pt x="14181" y="119015"/>
                  <a:pt x="12847" y="119027"/>
                  <a:pt x="12847" y="116848"/>
                </a:cubicBezTo>
                <a:cubicBezTo>
                  <a:pt x="12847" y="114658"/>
                  <a:pt x="14181" y="114658"/>
                  <a:pt x="14181" y="112479"/>
                </a:cubicBezTo>
                <a:cubicBezTo>
                  <a:pt x="14181" y="110300"/>
                  <a:pt x="12847" y="110312"/>
                  <a:pt x="12847" y="108121"/>
                </a:cubicBezTo>
                <a:cubicBezTo>
                  <a:pt x="12847" y="105930"/>
                  <a:pt x="14181" y="105930"/>
                  <a:pt x="14181" y="103764"/>
                </a:cubicBezTo>
                <a:cubicBezTo>
                  <a:pt x="14181" y="101573"/>
                  <a:pt x="12847" y="101573"/>
                  <a:pt x="12847" y="99406"/>
                </a:cubicBezTo>
                <a:cubicBezTo>
                  <a:pt x="12847" y="97215"/>
                  <a:pt x="14181" y="97227"/>
                  <a:pt x="14181" y="95048"/>
                </a:cubicBezTo>
                <a:cubicBezTo>
                  <a:pt x="14181" y="92857"/>
                  <a:pt x="12847" y="92857"/>
                  <a:pt x="12847" y="90679"/>
                </a:cubicBezTo>
                <a:cubicBezTo>
                  <a:pt x="12847" y="88500"/>
                  <a:pt x="14181" y="88500"/>
                  <a:pt x="14181" y="86321"/>
                </a:cubicBezTo>
                <a:cubicBezTo>
                  <a:pt x="14181" y="84130"/>
                  <a:pt x="12847" y="84130"/>
                  <a:pt x="12847" y="81963"/>
                </a:cubicBezTo>
                <a:cubicBezTo>
                  <a:pt x="12847" y="79772"/>
                  <a:pt x="14181" y="79784"/>
                  <a:pt x="14181" y="77606"/>
                </a:cubicBezTo>
                <a:cubicBezTo>
                  <a:pt x="14181" y="75415"/>
                  <a:pt x="12847" y="75415"/>
                  <a:pt x="12847" y="73236"/>
                </a:cubicBezTo>
                <a:cubicBezTo>
                  <a:pt x="12847" y="71057"/>
                  <a:pt x="14181" y="71057"/>
                  <a:pt x="14181" y="68878"/>
                </a:cubicBezTo>
                <a:cubicBezTo>
                  <a:pt x="14181" y="66688"/>
                  <a:pt x="12847" y="66688"/>
                  <a:pt x="12847" y="64521"/>
                </a:cubicBezTo>
                <a:cubicBezTo>
                  <a:pt x="12847" y="62330"/>
                  <a:pt x="14181" y="62330"/>
                  <a:pt x="14181" y="60163"/>
                </a:cubicBezTo>
                <a:cubicBezTo>
                  <a:pt x="14181" y="57972"/>
                  <a:pt x="12847" y="57972"/>
                  <a:pt x="12847" y="55793"/>
                </a:cubicBezTo>
                <a:cubicBezTo>
                  <a:pt x="12847" y="53615"/>
                  <a:pt x="14181" y="53615"/>
                  <a:pt x="14181" y="51436"/>
                </a:cubicBezTo>
                <a:cubicBezTo>
                  <a:pt x="14181" y="49245"/>
                  <a:pt x="12847" y="49269"/>
                  <a:pt x="12847" y="47078"/>
                </a:cubicBezTo>
                <a:cubicBezTo>
                  <a:pt x="12847" y="44887"/>
                  <a:pt x="14181" y="44887"/>
                  <a:pt x="14181" y="42720"/>
                </a:cubicBezTo>
                <a:cubicBezTo>
                  <a:pt x="14181" y="40530"/>
                  <a:pt x="12847" y="40530"/>
                  <a:pt x="12847" y="38351"/>
                </a:cubicBezTo>
                <a:cubicBezTo>
                  <a:pt x="12847" y="36172"/>
                  <a:pt x="14181" y="36172"/>
                  <a:pt x="14181" y="33993"/>
                </a:cubicBezTo>
                <a:cubicBezTo>
                  <a:pt x="14181" y="31802"/>
                  <a:pt x="12847" y="31802"/>
                  <a:pt x="12847" y="29635"/>
                </a:cubicBezTo>
                <a:cubicBezTo>
                  <a:pt x="12847" y="27445"/>
                  <a:pt x="14181" y="27457"/>
                  <a:pt x="14181" y="25278"/>
                </a:cubicBezTo>
                <a:cubicBezTo>
                  <a:pt x="14181" y="23087"/>
                  <a:pt x="12847" y="23099"/>
                  <a:pt x="12847" y="20908"/>
                </a:cubicBezTo>
                <a:cubicBezTo>
                  <a:pt x="12847" y="18729"/>
                  <a:pt x="14181" y="18729"/>
                  <a:pt x="14181" y="16550"/>
                </a:cubicBezTo>
                <a:cubicBezTo>
                  <a:pt x="14181" y="14360"/>
                  <a:pt x="12847" y="14360"/>
                  <a:pt x="12847" y="12193"/>
                </a:cubicBezTo>
                <a:cubicBezTo>
                  <a:pt x="12847" y="10002"/>
                  <a:pt x="14181" y="10002"/>
                  <a:pt x="14181" y="7847"/>
                </a:cubicBezTo>
                <a:cubicBezTo>
                  <a:pt x="14181" y="5656"/>
                  <a:pt x="12847" y="5656"/>
                  <a:pt x="12847" y="3489"/>
                </a:cubicBezTo>
                <a:cubicBezTo>
                  <a:pt x="12847" y="1644"/>
                  <a:pt x="13800" y="1358"/>
                  <a:pt x="140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" name="Google Shape;95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2950" y="-110125"/>
            <a:ext cx="9377525" cy="54441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7" name="Google Shape;97;p6"/>
          <p:cNvGrpSpPr/>
          <p:nvPr/>
        </p:nvGrpSpPr>
        <p:grpSpPr>
          <a:xfrm>
            <a:off x="412798" y="4264647"/>
            <a:ext cx="626349" cy="698971"/>
            <a:chOff x="412798" y="4264647"/>
            <a:chExt cx="626349" cy="698971"/>
          </a:xfrm>
        </p:grpSpPr>
        <p:sp>
          <p:nvSpPr>
            <p:cNvPr id="98" name="Google Shape;98;p6"/>
            <p:cNvSpPr/>
            <p:nvPr/>
          </p:nvSpPr>
          <p:spPr>
            <a:xfrm>
              <a:off x="872621" y="4624136"/>
              <a:ext cx="166526" cy="220239"/>
            </a:xfrm>
            <a:custGeom>
              <a:avLst/>
              <a:gdLst/>
              <a:ahLst/>
              <a:cxnLst/>
              <a:rect l="l" t="t" r="r" b="b"/>
              <a:pathLst>
                <a:path w="12919" h="17086" extrusionOk="0">
                  <a:moveTo>
                    <a:pt x="6465" y="0"/>
                  </a:moveTo>
                  <a:cubicBezTo>
                    <a:pt x="6013" y="0"/>
                    <a:pt x="5656" y="358"/>
                    <a:pt x="5656" y="798"/>
                  </a:cubicBezTo>
                  <a:lnTo>
                    <a:pt x="5656" y="6906"/>
                  </a:lnTo>
                  <a:lnTo>
                    <a:pt x="1405" y="3596"/>
                  </a:lnTo>
                  <a:cubicBezTo>
                    <a:pt x="1257" y="3488"/>
                    <a:pt x="1083" y="3434"/>
                    <a:pt x="911" y="3434"/>
                  </a:cubicBezTo>
                  <a:cubicBezTo>
                    <a:pt x="667" y="3434"/>
                    <a:pt x="427" y="3541"/>
                    <a:pt x="274" y="3751"/>
                  </a:cubicBezTo>
                  <a:cubicBezTo>
                    <a:pt x="0" y="4108"/>
                    <a:pt x="60" y="4608"/>
                    <a:pt x="417" y="4882"/>
                  </a:cubicBezTo>
                  <a:lnTo>
                    <a:pt x="5155" y="8549"/>
                  </a:lnTo>
                  <a:lnTo>
                    <a:pt x="417" y="12204"/>
                  </a:lnTo>
                  <a:cubicBezTo>
                    <a:pt x="60" y="12478"/>
                    <a:pt x="0" y="12990"/>
                    <a:pt x="274" y="13335"/>
                  </a:cubicBezTo>
                  <a:cubicBezTo>
                    <a:pt x="429" y="13550"/>
                    <a:pt x="667" y="13645"/>
                    <a:pt x="905" y="13645"/>
                  </a:cubicBezTo>
                  <a:cubicBezTo>
                    <a:pt x="1084" y="13645"/>
                    <a:pt x="1250" y="13585"/>
                    <a:pt x="1405" y="13490"/>
                  </a:cubicBezTo>
                  <a:lnTo>
                    <a:pt x="5656" y="10180"/>
                  </a:lnTo>
                  <a:lnTo>
                    <a:pt x="5656" y="16288"/>
                  </a:lnTo>
                  <a:cubicBezTo>
                    <a:pt x="5656" y="16729"/>
                    <a:pt x="6013" y="17086"/>
                    <a:pt x="6465" y="17086"/>
                  </a:cubicBezTo>
                  <a:cubicBezTo>
                    <a:pt x="6906" y="17086"/>
                    <a:pt x="7263" y="16729"/>
                    <a:pt x="7263" y="16288"/>
                  </a:cubicBezTo>
                  <a:lnTo>
                    <a:pt x="7263" y="10180"/>
                  </a:lnTo>
                  <a:lnTo>
                    <a:pt x="11525" y="13490"/>
                  </a:lnTo>
                  <a:cubicBezTo>
                    <a:pt x="11668" y="13609"/>
                    <a:pt x="11847" y="13645"/>
                    <a:pt x="12013" y="13645"/>
                  </a:cubicBezTo>
                  <a:cubicBezTo>
                    <a:pt x="12252" y="13645"/>
                    <a:pt x="12490" y="13550"/>
                    <a:pt x="12656" y="13335"/>
                  </a:cubicBezTo>
                  <a:cubicBezTo>
                    <a:pt x="12918" y="12978"/>
                    <a:pt x="12847" y="12478"/>
                    <a:pt x="12502" y="12204"/>
                  </a:cubicBezTo>
                  <a:lnTo>
                    <a:pt x="7775" y="8549"/>
                  </a:lnTo>
                  <a:lnTo>
                    <a:pt x="12502" y="4882"/>
                  </a:lnTo>
                  <a:cubicBezTo>
                    <a:pt x="12859" y="4608"/>
                    <a:pt x="12918" y="4096"/>
                    <a:pt x="12656" y="3751"/>
                  </a:cubicBezTo>
                  <a:cubicBezTo>
                    <a:pt x="12496" y="3541"/>
                    <a:pt x="12249" y="3434"/>
                    <a:pt x="12006" y="3434"/>
                  </a:cubicBezTo>
                  <a:cubicBezTo>
                    <a:pt x="11834" y="3434"/>
                    <a:pt x="11663" y="3488"/>
                    <a:pt x="11525" y="3596"/>
                  </a:cubicBezTo>
                  <a:lnTo>
                    <a:pt x="7263" y="6906"/>
                  </a:lnTo>
                  <a:lnTo>
                    <a:pt x="7263" y="798"/>
                  </a:lnTo>
                  <a:cubicBezTo>
                    <a:pt x="7263" y="358"/>
                    <a:pt x="6906" y="0"/>
                    <a:pt x="6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412798" y="4264647"/>
              <a:ext cx="166534" cy="166749"/>
            </a:xfrm>
            <a:custGeom>
              <a:avLst/>
              <a:gdLst/>
              <a:ahLst/>
              <a:cxnLst/>
              <a:rect l="l" t="t" r="r" b="b"/>
              <a:pathLst>
                <a:path w="8514" h="8525" extrusionOk="0">
                  <a:moveTo>
                    <a:pt x="4251" y="1631"/>
                  </a:moveTo>
                  <a:cubicBezTo>
                    <a:pt x="5704" y="1631"/>
                    <a:pt x="6894" y="2810"/>
                    <a:pt x="6894" y="4263"/>
                  </a:cubicBezTo>
                  <a:cubicBezTo>
                    <a:pt x="6894" y="5703"/>
                    <a:pt x="5704" y="6894"/>
                    <a:pt x="4251" y="6894"/>
                  </a:cubicBezTo>
                  <a:cubicBezTo>
                    <a:pt x="2810" y="6894"/>
                    <a:pt x="1620" y="5727"/>
                    <a:pt x="1620" y="4263"/>
                  </a:cubicBezTo>
                  <a:cubicBezTo>
                    <a:pt x="1620" y="2822"/>
                    <a:pt x="2799" y="1631"/>
                    <a:pt x="4251" y="1631"/>
                  </a:cubicBezTo>
                  <a:close/>
                  <a:moveTo>
                    <a:pt x="4251" y="0"/>
                  </a:moveTo>
                  <a:cubicBezTo>
                    <a:pt x="1906" y="0"/>
                    <a:pt x="1" y="1917"/>
                    <a:pt x="1" y="4263"/>
                  </a:cubicBezTo>
                  <a:cubicBezTo>
                    <a:pt x="1" y="6620"/>
                    <a:pt x="1906" y="8525"/>
                    <a:pt x="4251" y="8525"/>
                  </a:cubicBezTo>
                  <a:cubicBezTo>
                    <a:pt x="6597" y="8525"/>
                    <a:pt x="8514" y="6620"/>
                    <a:pt x="8514" y="4263"/>
                  </a:cubicBezTo>
                  <a:cubicBezTo>
                    <a:pt x="8514" y="1917"/>
                    <a:pt x="6609" y="0"/>
                    <a:pt x="4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412806" y="4743380"/>
              <a:ext cx="166526" cy="220239"/>
            </a:xfrm>
            <a:custGeom>
              <a:avLst/>
              <a:gdLst/>
              <a:ahLst/>
              <a:cxnLst/>
              <a:rect l="l" t="t" r="r" b="b"/>
              <a:pathLst>
                <a:path w="12919" h="17086" extrusionOk="0">
                  <a:moveTo>
                    <a:pt x="6465" y="0"/>
                  </a:moveTo>
                  <a:cubicBezTo>
                    <a:pt x="6013" y="0"/>
                    <a:pt x="5656" y="358"/>
                    <a:pt x="5656" y="798"/>
                  </a:cubicBezTo>
                  <a:lnTo>
                    <a:pt x="5656" y="6906"/>
                  </a:lnTo>
                  <a:lnTo>
                    <a:pt x="1405" y="3596"/>
                  </a:lnTo>
                  <a:cubicBezTo>
                    <a:pt x="1257" y="3488"/>
                    <a:pt x="1083" y="3434"/>
                    <a:pt x="911" y="3434"/>
                  </a:cubicBezTo>
                  <a:cubicBezTo>
                    <a:pt x="667" y="3434"/>
                    <a:pt x="427" y="3541"/>
                    <a:pt x="274" y="3751"/>
                  </a:cubicBezTo>
                  <a:cubicBezTo>
                    <a:pt x="0" y="4108"/>
                    <a:pt x="60" y="4608"/>
                    <a:pt x="417" y="4882"/>
                  </a:cubicBezTo>
                  <a:lnTo>
                    <a:pt x="5155" y="8549"/>
                  </a:lnTo>
                  <a:lnTo>
                    <a:pt x="417" y="12204"/>
                  </a:lnTo>
                  <a:cubicBezTo>
                    <a:pt x="60" y="12478"/>
                    <a:pt x="0" y="12990"/>
                    <a:pt x="274" y="13335"/>
                  </a:cubicBezTo>
                  <a:cubicBezTo>
                    <a:pt x="429" y="13550"/>
                    <a:pt x="667" y="13645"/>
                    <a:pt x="905" y="13645"/>
                  </a:cubicBezTo>
                  <a:cubicBezTo>
                    <a:pt x="1084" y="13645"/>
                    <a:pt x="1250" y="13585"/>
                    <a:pt x="1405" y="13490"/>
                  </a:cubicBezTo>
                  <a:lnTo>
                    <a:pt x="5656" y="10180"/>
                  </a:lnTo>
                  <a:lnTo>
                    <a:pt x="5656" y="16288"/>
                  </a:lnTo>
                  <a:cubicBezTo>
                    <a:pt x="5656" y="16729"/>
                    <a:pt x="6013" y="17086"/>
                    <a:pt x="6465" y="17086"/>
                  </a:cubicBezTo>
                  <a:cubicBezTo>
                    <a:pt x="6906" y="17086"/>
                    <a:pt x="7263" y="16729"/>
                    <a:pt x="7263" y="16288"/>
                  </a:cubicBezTo>
                  <a:lnTo>
                    <a:pt x="7263" y="10180"/>
                  </a:lnTo>
                  <a:lnTo>
                    <a:pt x="11525" y="13490"/>
                  </a:lnTo>
                  <a:cubicBezTo>
                    <a:pt x="11668" y="13609"/>
                    <a:pt x="11847" y="13645"/>
                    <a:pt x="12013" y="13645"/>
                  </a:cubicBezTo>
                  <a:cubicBezTo>
                    <a:pt x="12252" y="13645"/>
                    <a:pt x="12490" y="13550"/>
                    <a:pt x="12656" y="13335"/>
                  </a:cubicBezTo>
                  <a:cubicBezTo>
                    <a:pt x="12918" y="12978"/>
                    <a:pt x="12847" y="12478"/>
                    <a:pt x="12502" y="12204"/>
                  </a:cubicBezTo>
                  <a:lnTo>
                    <a:pt x="7775" y="8549"/>
                  </a:lnTo>
                  <a:lnTo>
                    <a:pt x="12502" y="4882"/>
                  </a:lnTo>
                  <a:cubicBezTo>
                    <a:pt x="12859" y="4608"/>
                    <a:pt x="12918" y="4096"/>
                    <a:pt x="12656" y="3751"/>
                  </a:cubicBezTo>
                  <a:cubicBezTo>
                    <a:pt x="12496" y="3541"/>
                    <a:pt x="12249" y="3434"/>
                    <a:pt x="12006" y="3434"/>
                  </a:cubicBezTo>
                  <a:cubicBezTo>
                    <a:pt x="11834" y="3434"/>
                    <a:pt x="11663" y="3488"/>
                    <a:pt x="11525" y="3596"/>
                  </a:cubicBezTo>
                  <a:lnTo>
                    <a:pt x="7263" y="6906"/>
                  </a:lnTo>
                  <a:lnTo>
                    <a:pt x="7263" y="798"/>
                  </a:lnTo>
                  <a:cubicBezTo>
                    <a:pt x="7263" y="358"/>
                    <a:pt x="6906" y="0"/>
                    <a:pt x="6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6"/>
          <p:cNvGrpSpPr/>
          <p:nvPr/>
        </p:nvGrpSpPr>
        <p:grpSpPr>
          <a:xfrm>
            <a:off x="7561931" y="4614123"/>
            <a:ext cx="1235941" cy="440458"/>
            <a:chOff x="7561931" y="4614123"/>
            <a:chExt cx="1235941" cy="440458"/>
          </a:xfrm>
        </p:grpSpPr>
        <p:sp>
          <p:nvSpPr>
            <p:cNvPr id="102" name="Google Shape;102;p6"/>
            <p:cNvSpPr/>
            <p:nvPr/>
          </p:nvSpPr>
          <p:spPr>
            <a:xfrm>
              <a:off x="8631346" y="4614123"/>
              <a:ext cx="166526" cy="220239"/>
            </a:xfrm>
            <a:custGeom>
              <a:avLst/>
              <a:gdLst/>
              <a:ahLst/>
              <a:cxnLst/>
              <a:rect l="l" t="t" r="r" b="b"/>
              <a:pathLst>
                <a:path w="12919" h="17086" extrusionOk="0">
                  <a:moveTo>
                    <a:pt x="6465" y="0"/>
                  </a:moveTo>
                  <a:cubicBezTo>
                    <a:pt x="6013" y="0"/>
                    <a:pt x="5656" y="358"/>
                    <a:pt x="5656" y="798"/>
                  </a:cubicBezTo>
                  <a:lnTo>
                    <a:pt x="5656" y="6906"/>
                  </a:lnTo>
                  <a:lnTo>
                    <a:pt x="1405" y="3596"/>
                  </a:lnTo>
                  <a:cubicBezTo>
                    <a:pt x="1257" y="3488"/>
                    <a:pt x="1083" y="3434"/>
                    <a:pt x="911" y="3434"/>
                  </a:cubicBezTo>
                  <a:cubicBezTo>
                    <a:pt x="667" y="3434"/>
                    <a:pt x="427" y="3541"/>
                    <a:pt x="274" y="3751"/>
                  </a:cubicBezTo>
                  <a:cubicBezTo>
                    <a:pt x="0" y="4108"/>
                    <a:pt x="60" y="4608"/>
                    <a:pt x="417" y="4882"/>
                  </a:cubicBezTo>
                  <a:lnTo>
                    <a:pt x="5155" y="8549"/>
                  </a:lnTo>
                  <a:lnTo>
                    <a:pt x="417" y="12204"/>
                  </a:lnTo>
                  <a:cubicBezTo>
                    <a:pt x="60" y="12478"/>
                    <a:pt x="0" y="12990"/>
                    <a:pt x="274" y="13335"/>
                  </a:cubicBezTo>
                  <a:cubicBezTo>
                    <a:pt x="429" y="13550"/>
                    <a:pt x="667" y="13645"/>
                    <a:pt x="905" y="13645"/>
                  </a:cubicBezTo>
                  <a:cubicBezTo>
                    <a:pt x="1084" y="13645"/>
                    <a:pt x="1250" y="13585"/>
                    <a:pt x="1405" y="13490"/>
                  </a:cubicBezTo>
                  <a:lnTo>
                    <a:pt x="5656" y="10180"/>
                  </a:lnTo>
                  <a:lnTo>
                    <a:pt x="5656" y="16288"/>
                  </a:lnTo>
                  <a:cubicBezTo>
                    <a:pt x="5656" y="16729"/>
                    <a:pt x="6013" y="17086"/>
                    <a:pt x="6465" y="17086"/>
                  </a:cubicBezTo>
                  <a:cubicBezTo>
                    <a:pt x="6906" y="17086"/>
                    <a:pt x="7263" y="16729"/>
                    <a:pt x="7263" y="16288"/>
                  </a:cubicBezTo>
                  <a:lnTo>
                    <a:pt x="7263" y="10180"/>
                  </a:lnTo>
                  <a:lnTo>
                    <a:pt x="11525" y="13490"/>
                  </a:lnTo>
                  <a:cubicBezTo>
                    <a:pt x="11668" y="13609"/>
                    <a:pt x="11847" y="13645"/>
                    <a:pt x="12013" y="13645"/>
                  </a:cubicBezTo>
                  <a:cubicBezTo>
                    <a:pt x="12252" y="13645"/>
                    <a:pt x="12490" y="13550"/>
                    <a:pt x="12656" y="13335"/>
                  </a:cubicBezTo>
                  <a:cubicBezTo>
                    <a:pt x="12918" y="12978"/>
                    <a:pt x="12847" y="12478"/>
                    <a:pt x="12502" y="12204"/>
                  </a:cubicBezTo>
                  <a:lnTo>
                    <a:pt x="7775" y="8549"/>
                  </a:lnTo>
                  <a:lnTo>
                    <a:pt x="12502" y="4882"/>
                  </a:lnTo>
                  <a:cubicBezTo>
                    <a:pt x="12859" y="4608"/>
                    <a:pt x="12918" y="4096"/>
                    <a:pt x="12656" y="3751"/>
                  </a:cubicBezTo>
                  <a:cubicBezTo>
                    <a:pt x="12496" y="3541"/>
                    <a:pt x="12249" y="3434"/>
                    <a:pt x="12006" y="3434"/>
                  </a:cubicBezTo>
                  <a:cubicBezTo>
                    <a:pt x="11834" y="3434"/>
                    <a:pt x="11663" y="3488"/>
                    <a:pt x="11525" y="3596"/>
                  </a:cubicBezTo>
                  <a:lnTo>
                    <a:pt x="7263" y="6906"/>
                  </a:lnTo>
                  <a:lnTo>
                    <a:pt x="7263" y="798"/>
                  </a:lnTo>
                  <a:cubicBezTo>
                    <a:pt x="7263" y="358"/>
                    <a:pt x="6906" y="0"/>
                    <a:pt x="6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8157498" y="4834360"/>
              <a:ext cx="166534" cy="166749"/>
            </a:xfrm>
            <a:custGeom>
              <a:avLst/>
              <a:gdLst/>
              <a:ahLst/>
              <a:cxnLst/>
              <a:rect l="l" t="t" r="r" b="b"/>
              <a:pathLst>
                <a:path w="8514" h="8525" extrusionOk="0">
                  <a:moveTo>
                    <a:pt x="4251" y="1631"/>
                  </a:moveTo>
                  <a:cubicBezTo>
                    <a:pt x="5704" y="1631"/>
                    <a:pt x="6894" y="2810"/>
                    <a:pt x="6894" y="4263"/>
                  </a:cubicBezTo>
                  <a:cubicBezTo>
                    <a:pt x="6894" y="5703"/>
                    <a:pt x="5704" y="6894"/>
                    <a:pt x="4251" y="6894"/>
                  </a:cubicBezTo>
                  <a:cubicBezTo>
                    <a:pt x="2810" y="6894"/>
                    <a:pt x="1620" y="5727"/>
                    <a:pt x="1620" y="4263"/>
                  </a:cubicBezTo>
                  <a:cubicBezTo>
                    <a:pt x="1620" y="2822"/>
                    <a:pt x="2799" y="1631"/>
                    <a:pt x="4251" y="1631"/>
                  </a:cubicBezTo>
                  <a:close/>
                  <a:moveTo>
                    <a:pt x="4251" y="0"/>
                  </a:moveTo>
                  <a:cubicBezTo>
                    <a:pt x="1906" y="0"/>
                    <a:pt x="1" y="1917"/>
                    <a:pt x="1" y="4263"/>
                  </a:cubicBezTo>
                  <a:cubicBezTo>
                    <a:pt x="1" y="6620"/>
                    <a:pt x="1906" y="8525"/>
                    <a:pt x="4251" y="8525"/>
                  </a:cubicBezTo>
                  <a:cubicBezTo>
                    <a:pt x="6597" y="8525"/>
                    <a:pt x="8514" y="6620"/>
                    <a:pt x="8514" y="4263"/>
                  </a:cubicBezTo>
                  <a:cubicBezTo>
                    <a:pt x="8514" y="1917"/>
                    <a:pt x="6609" y="0"/>
                    <a:pt x="4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7561931" y="4834342"/>
              <a:ext cx="166526" cy="220239"/>
            </a:xfrm>
            <a:custGeom>
              <a:avLst/>
              <a:gdLst/>
              <a:ahLst/>
              <a:cxnLst/>
              <a:rect l="l" t="t" r="r" b="b"/>
              <a:pathLst>
                <a:path w="12919" h="17086" extrusionOk="0">
                  <a:moveTo>
                    <a:pt x="6465" y="0"/>
                  </a:moveTo>
                  <a:cubicBezTo>
                    <a:pt x="6013" y="0"/>
                    <a:pt x="5656" y="358"/>
                    <a:pt x="5656" y="798"/>
                  </a:cubicBezTo>
                  <a:lnTo>
                    <a:pt x="5656" y="6906"/>
                  </a:lnTo>
                  <a:lnTo>
                    <a:pt x="1405" y="3596"/>
                  </a:lnTo>
                  <a:cubicBezTo>
                    <a:pt x="1257" y="3488"/>
                    <a:pt x="1083" y="3434"/>
                    <a:pt x="911" y="3434"/>
                  </a:cubicBezTo>
                  <a:cubicBezTo>
                    <a:pt x="667" y="3434"/>
                    <a:pt x="427" y="3541"/>
                    <a:pt x="274" y="3751"/>
                  </a:cubicBezTo>
                  <a:cubicBezTo>
                    <a:pt x="0" y="4108"/>
                    <a:pt x="60" y="4608"/>
                    <a:pt x="417" y="4882"/>
                  </a:cubicBezTo>
                  <a:lnTo>
                    <a:pt x="5155" y="8549"/>
                  </a:lnTo>
                  <a:lnTo>
                    <a:pt x="417" y="12204"/>
                  </a:lnTo>
                  <a:cubicBezTo>
                    <a:pt x="60" y="12478"/>
                    <a:pt x="0" y="12990"/>
                    <a:pt x="274" y="13335"/>
                  </a:cubicBezTo>
                  <a:cubicBezTo>
                    <a:pt x="429" y="13550"/>
                    <a:pt x="667" y="13645"/>
                    <a:pt x="905" y="13645"/>
                  </a:cubicBezTo>
                  <a:cubicBezTo>
                    <a:pt x="1084" y="13645"/>
                    <a:pt x="1250" y="13585"/>
                    <a:pt x="1405" y="13490"/>
                  </a:cubicBezTo>
                  <a:lnTo>
                    <a:pt x="5656" y="10180"/>
                  </a:lnTo>
                  <a:lnTo>
                    <a:pt x="5656" y="16288"/>
                  </a:lnTo>
                  <a:cubicBezTo>
                    <a:pt x="5656" y="16729"/>
                    <a:pt x="6013" y="17086"/>
                    <a:pt x="6465" y="17086"/>
                  </a:cubicBezTo>
                  <a:cubicBezTo>
                    <a:pt x="6906" y="17086"/>
                    <a:pt x="7263" y="16729"/>
                    <a:pt x="7263" y="16288"/>
                  </a:cubicBezTo>
                  <a:lnTo>
                    <a:pt x="7263" y="10180"/>
                  </a:lnTo>
                  <a:lnTo>
                    <a:pt x="11525" y="13490"/>
                  </a:lnTo>
                  <a:cubicBezTo>
                    <a:pt x="11668" y="13609"/>
                    <a:pt x="11847" y="13645"/>
                    <a:pt x="12013" y="13645"/>
                  </a:cubicBezTo>
                  <a:cubicBezTo>
                    <a:pt x="12252" y="13645"/>
                    <a:pt x="12490" y="13550"/>
                    <a:pt x="12656" y="13335"/>
                  </a:cubicBezTo>
                  <a:cubicBezTo>
                    <a:pt x="12918" y="12978"/>
                    <a:pt x="12847" y="12478"/>
                    <a:pt x="12502" y="12204"/>
                  </a:cubicBezTo>
                  <a:lnTo>
                    <a:pt x="7775" y="8549"/>
                  </a:lnTo>
                  <a:lnTo>
                    <a:pt x="12502" y="4882"/>
                  </a:lnTo>
                  <a:cubicBezTo>
                    <a:pt x="12859" y="4608"/>
                    <a:pt x="12918" y="4096"/>
                    <a:pt x="12656" y="3751"/>
                  </a:cubicBezTo>
                  <a:cubicBezTo>
                    <a:pt x="12496" y="3541"/>
                    <a:pt x="12249" y="3434"/>
                    <a:pt x="12006" y="3434"/>
                  </a:cubicBezTo>
                  <a:cubicBezTo>
                    <a:pt x="11834" y="3434"/>
                    <a:pt x="11663" y="3488"/>
                    <a:pt x="11525" y="3596"/>
                  </a:cubicBezTo>
                  <a:lnTo>
                    <a:pt x="7263" y="6906"/>
                  </a:lnTo>
                  <a:lnTo>
                    <a:pt x="7263" y="798"/>
                  </a:lnTo>
                  <a:cubicBezTo>
                    <a:pt x="7263" y="358"/>
                    <a:pt x="6906" y="0"/>
                    <a:pt x="6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/>
          <p:nvPr/>
        </p:nvSpPr>
        <p:spPr>
          <a:xfrm>
            <a:off x="-125525" y="-38200"/>
            <a:ext cx="354525" cy="5219877"/>
          </a:xfrm>
          <a:custGeom>
            <a:avLst/>
            <a:gdLst/>
            <a:ahLst/>
            <a:cxnLst/>
            <a:rect l="l" t="t" r="r" b="b"/>
            <a:pathLst>
              <a:path w="14181" h="163402" extrusionOk="0">
                <a:moveTo>
                  <a:pt x="1" y="1"/>
                </a:moveTo>
                <a:lnTo>
                  <a:pt x="1" y="163223"/>
                </a:lnTo>
                <a:lnTo>
                  <a:pt x="1" y="163402"/>
                </a:lnTo>
                <a:lnTo>
                  <a:pt x="13931" y="163402"/>
                </a:lnTo>
                <a:cubicBezTo>
                  <a:pt x="13538" y="162461"/>
                  <a:pt x="12847" y="162033"/>
                  <a:pt x="12847" y="160449"/>
                </a:cubicBezTo>
                <a:cubicBezTo>
                  <a:pt x="12847" y="158258"/>
                  <a:pt x="14181" y="158258"/>
                  <a:pt x="14181" y="156091"/>
                </a:cubicBezTo>
                <a:cubicBezTo>
                  <a:pt x="14181" y="153901"/>
                  <a:pt x="12847" y="153901"/>
                  <a:pt x="12847" y="151734"/>
                </a:cubicBezTo>
                <a:cubicBezTo>
                  <a:pt x="12847" y="149543"/>
                  <a:pt x="14181" y="149555"/>
                  <a:pt x="14181" y="147364"/>
                </a:cubicBezTo>
                <a:cubicBezTo>
                  <a:pt x="14181" y="145185"/>
                  <a:pt x="12847" y="145185"/>
                  <a:pt x="12847" y="143006"/>
                </a:cubicBezTo>
                <a:cubicBezTo>
                  <a:pt x="12847" y="140816"/>
                  <a:pt x="14181" y="140816"/>
                  <a:pt x="14181" y="138649"/>
                </a:cubicBezTo>
                <a:cubicBezTo>
                  <a:pt x="14181" y="136458"/>
                  <a:pt x="12847" y="136458"/>
                  <a:pt x="12847" y="134291"/>
                </a:cubicBezTo>
                <a:cubicBezTo>
                  <a:pt x="12847" y="132100"/>
                  <a:pt x="14181" y="132100"/>
                  <a:pt x="14181" y="129922"/>
                </a:cubicBezTo>
                <a:cubicBezTo>
                  <a:pt x="14181" y="127743"/>
                  <a:pt x="12847" y="127743"/>
                  <a:pt x="12847" y="125564"/>
                </a:cubicBezTo>
                <a:cubicBezTo>
                  <a:pt x="12847" y="123373"/>
                  <a:pt x="14181" y="123373"/>
                  <a:pt x="14181" y="121206"/>
                </a:cubicBezTo>
                <a:cubicBezTo>
                  <a:pt x="14181" y="119015"/>
                  <a:pt x="12847" y="119027"/>
                  <a:pt x="12847" y="116848"/>
                </a:cubicBezTo>
                <a:cubicBezTo>
                  <a:pt x="12847" y="114658"/>
                  <a:pt x="14181" y="114658"/>
                  <a:pt x="14181" y="112479"/>
                </a:cubicBezTo>
                <a:cubicBezTo>
                  <a:pt x="14181" y="110300"/>
                  <a:pt x="12847" y="110312"/>
                  <a:pt x="12847" y="108121"/>
                </a:cubicBezTo>
                <a:cubicBezTo>
                  <a:pt x="12847" y="105930"/>
                  <a:pt x="14181" y="105930"/>
                  <a:pt x="14181" y="103764"/>
                </a:cubicBezTo>
                <a:cubicBezTo>
                  <a:pt x="14181" y="101573"/>
                  <a:pt x="12847" y="101573"/>
                  <a:pt x="12847" y="99406"/>
                </a:cubicBezTo>
                <a:cubicBezTo>
                  <a:pt x="12847" y="97215"/>
                  <a:pt x="14181" y="97227"/>
                  <a:pt x="14181" y="95048"/>
                </a:cubicBezTo>
                <a:cubicBezTo>
                  <a:pt x="14181" y="92857"/>
                  <a:pt x="12847" y="92857"/>
                  <a:pt x="12847" y="90679"/>
                </a:cubicBezTo>
                <a:cubicBezTo>
                  <a:pt x="12847" y="88500"/>
                  <a:pt x="14181" y="88500"/>
                  <a:pt x="14181" y="86321"/>
                </a:cubicBezTo>
                <a:cubicBezTo>
                  <a:pt x="14181" y="84130"/>
                  <a:pt x="12847" y="84130"/>
                  <a:pt x="12847" y="81963"/>
                </a:cubicBezTo>
                <a:cubicBezTo>
                  <a:pt x="12847" y="79772"/>
                  <a:pt x="14181" y="79784"/>
                  <a:pt x="14181" y="77606"/>
                </a:cubicBezTo>
                <a:cubicBezTo>
                  <a:pt x="14181" y="75415"/>
                  <a:pt x="12847" y="75415"/>
                  <a:pt x="12847" y="73236"/>
                </a:cubicBezTo>
                <a:cubicBezTo>
                  <a:pt x="12847" y="71057"/>
                  <a:pt x="14181" y="71057"/>
                  <a:pt x="14181" y="68878"/>
                </a:cubicBezTo>
                <a:cubicBezTo>
                  <a:pt x="14181" y="66688"/>
                  <a:pt x="12847" y="66688"/>
                  <a:pt x="12847" y="64521"/>
                </a:cubicBezTo>
                <a:cubicBezTo>
                  <a:pt x="12847" y="62330"/>
                  <a:pt x="14181" y="62330"/>
                  <a:pt x="14181" y="60163"/>
                </a:cubicBezTo>
                <a:cubicBezTo>
                  <a:pt x="14181" y="57972"/>
                  <a:pt x="12847" y="57972"/>
                  <a:pt x="12847" y="55793"/>
                </a:cubicBezTo>
                <a:cubicBezTo>
                  <a:pt x="12847" y="53615"/>
                  <a:pt x="14181" y="53615"/>
                  <a:pt x="14181" y="51436"/>
                </a:cubicBezTo>
                <a:cubicBezTo>
                  <a:pt x="14181" y="49245"/>
                  <a:pt x="12847" y="49269"/>
                  <a:pt x="12847" y="47078"/>
                </a:cubicBezTo>
                <a:cubicBezTo>
                  <a:pt x="12847" y="44887"/>
                  <a:pt x="14181" y="44887"/>
                  <a:pt x="14181" y="42720"/>
                </a:cubicBezTo>
                <a:cubicBezTo>
                  <a:pt x="14181" y="40530"/>
                  <a:pt x="12847" y="40530"/>
                  <a:pt x="12847" y="38351"/>
                </a:cubicBezTo>
                <a:cubicBezTo>
                  <a:pt x="12847" y="36172"/>
                  <a:pt x="14181" y="36172"/>
                  <a:pt x="14181" y="33993"/>
                </a:cubicBezTo>
                <a:cubicBezTo>
                  <a:pt x="14181" y="31802"/>
                  <a:pt x="12847" y="31802"/>
                  <a:pt x="12847" y="29635"/>
                </a:cubicBezTo>
                <a:cubicBezTo>
                  <a:pt x="12847" y="27445"/>
                  <a:pt x="14181" y="27457"/>
                  <a:pt x="14181" y="25278"/>
                </a:cubicBezTo>
                <a:cubicBezTo>
                  <a:pt x="14181" y="23087"/>
                  <a:pt x="12847" y="23099"/>
                  <a:pt x="12847" y="20908"/>
                </a:cubicBezTo>
                <a:cubicBezTo>
                  <a:pt x="12847" y="18729"/>
                  <a:pt x="14181" y="18729"/>
                  <a:pt x="14181" y="16550"/>
                </a:cubicBezTo>
                <a:cubicBezTo>
                  <a:pt x="14181" y="14360"/>
                  <a:pt x="12847" y="14360"/>
                  <a:pt x="12847" y="12193"/>
                </a:cubicBezTo>
                <a:cubicBezTo>
                  <a:pt x="12847" y="10002"/>
                  <a:pt x="14181" y="10002"/>
                  <a:pt x="14181" y="7847"/>
                </a:cubicBezTo>
                <a:cubicBezTo>
                  <a:pt x="14181" y="5656"/>
                  <a:pt x="12847" y="5656"/>
                  <a:pt x="12847" y="3489"/>
                </a:cubicBezTo>
                <a:cubicBezTo>
                  <a:pt x="12847" y="1644"/>
                  <a:pt x="13800" y="1358"/>
                  <a:pt x="140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9"/>
          <p:cNvSpPr/>
          <p:nvPr/>
        </p:nvSpPr>
        <p:spPr>
          <a:xfrm flipH="1">
            <a:off x="8915000" y="-38212"/>
            <a:ext cx="354525" cy="5219877"/>
          </a:xfrm>
          <a:custGeom>
            <a:avLst/>
            <a:gdLst/>
            <a:ahLst/>
            <a:cxnLst/>
            <a:rect l="l" t="t" r="r" b="b"/>
            <a:pathLst>
              <a:path w="14181" h="163402" extrusionOk="0">
                <a:moveTo>
                  <a:pt x="1" y="1"/>
                </a:moveTo>
                <a:lnTo>
                  <a:pt x="1" y="163223"/>
                </a:lnTo>
                <a:lnTo>
                  <a:pt x="1" y="163402"/>
                </a:lnTo>
                <a:lnTo>
                  <a:pt x="13931" y="163402"/>
                </a:lnTo>
                <a:cubicBezTo>
                  <a:pt x="13538" y="162461"/>
                  <a:pt x="12847" y="162033"/>
                  <a:pt x="12847" y="160449"/>
                </a:cubicBezTo>
                <a:cubicBezTo>
                  <a:pt x="12847" y="158258"/>
                  <a:pt x="14181" y="158258"/>
                  <a:pt x="14181" y="156091"/>
                </a:cubicBezTo>
                <a:cubicBezTo>
                  <a:pt x="14181" y="153901"/>
                  <a:pt x="12847" y="153901"/>
                  <a:pt x="12847" y="151734"/>
                </a:cubicBezTo>
                <a:cubicBezTo>
                  <a:pt x="12847" y="149543"/>
                  <a:pt x="14181" y="149555"/>
                  <a:pt x="14181" y="147364"/>
                </a:cubicBezTo>
                <a:cubicBezTo>
                  <a:pt x="14181" y="145185"/>
                  <a:pt x="12847" y="145185"/>
                  <a:pt x="12847" y="143006"/>
                </a:cubicBezTo>
                <a:cubicBezTo>
                  <a:pt x="12847" y="140816"/>
                  <a:pt x="14181" y="140816"/>
                  <a:pt x="14181" y="138649"/>
                </a:cubicBezTo>
                <a:cubicBezTo>
                  <a:pt x="14181" y="136458"/>
                  <a:pt x="12847" y="136458"/>
                  <a:pt x="12847" y="134291"/>
                </a:cubicBezTo>
                <a:cubicBezTo>
                  <a:pt x="12847" y="132100"/>
                  <a:pt x="14181" y="132100"/>
                  <a:pt x="14181" y="129922"/>
                </a:cubicBezTo>
                <a:cubicBezTo>
                  <a:pt x="14181" y="127743"/>
                  <a:pt x="12847" y="127743"/>
                  <a:pt x="12847" y="125564"/>
                </a:cubicBezTo>
                <a:cubicBezTo>
                  <a:pt x="12847" y="123373"/>
                  <a:pt x="14181" y="123373"/>
                  <a:pt x="14181" y="121206"/>
                </a:cubicBezTo>
                <a:cubicBezTo>
                  <a:pt x="14181" y="119015"/>
                  <a:pt x="12847" y="119027"/>
                  <a:pt x="12847" y="116848"/>
                </a:cubicBezTo>
                <a:cubicBezTo>
                  <a:pt x="12847" y="114658"/>
                  <a:pt x="14181" y="114658"/>
                  <a:pt x="14181" y="112479"/>
                </a:cubicBezTo>
                <a:cubicBezTo>
                  <a:pt x="14181" y="110300"/>
                  <a:pt x="12847" y="110312"/>
                  <a:pt x="12847" y="108121"/>
                </a:cubicBezTo>
                <a:cubicBezTo>
                  <a:pt x="12847" y="105930"/>
                  <a:pt x="14181" y="105930"/>
                  <a:pt x="14181" y="103764"/>
                </a:cubicBezTo>
                <a:cubicBezTo>
                  <a:pt x="14181" y="101573"/>
                  <a:pt x="12847" y="101573"/>
                  <a:pt x="12847" y="99406"/>
                </a:cubicBezTo>
                <a:cubicBezTo>
                  <a:pt x="12847" y="97215"/>
                  <a:pt x="14181" y="97227"/>
                  <a:pt x="14181" y="95048"/>
                </a:cubicBezTo>
                <a:cubicBezTo>
                  <a:pt x="14181" y="92857"/>
                  <a:pt x="12847" y="92857"/>
                  <a:pt x="12847" y="90679"/>
                </a:cubicBezTo>
                <a:cubicBezTo>
                  <a:pt x="12847" y="88500"/>
                  <a:pt x="14181" y="88500"/>
                  <a:pt x="14181" y="86321"/>
                </a:cubicBezTo>
                <a:cubicBezTo>
                  <a:pt x="14181" y="84130"/>
                  <a:pt x="12847" y="84130"/>
                  <a:pt x="12847" y="81963"/>
                </a:cubicBezTo>
                <a:cubicBezTo>
                  <a:pt x="12847" y="79772"/>
                  <a:pt x="14181" y="79784"/>
                  <a:pt x="14181" y="77606"/>
                </a:cubicBezTo>
                <a:cubicBezTo>
                  <a:pt x="14181" y="75415"/>
                  <a:pt x="12847" y="75415"/>
                  <a:pt x="12847" y="73236"/>
                </a:cubicBezTo>
                <a:cubicBezTo>
                  <a:pt x="12847" y="71057"/>
                  <a:pt x="14181" y="71057"/>
                  <a:pt x="14181" y="68878"/>
                </a:cubicBezTo>
                <a:cubicBezTo>
                  <a:pt x="14181" y="66688"/>
                  <a:pt x="12847" y="66688"/>
                  <a:pt x="12847" y="64521"/>
                </a:cubicBezTo>
                <a:cubicBezTo>
                  <a:pt x="12847" y="62330"/>
                  <a:pt x="14181" y="62330"/>
                  <a:pt x="14181" y="60163"/>
                </a:cubicBezTo>
                <a:cubicBezTo>
                  <a:pt x="14181" y="57972"/>
                  <a:pt x="12847" y="57972"/>
                  <a:pt x="12847" y="55793"/>
                </a:cubicBezTo>
                <a:cubicBezTo>
                  <a:pt x="12847" y="53615"/>
                  <a:pt x="14181" y="53615"/>
                  <a:pt x="14181" y="51436"/>
                </a:cubicBezTo>
                <a:cubicBezTo>
                  <a:pt x="14181" y="49245"/>
                  <a:pt x="12847" y="49269"/>
                  <a:pt x="12847" y="47078"/>
                </a:cubicBezTo>
                <a:cubicBezTo>
                  <a:pt x="12847" y="44887"/>
                  <a:pt x="14181" y="44887"/>
                  <a:pt x="14181" y="42720"/>
                </a:cubicBezTo>
                <a:cubicBezTo>
                  <a:pt x="14181" y="40530"/>
                  <a:pt x="12847" y="40530"/>
                  <a:pt x="12847" y="38351"/>
                </a:cubicBezTo>
                <a:cubicBezTo>
                  <a:pt x="12847" y="36172"/>
                  <a:pt x="14181" y="36172"/>
                  <a:pt x="14181" y="33993"/>
                </a:cubicBezTo>
                <a:cubicBezTo>
                  <a:pt x="14181" y="31802"/>
                  <a:pt x="12847" y="31802"/>
                  <a:pt x="12847" y="29635"/>
                </a:cubicBezTo>
                <a:cubicBezTo>
                  <a:pt x="12847" y="27445"/>
                  <a:pt x="14181" y="27457"/>
                  <a:pt x="14181" y="25278"/>
                </a:cubicBezTo>
                <a:cubicBezTo>
                  <a:pt x="14181" y="23087"/>
                  <a:pt x="12847" y="23099"/>
                  <a:pt x="12847" y="20908"/>
                </a:cubicBezTo>
                <a:cubicBezTo>
                  <a:pt x="12847" y="18729"/>
                  <a:pt x="14181" y="18729"/>
                  <a:pt x="14181" y="16550"/>
                </a:cubicBezTo>
                <a:cubicBezTo>
                  <a:pt x="14181" y="14360"/>
                  <a:pt x="12847" y="14360"/>
                  <a:pt x="12847" y="12193"/>
                </a:cubicBezTo>
                <a:cubicBezTo>
                  <a:pt x="12847" y="10002"/>
                  <a:pt x="14181" y="10002"/>
                  <a:pt x="14181" y="7847"/>
                </a:cubicBezTo>
                <a:cubicBezTo>
                  <a:pt x="14181" y="5656"/>
                  <a:pt x="12847" y="5656"/>
                  <a:pt x="12847" y="3489"/>
                </a:cubicBezTo>
                <a:cubicBezTo>
                  <a:pt x="12847" y="1644"/>
                  <a:pt x="13800" y="1358"/>
                  <a:pt x="140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1" name="Google Shape;161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2950" y="-110125"/>
            <a:ext cx="9377525" cy="5444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p9"/>
          <p:cNvGrpSpPr/>
          <p:nvPr/>
        </p:nvGrpSpPr>
        <p:grpSpPr>
          <a:xfrm>
            <a:off x="3962961" y="3783054"/>
            <a:ext cx="1354671" cy="1901896"/>
            <a:chOff x="10082667" y="2725665"/>
            <a:chExt cx="1702062" cy="2389616"/>
          </a:xfrm>
        </p:grpSpPr>
        <p:sp>
          <p:nvSpPr>
            <p:cNvPr id="163" name="Google Shape;163;p9"/>
            <p:cNvSpPr/>
            <p:nvPr/>
          </p:nvSpPr>
          <p:spPr>
            <a:xfrm>
              <a:off x="10082667" y="2725665"/>
              <a:ext cx="1702062" cy="2389616"/>
            </a:xfrm>
            <a:custGeom>
              <a:avLst/>
              <a:gdLst/>
              <a:ahLst/>
              <a:cxnLst/>
              <a:rect l="l" t="t" r="r" b="b"/>
              <a:pathLst>
                <a:path w="26909" h="37779" extrusionOk="0">
                  <a:moveTo>
                    <a:pt x="8287" y="1"/>
                  </a:moveTo>
                  <a:cubicBezTo>
                    <a:pt x="8049" y="1"/>
                    <a:pt x="7811" y="24"/>
                    <a:pt x="7584" y="84"/>
                  </a:cubicBezTo>
                  <a:cubicBezTo>
                    <a:pt x="6489" y="334"/>
                    <a:pt x="5572" y="1167"/>
                    <a:pt x="5215" y="2251"/>
                  </a:cubicBezTo>
                  <a:cubicBezTo>
                    <a:pt x="5203" y="2310"/>
                    <a:pt x="5191" y="2358"/>
                    <a:pt x="5179" y="2417"/>
                  </a:cubicBezTo>
                  <a:cubicBezTo>
                    <a:pt x="5037" y="2537"/>
                    <a:pt x="4917" y="2656"/>
                    <a:pt x="4798" y="2787"/>
                  </a:cubicBezTo>
                  <a:cubicBezTo>
                    <a:pt x="4715" y="2894"/>
                    <a:pt x="4620" y="3013"/>
                    <a:pt x="4548" y="3132"/>
                  </a:cubicBezTo>
                  <a:cubicBezTo>
                    <a:pt x="4108" y="3334"/>
                    <a:pt x="3727" y="3656"/>
                    <a:pt x="3441" y="4037"/>
                  </a:cubicBezTo>
                  <a:cubicBezTo>
                    <a:pt x="2548" y="4442"/>
                    <a:pt x="1905" y="5215"/>
                    <a:pt x="1691" y="6120"/>
                  </a:cubicBezTo>
                  <a:lnTo>
                    <a:pt x="1643" y="6347"/>
                  </a:lnTo>
                  <a:cubicBezTo>
                    <a:pt x="1465" y="6608"/>
                    <a:pt x="1357" y="6930"/>
                    <a:pt x="1346" y="7251"/>
                  </a:cubicBezTo>
                  <a:lnTo>
                    <a:pt x="24" y="31528"/>
                  </a:lnTo>
                  <a:cubicBezTo>
                    <a:pt x="0" y="32290"/>
                    <a:pt x="429" y="32981"/>
                    <a:pt x="1131" y="33278"/>
                  </a:cubicBezTo>
                  <a:lnTo>
                    <a:pt x="11430" y="37624"/>
                  </a:lnTo>
                  <a:cubicBezTo>
                    <a:pt x="11644" y="37731"/>
                    <a:pt x="11883" y="37779"/>
                    <a:pt x="12121" y="37779"/>
                  </a:cubicBezTo>
                  <a:cubicBezTo>
                    <a:pt x="12406" y="37779"/>
                    <a:pt x="12668" y="37719"/>
                    <a:pt x="12954" y="37553"/>
                  </a:cubicBezTo>
                  <a:lnTo>
                    <a:pt x="18479" y="34802"/>
                  </a:lnTo>
                  <a:cubicBezTo>
                    <a:pt x="18919" y="34576"/>
                    <a:pt x="19253" y="34183"/>
                    <a:pt x="19407" y="33707"/>
                  </a:cubicBezTo>
                  <a:lnTo>
                    <a:pt x="26230" y="11264"/>
                  </a:lnTo>
                  <a:cubicBezTo>
                    <a:pt x="26337" y="10942"/>
                    <a:pt x="26337" y="10609"/>
                    <a:pt x="26265" y="10299"/>
                  </a:cubicBezTo>
                  <a:cubicBezTo>
                    <a:pt x="26908" y="9275"/>
                    <a:pt x="26908" y="8013"/>
                    <a:pt x="26265" y="6978"/>
                  </a:cubicBezTo>
                  <a:cubicBezTo>
                    <a:pt x="25670" y="6049"/>
                    <a:pt x="24610" y="5465"/>
                    <a:pt x="23479" y="5465"/>
                  </a:cubicBezTo>
                  <a:lnTo>
                    <a:pt x="23277" y="5465"/>
                  </a:lnTo>
                  <a:lnTo>
                    <a:pt x="23182" y="5418"/>
                  </a:lnTo>
                  <a:cubicBezTo>
                    <a:pt x="22896" y="4834"/>
                    <a:pt x="22420" y="4346"/>
                    <a:pt x="21848" y="4037"/>
                  </a:cubicBezTo>
                  <a:cubicBezTo>
                    <a:pt x="21324" y="2989"/>
                    <a:pt x="20360" y="2263"/>
                    <a:pt x="19253" y="2096"/>
                  </a:cubicBezTo>
                  <a:cubicBezTo>
                    <a:pt x="19086" y="2084"/>
                    <a:pt x="18931" y="2072"/>
                    <a:pt x="18764" y="2072"/>
                  </a:cubicBezTo>
                  <a:cubicBezTo>
                    <a:pt x="18526" y="2072"/>
                    <a:pt x="18288" y="2096"/>
                    <a:pt x="18050" y="2144"/>
                  </a:cubicBezTo>
                  <a:cubicBezTo>
                    <a:pt x="17633" y="1882"/>
                    <a:pt x="17181" y="1715"/>
                    <a:pt x="16705" y="1644"/>
                  </a:cubicBezTo>
                  <a:cubicBezTo>
                    <a:pt x="16550" y="1620"/>
                    <a:pt x="16383" y="1608"/>
                    <a:pt x="16216" y="1608"/>
                  </a:cubicBezTo>
                  <a:cubicBezTo>
                    <a:pt x="15931" y="1608"/>
                    <a:pt x="15669" y="1655"/>
                    <a:pt x="15419" y="1715"/>
                  </a:cubicBezTo>
                  <a:cubicBezTo>
                    <a:pt x="15145" y="1560"/>
                    <a:pt x="14847" y="1441"/>
                    <a:pt x="14538" y="1370"/>
                  </a:cubicBezTo>
                  <a:cubicBezTo>
                    <a:pt x="13847" y="596"/>
                    <a:pt x="12883" y="155"/>
                    <a:pt x="11918" y="155"/>
                  </a:cubicBezTo>
                  <a:cubicBezTo>
                    <a:pt x="11787" y="155"/>
                    <a:pt x="11644" y="167"/>
                    <a:pt x="11514" y="179"/>
                  </a:cubicBezTo>
                  <a:cubicBezTo>
                    <a:pt x="11025" y="239"/>
                    <a:pt x="10573" y="405"/>
                    <a:pt x="10180" y="643"/>
                  </a:cubicBezTo>
                  <a:cubicBezTo>
                    <a:pt x="9644" y="227"/>
                    <a:pt x="8966" y="1"/>
                    <a:pt x="8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0199368" y="3191836"/>
              <a:ext cx="1431720" cy="1810540"/>
            </a:xfrm>
            <a:custGeom>
              <a:avLst/>
              <a:gdLst/>
              <a:ahLst/>
              <a:cxnLst/>
              <a:rect l="l" t="t" r="r" b="b"/>
              <a:pathLst>
                <a:path w="22635" h="28624" extrusionOk="0">
                  <a:moveTo>
                    <a:pt x="22634" y="3429"/>
                  </a:moveTo>
                  <a:lnTo>
                    <a:pt x="14689" y="5119"/>
                  </a:lnTo>
                  <a:lnTo>
                    <a:pt x="14689" y="5119"/>
                  </a:lnTo>
                  <a:lnTo>
                    <a:pt x="14693" y="5120"/>
                  </a:lnTo>
                  <a:lnTo>
                    <a:pt x="10302" y="28610"/>
                  </a:lnTo>
                  <a:lnTo>
                    <a:pt x="10302" y="28610"/>
                  </a:lnTo>
                  <a:lnTo>
                    <a:pt x="15800" y="25873"/>
                  </a:lnTo>
                  <a:lnTo>
                    <a:pt x="22634" y="3429"/>
                  </a:lnTo>
                  <a:close/>
                  <a:moveTo>
                    <a:pt x="1298" y="0"/>
                  </a:moveTo>
                  <a:lnTo>
                    <a:pt x="1" y="24277"/>
                  </a:lnTo>
                  <a:lnTo>
                    <a:pt x="10277" y="28614"/>
                  </a:lnTo>
                  <a:lnTo>
                    <a:pt x="10277" y="28614"/>
                  </a:lnTo>
                  <a:lnTo>
                    <a:pt x="14681" y="5120"/>
                  </a:lnTo>
                  <a:lnTo>
                    <a:pt x="14689" y="5119"/>
                  </a:lnTo>
                  <a:lnTo>
                    <a:pt x="14689" y="5119"/>
                  </a:lnTo>
                  <a:lnTo>
                    <a:pt x="1298" y="0"/>
                  </a:lnTo>
                  <a:close/>
                  <a:moveTo>
                    <a:pt x="10277" y="28614"/>
                  </a:moveTo>
                  <a:lnTo>
                    <a:pt x="10276" y="28623"/>
                  </a:lnTo>
                  <a:lnTo>
                    <a:pt x="10287" y="28618"/>
                  </a:lnTo>
                  <a:lnTo>
                    <a:pt x="10287" y="28618"/>
                  </a:lnTo>
                  <a:lnTo>
                    <a:pt x="10277" y="28614"/>
                  </a:lnTo>
                  <a:close/>
                  <a:moveTo>
                    <a:pt x="10302" y="28610"/>
                  </a:moveTo>
                  <a:lnTo>
                    <a:pt x="10287" y="28618"/>
                  </a:lnTo>
                  <a:lnTo>
                    <a:pt x="10287" y="28618"/>
                  </a:lnTo>
                  <a:lnTo>
                    <a:pt x="10300" y="28623"/>
                  </a:lnTo>
                  <a:lnTo>
                    <a:pt x="10302" y="2861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10364331" y="2836610"/>
              <a:ext cx="1301420" cy="607983"/>
            </a:xfrm>
            <a:custGeom>
              <a:avLst/>
              <a:gdLst/>
              <a:ahLst/>
              <a:cxnLst/>
              <a:rect l="l" t="t" r="r" b="b"/>
              <a:pathLst>
                <a:path w="20575" h="9612" extrusionOk="0">
                  <a:moveTo>
                    <a:pt x="3792" y="0"/>
                  </a:moveTo>
                  <a:cubicBezTo>
                    <a:pt x="3393" y="0"/>
                    <a:pt x="3008" y="251"/>
                    <a:pt x="2858" y="628"/>
                  </a:cubicBezTo>
                  <a:cubicBezTo>
                    <a:pt x="2774" y="866"/>
                    <a:pt x="2762" y="1140"/>
                    <a:pt x="2846" y="1378"/>
                  </a:cubicBezTo>
                  <a:cubicBezTo>
                    <a:pt x="2850" y="1403"/>
                    <a:pt x="2870" y="1413"/>
                    <a:pt x="2893" y="1413"/>
                  </a:cubicBezTo>
                  <a:cubicBezTo>
                    <a:pt x="2936" y="1413"/>
                    <a:pt x="2988" y="1377"/>
                    <a:pt x="2965" y="1330"/>
                  </a:cubicBezTo>
                  <a:cubicBezTo>
                    <a:pt x="2834" y="961"/>
                    <a:pt x="2953" y="509"/>
                    <a:pt x="3274" y="294"/>
                  </a:cubicBezTo>
                  <a:cubicBezTo>
                    <a:pt x="3433" y="187"/>
                    <a:pt x="3613" y="133"/>
                    <a:pt x="3791" y="133"/>
                  </a:cubicBezTo>
                  <a:cubicBezTo>
                    <a:pt x="3988" y="133"/>
                    <a:pt x="4183" y="199"/>
                    <a:pt x="4346" y="330"/>
                  </a:cubicBezTo>
                  <a:cubicBezTo>
                    <a:pt x="4513" y="473"/>
                    <a:pt x="4620" y="663"/>
                    <a:pt x="4667" y="866"/>
                  </a:cubicBezTo>
                  <a:cubicBezTo>
                    <a:pt x="4672" y="904"/>
                    <a:pt x="4696" y="919"/>
                    <a:pt x="4722" y="919"/>
                  </a:cubicBezTo>
                  <a:cubicBezTo>
                    <a:pt x="4761" y="919"/>
                    <a:pt x="4805" y="885"/>
                    <a:pt x="4798" y="842"/>
                  </a:cubicBezTo>
                  <a:cubicBezTo>
                    <a:pt x="4727" y="413"/>
                    <a:pt x="4346" y="68"/>
                    <a:pt x="3917" y="9"/>
                  </a:cubicBezTo>
                  <a:cubicBezTo>
                    <a:pt x="3875" y="3"/>
                    <a:pt x="3834" y="0"/>
                    <a:pt x="3792" y="0"/>
                  </a:cubicBezTo>
                  <a:close/>
                  <a:moveTo>
                    <a:pt x="11834" y="1261"/>
                  </a:moveTo>
                  <a:cubicBezTo>
                    <a:pt x="11537" y="1261"/>
                    <a:pt x="11254" y="1472"/>
                    <a:pt x="11180" y="1759"/>
                  </a:cubicBezTo>
                  <a:cubicBezTo>
                    <a:pt x="11166" y="1823"/>
                    <a:pt x="11207" y="1862"/>
                    <a:pt x="11245" y="1862"/>
                  </a:cubicBezTo>
                  <a:cubicBezTo>
                    <a:pt x="11271" y="1862"/>
                    <a:pt x="11294" y="1845"/>
                    <a:pt x="11299" y="1806"/>
                  </a:cubicBezTo>
                  <a:cubicBezTo>
                    <a:pt x="11354" y="1577"/>
                    <a:pt x="11589" y="1397"/>
                    <a:pt x="11830" y="1397"/>
                  </a:cubicBezTo>
                  <a:cubicBezTo>
                    <a:pt x="11852" y="1397"/>
                    <a:pt x="11873" y="1399"/>
                    <a:pt x="11894" y="1402"/>
                  </a:cubicBezTo>
                  <a:cubicBezTo>
                    <a:pt x="12156" y="1449"/>
                    <a:pt x="12347" y="1735"/>
                    <a:pt x="12311" y="1985"/>
                  </a:cubicBezTo>
                  <a:cubicBezTo>
                    <a:pt x="12304" y="2035"/>
                    <a:pt x="12349" y="2068"/>
                    <a:pt x="12391" y="2068"/>
                  </a:cubicBezTo>
                  <a:cubicBezTo>
                    <a:pt x="12418" y="2068"/>
                    <a:pt x="12445" y="2054"/>
                    <a:pt x="12454" y="2021"/>
                  </a:cubicBezTo>
                  <a:cubicBezTo>
                    <a:pt x="12514" y="1687"/>
                    <a:pt x="12287" y="1330"/>
                    <a:pt x="11942" y="1271"/>
                  </a:cubicBezTo>
                  <a:cubicBezTo>
                    <a:pt x="11906" y="1264"/>
                    <a:pt x="11870" y="1261"/>
                    <a:pt x="11834" y="1261"/>
                  </a:cubicBezTo>
                  <a:close/>
                  <a:moveTo>
                    <a:pt x="7514" y="15"/>
                  </a:moveTo>
                  <a:cubicBezTo>
                    <a:pt x="7111" y="15"/>
                    <a:pt x="6715" y="192"/>
                    <a:pt x="6465" y="509"/>
                  </a:cubicBezTo>
                  <a:cubicBezTo>
                    <a:pt x="6275" y="771"/>
                    <a:pt x="6156" y="1068"/>
                    <a:pt x="6156" y="1390"/>
                  </a:cubicBezTo>
                  <a:cubicBezTo>
                    <a:pt x="6144" y="1437"/>
                    <a:pt x="6173" y="1461"/>
                    <a:pt x="6206" y="1461"/>
                  </a:cubicBezTo>
                  <a:cubicBezTo>
                    <a:pt x="6239" y="1461"/>
                    <a:pt x="6275" y="1437"/>
                    <a:pt x="6275" y="1390"/>
                  </a:cubicBezTo>
                  <a:cubicBezTo>
                    <a:pt x="6275" y="866"/>
                    <a:pt x="6620" y="378"/>
                    <a:pt x="7108" y="211"/>
                  </a:cubicBezTo>
                  <a:cubicBezTo>
                    <a:pt x="7234" y="172"/>
                    <a:pt x="7365" y="153"/>
                    <a:pt x="7495" y="153"/>
                  </a:cubicBezTo>
                  <a:cubicBezTo>
                    <a:pt x="7880" y="153"/>
                    <a:pt x="8258" y="322"/>
                    <a:pt x="8489" y="652"/>
                  </a:cubicBezTo>
                  <a:cubicBezTo>
                    <a:pt x="8656" y="890"/>
                    <a:pt x="8739" y="1164"/>
                    <a:pt x="8739" y="1449"/>
                  </a:cubicBezTo>
                  <a:cubicBezTo>
                    <a:pt x="8739" y="1490"/>
                    <a:pt x="8772" y="1519"/>
                    <a:pt x="8808" y="1519"/>
                  </a:cubicBezTo>
                  <a:cubicBezTo>
                    <a:pt x="8825" y="1519"/>
                    <a:pt x="8843" y="1512"/>
                    <a:pt x="8858" y="1497"/>
                  </a:cubicBezTo>
                  <a:cubicBezTo>
                    <a:pt x="8950" y="1398"/>
                    <a:pt x="9080" y="1341"/>
                    <a:pt x="9210" y="1341"/>
                  </a:cubicBezTo>
                  <a:cubicBezTo>
                    <a:pt x="9299" y="1341"/>
                    <a:pt x="9388" y="1367"/>
                    <a:pt x="9466" y="1425"/>
                  </a:cubicBezTo>
                  <a:cubicBezTo>
                    <a:pt x="9668" y="1533"/>
                    <a:pt x="9728" y="1795"/>
                    <a:pt x="9644" y="1997"/>
                  </a:cubicBezTo>
                  <a:cubicBezTo>
                    <a:pt x="9629" y="2042"/>
                    <a:pt x="9675" y="2077"/>
                    <a:pt x="9720" y="2077"/>
                  </a:cubicBezTo>
                  <a:cubicBezTo>
                    <a:pt x="9747" y="2077"/>
                    <a:pt x="9774" y="2064"/>
                    <a:pt x="9787" y="2033"/>
                  </a:cubicBezTo>
                  <a:cubicBezTo>
                    <a:pt x="9870" y="1759"/>
                    <a:pt x="9775" y="1449"/>
                    <a:pt x="9525" y="1306"/>
                  </a:cubicBezTo>
                  <a:cubicBezTo>
                    <a:pt x="9434" y="1244"/>
                    <a:pt x="9324" y="1215"/>
                    <a:pt x="9212" y="1215"/>
                  </a:cubicBezTo>
                  <a:cubicBezTo>
                    <a:pt x="9094" y="1215"/>
                    <a:pt x="8974" y="1247"/>
                    <a:pt x="8871" y="1309"/>
                  </a:cubicBezTo>
                  <a:lnTo>
                    <a:pt x="8871" y="1309"/>
                  </a:lnTo>
                  <a:cubicBezTo>
                    <a:pt x="8845" y="798"/>
                    <a:pt x="8505" y="312"/>
                    <a:pt x="8025" y="116"/>
                  </a:cubicBezTo>
                  <a:cubicBezTo>
                    <a:pt x="7861" y="48"/>
                    <a:pt x="7686" y="15"/>
                    <a:pt x="7514" y="15"/>
                  </a:cubicBezTo>
                  <a:close/>
                  <a:moveTo>
                    <a:pt x="6785" y="2844"/>
                  </a:moveTo>
                  <a:cubicBezTo>
                    <a:pt x="6496" y="2844"/>
                    <a:pt x="6207" y="3046"/>
                    <a:pt x="6144" y="3342"/>
                  </a:cubicBezTo>
                  <a:cubicBezTo>
                    <a:pt x="6121" y="3395"/>
                    <a:pt x="6160" y="3434"/>
                    <a:pt x="6202" y="3434"/>
                  </a:cubicBezTo>
                  <a:cubicBezTo>
                    <a:pt x="6225" y="3434"/>
                    <a:pt x="6250" y="3421"/>
                    <a:pt x="6263" y="3390"/>
                  </a:cubicBezTo>
                  <a:cubicBezTo>
                    <a:pt x="6316" y="3155"/>
                    <a:pt x="6532" y="2978"/>
                    <a:pt x="6773" y="2978"/>
                  </a:cubicBezTo>
                  <a:cubicBezTo>
                    <a:pt x="6801" y="2978"/>
                    <a:pt x="6830" y="2980"/>
                    <a:pt x="6858" y="2985"/>
                  </a:cubicBezTo>
                  <a:cubicBezTo>
                    <a:pt x="7108" y="3021"/>
                    <a:pt x="7311" y="3307"/>
                    <a:pt x="7275" y="3557"/>
                  </a:cubicBezTo>
                  <a:cubicBezTo>
                    <a:pt x="7261" y="3612"/>
                    <a:pt x="7304" y="3643"/>
                    <a:pt x="7344" y="3643"/>
                  </a:cubicBezTo>
                  <a:cubicBezTo>
                    <a:pt x="7373" y="3643"/>
                    <a:pt x="7401" y="3627"/>
                    <a:pt x="7406" y="3592"/>
                  </a:cubicBezTo>
                  <a:cubicBezTo>
                    <a:pt x="7465" y="3259"/>
                    <a:pt x="7239" y="2914"/>
                    <a:pt x="6894" y="2854"/>
                  </a:cubicBezTo>
                  <a:cubicBezTo>
                    <a:pt x="6858" y="2848"/>
                    <a:pt x="6821" y="2844"/>
                    <a:pt x="6785" y="2844"/>
                  </a:cubicBezTo>
                  <a:close/>
                  <a:moveTo>
                    <a:pt x="10646" y="3288"/>
                  </a:moveTo>
                  <a:cubicBezTo>
                    <a:pt x="10617" y="3288"/>
                    <a:pt x="10588" y="3290"/>
                    <a:pt x="10561" y="3295"/>
                  </a:cubicBezTo>
                  <a:cubicBezTo>
                    <a:pt x="10204" y="3354"/>
                    <a:pt x="9989" y="3700"/>
                    <a:pt x="9918" y="4021"/>
                  </a:cubicBezTo>
                  <a:cubicBezTo>
                    <a:pt x="9887" y="4099"/>
                    <a:pt x="9927" y="4141"/>
                    <a:pt x="9968" y="4141"/>
                  </a:cubicBezTo>
                  <a:cubicBezTo>
                    <a:pt x="9990" y="4141"/>
                    <a:pt x="10013" y="4129"/>
                    <a:pt x="10025" y="4104"/>
                  </a:cubicBezTo>
                  <a:cubicBezTo>
                    <a:pt x="10085" y="3831"/>
                    <a:pt x="10216" y="3545"/>
                    <a:pt x="10501" y="3473"/>
                  </a:cubicBezTo>
                  <a:cubicBezTo>
                    <a:pt x="10537" y="3466"/>
                    <a:pt x="10575" y="3462"/>
                    <a:pt x="10612" y="3462"/>
                  </a:cubicBezTo>
                  <a:cubicBezTo>
                    <a:pt x="10698" y="3462"/>
                    <a:pt x="10784" y="3483"/>
                    <a:pt x="10859" y="3533"/>
                  </a:cubicBezTo>
                  <a:cubicBezTo>
                    <a:pt x="10942" y="3604"/>
                    <a:pt x="10990" y="3723"/>
                    <a:pt x="10966" y="3831"/>
                  </a:cubicBezTo>
                  <a:cubicBezTo>
                    <a:pt x="10952" y="3886"/>
                    <a:pt x="10986" y="3917"/>
                    <a:pt x="11025" y="3917"/>
                  </a:cubicBezTo>
                  <a:cubicBezTo>
                    <a:pt x="11052" y="3917"/>
                    <a:pt x="11082" y="3901"/>
                    <a:pt x="11097" y="3866"/>
                  </a:cubicBezTo>
                  <a:cubicBezTo>
                    <a:pt x="11100" y="3858"/>
                    <a:pt x="11104" y="3850"/>
                    <a:pt x="11107" y="3842"/>
                  </a:cubicBezTo>
                  <a:lnTo>
                    <a:pt x="11107" y="3842"/>
                  </a:lnTo>
                  <a:cubicBezTo>
                    <a:pt x="11108" y="3842"/>
                    <a:pt x="11108" y="3842"/>
                    <a:pt x="11109" y="3842"/>
                  </a:cubicBezTo>
                  <a:cubicBezTo>
                    <a:pt x="11110" y="3839"/>
                    <a:pt x="11111" y="3836"/>
                    <a:pt x="11111" y="3834"/>
                  </a:cubicBezTo>
                  <a:lnTo>
                    <a:pt x="11111" y="3834"/>
                  </a:lnTo>
                  <a:cubicBezTo>
                    <a:pt x="11209" y="3636"/>
                    <a:pt x="11424" y="3515"/>
                    <a:pt x="11636" y="3515"/>
                  </a:cubicBezTo>
                  <a:cubicBezTo>
                    <a:pt x="11683" y="3515"/>
                    <a:pt x="11730" y="3520"/>
                    <a:pt x="11775" y="3533"/>
                  </a:cubicBezTo>
                  <a:cubicBezTo>
                    <a:pt x="12049" y="3604"/>
                    <a:pt x="12228" y="3926"/>
                    <a:pt x="12168" y="4188"/>
                  </a:cubicBezTo>
                  <a:cubicBezTo>
                    <a:pt x="12161" y="4243"/>
                    <a:pt x="12199" y="4274"/>
                    <a:pt x="12236" y="4274"/>
                  </a:cubicBezTo>
                  <a:cubicBezTo>
                    <a:pt x="12263" y="4274"/>
                    <a:pt x="12289" y="4258"/>
                    <a:pt x="12299" y="4223"/>
                  </a:cubicBezTo>
                  <a:cubicBezTo>
                    <a:pt x="12359" y="3950"/>
                    <a:pt x="12240" y="3664"/>
                    <a:pt x="12037" y="3509"/>
                  </a:cubicBezTo>
                  <a:cubicBezTo>
                    <a:pt x="11917" y="3421"/>
                    <a:pt x="11777" y="3379"/>
                    <a:pt x="11637" y="3379"/>
                  </a:cubicBezTo>
                  <a:cubicBezTo>
                    <a:pt x="11512" y="3379"/>
                    <a:pt x="11387" y="3412"/>
                    <a:pt x="11275" y="3473"/>
                  </a:cubicBezTo>
                  <a:cubicBezTo>
                    <a:pt x="11211" y="3508"/>
                    <a:pt x="11153" y="3555"/>
                    <a:pt x="11103" y="3611"/>
                  </a:cubicBezTo>
                  <a:lnTo>
                    <a:pt x="11103" y="3611"/>
                  </a:lnTo>
                  <a:cubicBezTo>
                    <a:pt x="11079" y="3545"/>
                    <a:pt x="11040" y="3481"/>
                    <a:pt x="10990" y="3426"/>
                  </a:cubicBezTo>
                  <a:cubicBezTo>
                    <a:pt x="10893" y="3330"/>
                    <a:pt x="10766" y="3288"/>
                    <a:pt x="10646" y="3288"/>
                  </a:cubicBezTo>
                  <a:close/>
                  <a:moveTo>
                    <a:pt x="14084" y="4404"/>
                  </a:moveTo>
                  <a:cubicBezTo>
                    <a:pt x="13785" y="4404"/>
                    <a:pt x="13494" y="4615"/>
                    <a:pt x="13430" y="4902"/>
                  </a:cubicBezTo>
                  <a:cubicBezTo>
                    <a:pt x="13416" y="4960"/>
                    <a:pt x="13454" y="4991"/>
                    <a:pt x="13491" y="4991"/>
                  </a:cubicBezTo>
                  <a:cubicBezTo>
                    <a:pt x="13516" y="4991"/>
                    <a:pt x="13540" y="4978"/>
                    <a:pt x="13549" y="4950"/>
                  </a:cubicBezTo>
                  <a:cubicBezTo>
                    <a:pt x="13603" y="4724"/>
                    <a:pt x="13831" y="4538"/>
                    <a:pt x="14067" y="4538"/>
                  </a:cubicBezTo>
                  <a:cubicBezTo>
                    <a:pt x="14093" y="4538"/>
                    <a:pt x="14119" y="4540"/>
                    <a:pt x="14145" y="4545"/>
                  </a:cubicBezTo>
                  <a:cubicBezTo>
                    <a:pt x="14395" y="4593"/>
                    <a:pt x="14609" y="4878"/>
                    <a:pt x="14561" y="5128"/>
                  </a:cubicBezTo>
                  <a:cubicBezTo>
                    <a:pt x="14555" y="5177"/>
                    <a:pt x="14596" y="5209"/>
                    <a:pt x="14634" y="5209"/>
                  </a:cubicBezTo>
                  <a:cubicBezTo>
                    <a:pt x="14661" y="5209"/>
                    <a:pt x="14687" y="5192"/>
                    <a:pt x="14692" y="5152"/>
                  </a:cubicBezTo>
                  <a:cubicBezTo>
                    <a:pt x="14752" y="4831"/>
                    <a:pt x="14538" y="4473"/>
                    <a:pt x="14192" y="4414"/>
                  </a:cubicBezTo>
                  <a:cubicBezTo>
                    <a:pt x="14156" y="4407"/>
                    <a:pt x="14120" y="4404"/>
                    <a:pt x="14084" y="4404"/>
                  </a:cubicBezTo>
                  <a:close/>
                  <a:moveTo>
                    <a:pt x="14745" y="1669"/>
                  </a:moveTo>
                  <a:cubicBezTo>
                    <a:pt x="14473" y="1669"/>
                    <a:pt x="14200" y="1749"/>
                    <a:pt x="13966" y="1914"/>
                  </a:cubicBezTo>
                  <a:cubicBezTo>
                    <a:pt x="13680" y="2116"/>
                    <a:pt x="13478" y="2414"/>
                    <a:pt x="13418" y="2759"/>
                  </a:cubicBezTo>
                  <a:cubicBezTo>
                    <a:pt x="13412" y="2792"/>
                    <a:pt x="13449" y="2818"/>
                    <a:pt x="13486" y="2818"/>
                  </a:cubicBezTo>
                  <a:cubicBezTo>
                    <a:pt x="13515" y="2818"/>
                    <a:pt x="13544" y="2801"/>
                    <a:pt x="13549" y="2759"/>
                  </a:cubicBezTo>
                  <a:cubicBezTo>
                    <a:pt x="13657" y="2211"/>
                    <a:pt x="14157" y="1759"/>
                    <a:pt x="14728" y="1759"/>
                  </a:cubicBezTo>
                  <a:cubicBezTo>
                    <a:pt x="15014" y="1759"/>
                    <a:pt x="15276" y="1854"/>
                    <a:pt x="15514" y="2021"/>
                  </a:cubicBezTo>
                  <a:cubicBezTo>
                    <a:pt x="15752" y="2199"/>
                    <a:pt x="15907" y="2449"/>
                    <a:pt x="15978" y="2735"/>
                  </a:cubicBezTo>
                  <a:cubicBezTo>
                    <a:pt x="16050" y="3057"/>
                    <a:pt x="15990" y="3414"/>
                    <a:pt x="15800" y="3700"/>
                  </a:cubicBezTo>
                  <a:cubicBezTo>
                    <a:pt x="15762" y="3747"/>
                    <a:pt x="15799" y="3794"/>
                    <a:pt x="15845" y="3794"/>
                  </a:cubicBezTo>
                  <a:cubicBezTo>
                    <a:pt x="15858" y="3794"/>
                    <a:pt x="15871" y="3790"/>
                    <a:pt x="15883" y="3783"/>
                  </a:cubicBezTo>
                  <a:cubicBezTo>
                    <a:pt x="15886" y="3782"/>
                    <a:pt x="15888" y="3780"/>
                    <a:pt x="15891" y="3779"/>
                  </a:cubicBezTo>
                  <a:lnTo>
                    <a:pt x="15891" y="3779"/>
                  </a:lnTo>
                  <a:lnTo>
                    <a:pt x="15895" y="3783"/>
                  </a:lnTo>
                  <a:cubicBezTo>
                    <a:pt x="15897" y="3780"/>
                    <a:pt x="15899" y="3777"/>
                    <a:pt x="15900" y="3775"/>
                  </a:cubicBezTo>
                  <a:lnTo>
                    <a:pt x="15900" y="3775"/>
                  </a:lnTo>
                  <a:cubicBezTo>
                    <a:pt x="15968" y="3744"/>
                    <a:pt x="16043" y="3730"/>
                    <a:pt x="16117" y="3730"/>
                  </a:cubicBezTo>
                  <a:cubicBezTo>
                    <a:pt x="16329" y="3730"/>
                    <a:pt x="16544" y="3847"/>
                    <a:pt x="16621" y="4045"/>
                  </a:cubicBezTo>
                  <a:cubicBezTo>
                    <a:pt x="16740" y="4319"/>
                    <a:pt x="16526" y="4664"/>
                    <a:pt x="16240" y="4735"/>
                  </a:cubicBezTo>
                  <a:cubicBezTo>
                    <a:pt x="16160" y="4758"/>
                    <a:pt x="16201" y="4879"/>
                    <a:pt x="16267" y="4879"/>
                  </a:cubicBezTo>
                  <a:cubicBezTo>
                    <a:pt x="16270" y="4879"/>
                    <a:pt x="16273" y="4879"/>
                    <a:pt x="16276" y="4878"/>
                  </a:cubicBezTo>
                  <a:cubicBezTo>
                    <a:pt x="16281" y="4877"/>
                    <a:pt x="16286" y="4876"/>
                    <a:pt x="16291" y="4875"/>
                  </a:cubicBezTo>
                  <a:lnTo>
                    <a:pt x="16291" y="4875"/>
                  </a:lnTo>
                  <a:cubicBezTo>
                    <a:pt x="16311" y="4871"/>
                    <a:pt x="16331" y="4869"/>
                    <a:pt x="16352" y="4869"/>
                  </a:cubicBezTo>
                  <a:cubicBezTo>
                    <a:pt x="16470" y="4869"/>
                    <a:pt x="16586" y="4935"/>
                    <a:pt x="16645" y="5033"/>
                  </a:cubicBezTo>
                  <a:cubicBezTo>
                    <a:pt x="16716" y="5176"/>
                    <a:pt x="16693" y="5355"/>
                    <a:pt x="16586" y="5450"/>
                  </a:cubicBezTo>
                  <a:cubicBezTo>
                    <a:pt x="16540" y="5495"/>
                    <a:pt x="16585" y="5569"/>
                    <a:pt x="16635" y="5569"/>
                  </a:cubicBezTo>
                  <a:cubicBezTo>
                    <a:pt x="16651" y="5569"/>
                    <a:pt x="16667" y="5562"/>
                    <a:pt x="16681" y="5545"/>
                  </a:cubicBezTo>
                  <a:cubicBezTo>
                    <a:pt x="16824" y="5390"/>
                    <a:pt x="16871" y="5152"/>
                    <a:pt x="16764" y="4962"/>
                  </a:cubicBezTo>
                  <a:cubicBezTo>
                    <a:pt x="16708" y="4867"/>
                    <a:pt x="16618" y="4800"/>
                    <a:pt x="16518" y="4762"/>
                  </a:cubicBezTo>
                  <a:lnTo>
                    <a:pt x="16518" y="4762"/>
                  </a:lnTo>
                  <a:cubicBezTo>
                    <a:pt x="16670" y="4639"/>
                    <a:pt x="16768" y="4443"/>
                    <a:pt x="16776" y="4247"/>
                  </a:cubicBezTo>
                  <a:cubicBezTo>
                    <a:pt x="16788" y="3950"/>
                    <a:pt x="16574" y="3700"/>
                    <a:pt x="16288" y="3640"/>
                  </a:cubicBezTo>
                  <a:cubicBezTo>
                    <a:pt x="16226" y="3622"/>
                    <a:pt x="16165" y="3613"/>
                    <a:pt x="16106" y="3613"/>
                  </a:cubicBezTo>
                  <a:cubicBezTo>
                    <a:pt x="16065" y="3613"/>
                    <a:pt x="16025" y="3617"/>
                    <a:pt x="15985" y="3627"/>
                  </a:cubicBezTo>
                  <a:lnTo>
                    <a:pt x="15985" y="3627"/>
                  </a:lnTo>
                  <a:cubicBezTo>
                    <a:pt x="16245" y="3096"/>
                    <a:pt x="16135" y="2421"/>
                    <a:pt x="15681" y="2021"/>
                  </a:cubicBezTo>
                  <a:cubicBezTo>
                    <a:pt x="15417" y="1790"/>
                    <a:pt x="15081" y="1669"/>
                    <a:pt x="14745" y="1669"/>
                  </a:cubicBezTo>
                  <a:close/>
                  <a:moveTo>
                    <a:pt x="8450" y="4551"/>
                  </a:moveTo>
                  <a:cubicBezTo>
                    <a:pt x="8245" y="4551"/>
                    <a:pt x="8037" y="4653"/>
                    <a:pt x="7906" y="4819"/>
                  </a:cubicBezTo>
                  <a:cubicBezTo>
                    <a:pt x="7811" y="4950"/>
                    <a:pt x="7751" y="5093"/>
                    <a:pt x="7751" y="5259"/>
                  </a:cubicBezTo>
                  <a:cubicBezTo>
                    <a:pt x="7758" y="5318"/>
                    <a:pt x="7800" y="5345"/>
                    <a:pt x="7837" y="5345"/>
                  </a:cubicBezTo>
                  <a:cubicBezTo>
                    <a:pt x="7867" y="5345"/>
                    <a:pt x="7894" y="5327"/>
                    <a:pt x="7894" y="5295"/>
                  </a:cubicBezTo>
                  <a:cubicBezTo>
                    <a:pt x="7894" y="4997"/>
                    <a:pt x="8144" y="4712"/>
                    <a:pt x="8442" y="4712"/>
                  </a:cubicBezTo>
                  <a:cubicBezTo>
                    <a:pt x="8739" y="4712"/>
                    <a:pt x="9013" y="4997"/>
                    <a:pt x="9001" y="5271"/>
                  </a:cubicBezTo>
                  <a:cubicBezTo>
                    <a:pt x="9001" y="5309"/>
                    <a:pt x="9041" y="5343"/>
                    <a:pt x="9075" y="5343"/>
                  </a:cubicBezTo>
                  <a:cubicBezTo>
                    <a:pt x="9094" y="5343"/>
                    <a:pt x="9112" y="5332"/>
                    <a:pt x="9120" y="5307"/>
                  </a:cubicBezTo>
                  <a:cubicBezTo>
                    <a:pt x="9187" y="5154"/>
                    <a:pt x="9353" y="5048"/>
                    <a:pt x="9526" y="5048"/>
                  </a:cubicBezTo>
                  <a:cubicBezTo>
                    <a:pt x="9569" y="5048"/>
                    <a:pt x="9613" y="5054"/>
                    <a:pt x="9656" y="5069"/>
                  </a:cubicBezTo>
                  <a:cubicBezTo>
                    <a:pt x="9858" y="5140"/>
                    <a:pt x="9966" y="5390"/>
                    <a:pt x="9906" y="5593"/>
                  </a:cubicBezTo>
                  <a:cubicBezTo>
                    <a:pt x="9885" y="5641"/>
                    <a:pt x="9925" y="5673"/>
                    <a:pt x="9966" y="5673"/>
                  </a:cubicBezTo>
                  <a:cubicBezTo>
                    <a:pt x="9996" y="5673"/>
                    <a:pt x="10027" y="5656"/>
                    <a:pt x="10037" y="5616"/>
                  </a:cubicBezTo>
                  <a:cubicBezTo>
                    <a:pt x="10132" y="5355"/>
                    <a:pt x="9978" y="5033"/>
                    <a:pt x="9716" y="4938"/>
                  </a:cubicBezTo>
                  <a:cubicBezTo>
                    <a:pt x="9653" y="4913"/>
                    <a:pt x="9588" y="4902"/>
                    <a:pt x="9524" y="4902"/>
                  </a:cubicBezTo>
                  <a:cubicBezTo>
                    <a:pt x="9367" y="4902"/>
                    <a:pt x="9214" y="4970"/>
                    <a:pt x="9109" y="5084"/>
                  </a:cubicBezTo>
                  <a:lnTo>
                    <a:pt x="9109" y="5084"/>
                  </a:lnTo>
                  <a:cubicBezTo>
                    <a:pt x="9051" y="4865"/>
                    <a:pt x="8886" y="4687"/>
                    <a:pt x="8668" y="4593"/>
                  </a:cubicBezTo>
                  <a:cubicBezTo>
                    <a:pt x="8598" y="4564"/>
                    <a:pt x="8524" y="4551"/>
                    <a:pt x="8450" y="4551"/>
                  </a:cubicBezTo>
                  <a:close/>
                  <a:moveTo>
                    <a:pt x="2292" y="2574"/>
                  </a:moveTo>
                  <a:cubicBezTo>
                    <a:pt x="1811" y="2574"/>
                    <a:pt x="1363" y="2840"/>
                    <a:pt x="1167" y="3295"/>
                  </a:cubicBezTo>
                  <a:cubicBezTo>
                    <a:pt x="1065" y="3540"/>
                    <a:pt x="1050" y="3812"/>
                    <a:pt x="1116" y="4064"/>
                  </a:cubicBezTo>
                  <a:lnTo>
                    <a:pt x="1116" y="4064"/>
                  </a:lnTo>
                  <a:cubicBezTo>
                    <a:pt x="1057" y="4051"/>
                    <a:pt x="995" y="4044"/>
                    <a:pt x="934" y="4044"/>
                  </a:cubicBezTo>
                  <a:cubicBezTo>
                    <a:pt x="675" y="4044"/>
                    <a:pt x="411" y="4163"/>
                    <a:pt x="250" y="4366"/>
                  </a:cubicBezTo>
                  <a:cubicBezTo>
                    <a:pt x="0" y="4664"/>
                    <a:pt x="0" y="5069"/>
                    <a:pt x="214" y="5378"/>
                  </a:cubicBezTo>
                  <a:cubicBezTo>
                    <a:pt x="333" y="5557"/>
                    <a:pt x="500" y="5688"/>
                    <a:pt x="703" y="5736"/>
                  </a:cubicBezTo>
                  <a:cubicBezTo>
                    <a:pt x="706" y="5736"/>
                    <a:pt x="709" y="5736"/>
                    <a:pt x="712" y="5736"/>
                  </a:cubicBezTo>
                  <a:cubicBezTo>
                    <a:pt x="778" y="5736"/>
                    <a:pt x="818" y="5616"/>
                    <a:pt x="738" y="5605"/>
                  </a:cubicBezTo>
                  <a:cubicBezTo>
                    <a:pt x="429" y="5509"/>
                    <a:pt x="203" y="5235"/>
                    <a:pt x="179" y="4914"/>
                  </a:cubicBezTo>
                  <a:cubicBezTo>
                    <a:pt x="167" y="4604"/>
                    <a:pt x="381" y="4319"/>
                    <a:pt x="679" y="4223"/>
                  </a:cubicBezTo>
                  <a:cubicBezTo>
                    <a:pt x="756" y="4194"/>
                    <a:pt x="839" y="4179"/>
                    <a:pt x="924" y="4179"/>
                  </a:cubicBezTo>
                  <a:cubicBezTo>
                    <a:pt x="1009" y="4179"/>
                    <a:pt x="1095" y="4194"/>
                    <a:pt x="1179" y="4223"/>
                  </a:cubicBezTo>
                  <a:cubicBezTo>
                    <a:pt x="1184" y="4224"/>
                    <a:pt x="1189" y="4225"/>
                    <a:pt x="1194" y="4225"/>
                  </a:cubicBezTo>
                  <a:cubicBezTo>
                    <a:pt x="1246" y="4225"/>
                    <a:pt x="1285" y="4172"/>
                    <a:pt x="1274" y="4128"/>
                  </a:cubicBezTo>
                  <a:cubicBezTo>
                    <a:pt x="1107" y="3664"/>
                    <a:pt x="1274" y="3116"/>
                    <a:pt x="1691" y="2854"/>
                  </a:cubicBezTo>
                  <a:cubicBezTo>
                    <a:pt x="1868" y="2746"/>
                    <a:pt x="2066" y="2692"/>
                    <a:pt x="2261" y="2692"/>
                  </a:cubicBezTo>
                  <a:cubicBezTo>
                    <a:pt x="2538" y="2692"/>
                    <a:pt x="2810" y="2800"/>
                    <a:pt x="3012" y="3009"/>
                  </a:cubicBezTo>
                  <a:cubicBezTo>
                    <a:pt x="3191" y="3211"/>
                    <a:pt x="3310" y="3473"/>
                    <a:pt x="3310" y="3747"/>
                  </a:cubicBezTo>
                  <a:cubicBezTo>
                    <a:pt x="3310" y="3785"/>
                    <a:pt x="3339" y="3802"/>
                    <a:pt x="3371" y="3802"/>
                  </a:cubicBezTo>
                  <a:cubicBezTo>
                    <a:pt x="3399" y="3802"/>
                    <a:pt x="3430" y="3787"/>
                    <a:pt x="3441" y="3759"/>
                  </a:cubicBezTo>
                  <a:cubicBezTo>
                    <a:pt x="3509" y="3589"/>
                    <a:pt x="3696" y="3473"/>
                    <a:pt x="3879" y="3473"/>
                  </a:cubicBezTo>
                  <a:cubicBezTo>
                    <a:pt x="3888" y="3473"/>
                    <a:pt x="3897" y="3473"/>
                    <a:pt x="3905" y="3473"/>
                  </a:cubicBezTo>
                  <a:cubicBezTo>
                    <a:pt x="4096" y="3509"/>
                    <a:pt x="4263" y="3652"/>
                    <a:pt x="4310" y="3842"/>
                  </a:cubicBezTo>
                  <a:cubicBezTo>
                    <a:pt x="4320" y="3882"/>
                    <a:pt x="4347" y="3899"/>
                    <a:pt x="4374" y="3899"/>
                  </a:cubicBezTo>
                  <a:cubicBezTo>
                    <a:pt x="4411" y="3899"/>
                    <a:pt x="4448" y="3867"/>
                    <a:pt x="4441" y="3819"/>
                  </a:cubicBezTo>
                  <a:cubicBezTo>
                    <a:pt x="4382" y="3557"/>
                    <a:pt x="4155" y="3366"/>
                    <a:pt x="3905" y="3354"/>
                  </a:cubicBezTo>
                  <a:cubicBezTo>
                    <a:pt x="3897" y="3354"/>
                    <a:pt x="3888" y="3354"/>
                    <a:pt x="3880" y="3354"/>
                  </a:cubicBezTo>
                  <a:cubicBezTo>
                    <a:pt x="3711" y="3354"/>
                    <a:pt x="3539" y="3433"/>
                    <a:pt x="3424" y="3560"/>
                  </a:cubicBezTo>
                  <a:lnTo>
                    <a:pt x="3424" y="3560"/>
                  </a:lnTo>
                  <a:cubicBezTo>
                    <a:pt x="3342" y="3092"/>
                    <a:pt x="2982" y="2686"/>
                    <a:pt x="2512" y="2592"/>
                  </a:cubicBezTo>
                  <a:cubicBezTo>
                    <a:pt x="2439" y="2580"/>
                    <a:pt x="2365" y="2574"/>
                    <a:pt x="2292" y="2574"/>
                  </a:cubicBezTo>
                  <a:close/>
                  <a:moveTo>
                    <a:pt x="19509" y="5356"/>
                  </a:moveTo>
                  <a:cubicBezTo>
                    <a:pt x="19298" y="5356"/>
                    <a:pt x="19093" y="5417"/>
                    <a:pt x="18919" y="5533"/>
                  </a:cubicBezTo>
                  <a:cubicBezTo>
                    <a:pt x="18861" y="5581"/>
                    <a:pt x="18889" y="5668"/>
                    <a:pt x="18940" y="5668"/>
                  </a:cubicBezTo>
                  <a:cubicBezTo>
                    <a:pt x="18952" y="5668"/>
                    <a:pt x="18965" y="5664"/>
                    <a:pt x="18979" y="5652"/>
                  </a:cubicBezTo>
                  <a:cubicBezTo>
                    <a:pt x="19136" y="5546"/>
                    <a:pt x="19322" y="5489"/>
                    <a:pt x="19507" y="5489"/>
                  </a:cubicBezTo>
                  <a:cubicBezTo>
                    <a:pt x="19715" y="5489"/>
                    <a:pt x="19922" y="5561"/>
                    <a:pt x="20086" y="5712"/>
                  </a:cubicBezTo>
                  <a:cubicBezTo>
                    <a:pt x="20372" y="5962"/>
                    <a:pt x="20467" y="6390"/>
                    <a:pt x="20312" y="6736"/>
                  </a:cubicBezTo>
                  <a:cubicBezTo>
                    <a:pt x="20217" y="6926"/>
                    <a:pt x="20050" y="7093"/>
                    <a:pt x="19860" y="7176"/>
                  </a:cubicBezTo>
                  <a:cubicBezTo>
                    <a:pt x="19797" y="7207"/>
                    <a:pt x="19835" y="7302"/>
                    <a:pt x="19901" y="7302"/>
                  </a:cubicBezTo>
                  <a:cubicBezTo>
                    <a:pt x="19910" y="7302"/>
                    <a:pt x="19920" y="7300"/>
                    <a:pt x="19931" y="7295"/>
                  </a:cubicBezTo>
                  <a:cubicBezTo>
                    <a:pt x="20336" y="7117"/>
                    <a:pt x="20574" y="6676"/>
                    <a:pt x="20515" y="6236"/>
                  </a:cubicBezTo>
                  <a:cubicBezTo>
                    <a:pt x="20455" y="5795"/>
                    <a:pt x="20098" y="5426"/>
                    <a:pt x="19657" y="5366"/>
                  </a:cubicBezTo>
                  <a:cubicBezTo>
                    <a:pt x="19608" y="5360"/>
                    <a:pt x="19558" y="5356"/>
                    <a:pt x="19509" y="5356"/>
                  </a:cubicBezTo>
                  <a:close/>
                  <a:moveTo>
                    <a:pt x="16958" y="6579"/>
                  </a:moveTo>
                  <a:cubicBezTo>
                    <a:pt x="16666" y="6579"/>
                    <a:pt x="16420" y="6792"/>
                    <a:pt x="16240" y="7021"/>
                  </a:cubicBezTo>
                  <a:cubicBezTo>
                    <a:pt x="16190" y="7063"/>
                    <a:pt x="16234" y="7106"/>
                    <a:pt x="16286" y="7106"/>
                  </a:cubicBezTo>
                  <a:cubicBezTo>
                    <a:pt x="16307" y="7106"/>
                    <a:pt x="16330" y="7098"/>
                    <a:pt x="16347" y="7081"/>
                  </a:cubicBezTo>
                  <a:cubicBezTo>
                    <a:pt x="16501" y="6883"/>
                    <a:pt x="16716" y="6696"/>
                    <a:pt x="16981" y="6696"/>
                  </a:cubicBezTo>
                  <a:cubicBezTo>
                    <a:pt x="17004" y="6696"/>
                    <a:pt x="17027" y="6697"/>
                    <a:pt x="17050" y="6700"/>
                  </a:cubicBezTo>
                  <a:cubicBezTo>
                    <a:pt x="17169" y="6724"/>
                    <a:pt x="17288" y="6795"/>
                    <a:pt x="17348" y="6914"/>
                  </a:cubicBezTo>
                  <a:cubicBezTo>
                    <a:pt x="17395" y="6998"/>
                    <a:pt x="17395" y="7140"/>
                    <a:pt x="17336" y="7224"/>
                  </a:cubicBezTo>
                  <a:cubicBezTo>
                    <a:pt x="17290" y="7269"/>
                    <a:pt x="17328" y="7343"/>
                    <a:pt x="17375" y="7343"/>
                  </a:cubicBezTo>
                  <a:cubicBezTo>
                    <a:pt x="17388" y="7343"/>
                    <a:pt x="17401" y="7337"/>
                    <a:pt x="17414" y="7325"/>
                  </a:cubicBezTo>
                  <a:lnTo>
                    <a:pt x="17414" y="7325"/>
                  </a:lnTo>
                  <a:lnTo>
                    <a:pt x="17419" y="7331"/>
                  </a:lnTo>
                  <a:cubicBezTo>
                    <a:pt x="17428" y="7320"/>
                    <a:pt x="17436" y="7309"/>
                    <a:pt x="17443" y="7298"/>
                  </a:cubicBezTo>
                  <a:lnTo>
                    <a:pt x="17443" y="7298"/>
                  </a:lnTo>
                  <a:cubicBezTo>
                    <a:pt x="17551" y="7206"/>
                    <a:pt x="17686" y="7160"/>
                    <a:pt x="17820" y="7160"/>
                  </a:cubicBezTo>
                  <a:cubicBezTo>
                    <a:pt x="17952" y="7160"/>
                    <a:pt x="18085" y="7204"/>
                    <a:pt x="18193" y="7295"/>
                  </a:cubicBezTo>
                  <a:cubicBezTo>
                    <a:pt x="18407" y="7498"/>
                    <a:pt x="18419" y="7831"/>
                    <a:pt x="18252" y="8057"/>
                  </a:cubicBezTo>
                  <a:cubicBezTo>
                    <a:pt x="18218" y="8108"/>
                    <a:pt x="18263" y="8153"/>
                    <a:pt x="18313" y="8153"/>
                  </a:cubicBezTo>
                  <a:cubicBezTo>
                    <a:pt x="18333" y="8153"/>
                    <a:pt x="18354" y="8146"/>
                    <a:pt x="18371" y="8129"/>
                  </a:cubicBezTo>
                  <a:cubicBezTo>
                    <a:pt x="18538" y="7926"/>
                    <a:pt x="18538" y="7617"/>
                    <a:pt x="18419" y="7390"/>
                  </a:cubicBezTo>
                  <a:cubicBezTo>
                    <a:pt x="18298" y="7171"/>
                    <a:pt x="18056" y="7042"/>
                    <a:pt x="17795" y="7042"/>
                  </a:cubicBezTo>
                  <a:cubicBezTo>
                    <a:pt x="17773" y="7042"/>
                    <a:pt x="17751" y="7043"/>
                    <a:pt x="17729" y="7045"/>
                  </a:cubicBezTo>
                  <a:cubicBezTo>
                    <a:pt x="17655" y="7051"/>
                    <a:pt x="17579" y="7070"/>
                    <a:pt x="17509" y="7103"/>
                  </a:cubicBezTo>
                  <a:lnTo>
                    <a:pt x="17509" y="7103"/>
                  </a:lnTo>
                  <a:cubicBezTo>
                    <a:pt x="17515" y="7035"/>
                    <a:pt x="17505" y="6966"/>
                    <a:pt x="17478" y="6902"/>
                  </a:cubicBezTo>
                  <a:cubicBezTo>
                    <a:pt x="17419" y="6748"/>
                    <a:pt x="17300" y="6640"/>
                    <a:pt x="17133" y="6605"/>
                  </a:cubicBezTo>
                  <a:cubicBezTo>
                    <a:pt x="17073" y="6587"/>
                    <a:pt x="17015" y="6579"/>
                    <a:pt x="16958" y="6579"/>
                  </a:cubicBezTo>
                  <a:close/>
                  <a:moveTo>
                    <a:pt x="5432" y="4314"/>
                  </a:moveTo>
                  <a:cubicBezTo>
                    <a:pt x="5324" y="4314"/>
                    <a:pt x="5215" y="4328"/>
                    <a:pt x="5108" y="4354"/>
                  </a:cubicBezTo>
                  <a:cubicBezTo>
                    <a:pt x="4846" y="4426"/>
                    <a:pt x="4608" y="4604"/>
                    <a:pt x="4441" y="4843"/>
                  </a:cubicBezTo>
                  <a:cubicBezTo>
                    <a:pt x="4290" y="5064"/>
                    <a:pt x="4224" y="5337"/>
                    <a:pt x="4236" y="5603"/>
                  </a:cubicBezTo>
                  <a:lnTo>
                    <a:pt x="4236" y="5603"/>
                  </a:lnTo>
                  <a:cubicBezTo>
                    <a:pt x="4097" y="5530"/>
                    <a:pt x="3939" y="5493"/>
                    <a:pt x="3784" y="5493"/>
                  </a:cubicBezTo>
                  <a:cubicBezTo>
                    <a:pt x="3666" y="5493"/>
                    <a:pt x="3549" y="5514"/>
                    <a:pt x="3441" y="5557"/>
                  </a:cubicBezTo>
                  <a:cubicBezTo>
                    <a:pt x="3131" y="5688"/>
                    <a:pt x="2953" y="6009"/>
                    <a:pt x="2953" y="6331"/>
                  </a:cubicBezTo>
                  <a:cubicBezTo>
                    <a:pt x="2953" y="6509"/>
                    <a:pt x="3012" y="6700"/>
                    <a:pt x="3120" y="6855"/>
                  </a:cubicBezTo>
                  <a:cubicBezTo>
                    <a:pt x="3136" y="6872"/>
                    <a:pt x="3159" y="6888"/>
                    <a:pt x="3179" y="6888"/>
                  </a:cubicBezTo>
                  <a:cubicBezTo>
                    <a:pt x="3188" y="6888"/>
                    <a:pt x="3196" y="6885"/>
                    <a:pt x="3203" y="6879"/>
                  </a:cubicBezTo>
                  <a:cubicBezTo>
                    <a:pt x="3227" y="6843"/>
                    <a:pt x="3251" y="6795"/>
                    <a:pt x="3227" y="6759"/>
                  </a:cubicBezTo>
                  <a:cubicBezTo>
                    <a:pt x="3060" y="6545"/>
                    <a:pt x="3024" y="6224"/>
                    <a:pt x="3143" y="5986"/>
                  </a:cubicBezTo>
                  <a:cubicBezTo>
                    <a:pt x="3258" y="5745"/>
                    <a:pt x="3515" y="5604"/>
                    <a:pt x="3789" y="5604"/>
                  </a:cubicBezTo>
                  <a:cubicBezTo>
                    <a:pt x="3800" y="5604"/>
                    <a:pt x="3811" y="5604"/>
                    <a:pt x="3822" y="5605"/>
                  </a:cubicBezTo>
                  <a:cubicBezTo>
                    <a:pt x="3977" y="5605"/>
                    <a:pt x="4132" y="5664"/>
                    <a:pt x="4251" y="5771"/>
                  </a:cubicBezTo>
                  <a:cubicBezTo>
                    <a:pt x="4267" y="5781"/>
                    <a:pt x="4283" y="5785"/>
                    <a:pt x="4299" y="5785"/>
                  </a:cubicBezTo>
                  <a:cubicBezTo>
                    <a:pt x="4338" y="5785"/>
                    <a:pt x="4370" y="5755"/>
                    <a:pt x="4370" y="5712"/>
                  </a:cubicBezTo>
                  <a:cubicBezTo>
                    <a:pt x="4368" y="5704"/>
                    <a:pt x="4367" y="5697"/>
                    <a:pt x="4366" y="5690"/>
                  </a:cubicBezTo>
                  <a:lnTo>
                    <a:pt x="4366" y="5690"/>
                  </a:lnTo>
                  <a:cubicBezTo>
                    <a:pt x="4367" y="5689"/>
                    <a:pt x="4368" y="5689"/>
                    <a:pt x="4370" y="5688"/>
                  </a:cubicBezTo>
                  <a:cubicBezTo>
                    <a:pt x="4368" y="5687"/>
                    <a:pt x="4366" y="5685"/>
                    <a:pt x="4365" y="5684"/>
                  </a:cubicBezTo>
                  <a:lnTo>
                    <a:pt x="4365" y="5684"/>
                  </a:lnTo>
                  <a:cubicBezTo>
                    <a:pt x="4285" y="5192"/>
                    <a:pt x="4569" y="4673"/>
                    <a:pt x="5048" y="4521"/>
                  </a:cubicBezTo>
                  <a:cubicBezTo>
                    <a:pt x="5170" y="4476"/>
                    <a:pt x="5297" y="4455"/>
                    <a:pt x="5422" y="4455"/>
                  </a:cubicBezTo>
                  <a:cubicBezTo>
                    <a:pt x="5797" y="4455"/>
                    <a:pt x="6159" y="4649"/>
                    <a:pt x="6346" y="4997"/>
                  </a:cubicBezTo>
                  <a:cubicBezTo>
                    <a:pt x="6477" y="5247"/>
                    <a:pt x="6525" y="5533"/>
                    <a:pt x="6453" y="5807"/>
                  </a:cubicBezTo>
                  <a:cubicBezTo>
                    <a:pt x="6445" y="5849"/>
                    <a:pt x="6484" y="5891"/>
                    <a:pt x="6525" y="5891"/>
                  </a:cubicBezTo>
                  <a:cubicBezTo>
                    <a:pt x="6541" y="5891"/>
                    <a:pt x="6558" y="5884"/>
                    <a:pt x="6572" y="5866"/>
                  </a:cubicBezTo>
                  <a:cubicBezTo>
                    <a:pt x="6580" y="5858"/>
                    <a:pt x="6587" y="5850"/>
                    <a:pt x="6595" y="5842"/>
                  </a:cubicBezTo>
                  <a:lnTo>
                    <a:pt x="6595" y="5842"/>
                  </a:lnTo>
                  <a:cubicBezTo>
                    <a:pt x="6596" y="5843"/>
                    <a:pt x="6596" y="5843"/>
                    <a:pt x="6596" y="5843"/>
                  </a:cubicBezTo>
                  <a:cubicBezTo>
                    <a:pt x="6596" y="5842"/>
                    <a:pt x="6596" y="5842"/>
                    <a:pt x="6597" y="5841"/>
                  </a:cubicBezTo>
                  <a:lnTo>
                    <a:pt x="6597" y="5841"/>
                  </a:lnTo>
                  <a:cubicBezTo>
                    <a:pt x="6682" y="5759"/>
                    <a:pt x="6800" y="5718"/>
                    <a:pt x="6917" y="5718"/>
                  </a:cubicBezTo>
                  <a:cubicBezTo>
                    <a:pt x="7053" y="5718"/>
                    <a:pt x="7189" y="5774"/>
                    <a:pt x="7275" y="5890"/>
                  </a:cubicBezTo>
                  <a:cubicBezTo>
                    <a:pt x="7430" y="6105"/>
                    <a:pt x="7311" y="6462"/>
                    <a:pt x="7061" y="6557"/>
                  </a:cubicBezTo>
                  <a:cubicBezTo>
                    <a:pt x="6989" y="6581"/>
                    <a:pt x="7001" y="6688"/>
                    <a:pt x="7072" y="6688"/>
                  </a:cubicBezTo>
                  <a:cubicBezTo>
                    <a:pt x="7406" y="6688"/>
                    <a:pt x="7715" y="6902"/>
                    <a:pt x="7823" y="7224"/>
                  </a:cubicBezTo>
                  <a:cubicBezTo>
                    <a:pt x="7906" y="7533"/>
                    <a:pt x="7787" y="7891"/>
                    <a:pt x="7537" y="8069"/>
                  </a:cubicBezTo>
                  <a:cubicBezTo>
                    <a:pt x="7477" y="8109"/>
                    <a:pt x="7517" y="8199"/>
                    <a:pt x="7574" y="8199"/>
                  </a:cubicBezTo>
                  <a:cubicBezTo>
                    <a:pt x="7585" y="8199"/>
                    <a:pt x="7597" y="8196"/>
                    <a:pt x="7608" y="8188"/>
                  </a:cubicBezTo>
                  <a:cubicBezTo>
                    <a:pt x="7846" y="8010"/>
                    <a:pt x="8001" y="7736"/>
                    <a:pt x="8001" y="7438"/>
                  </a:cubicBezTo>
                  <a:cubicBezTo>
                    <a:pt x="8001" y="7140"/>
                    <a:pt x="7823" y="6855"/>
                    <a:pt x="7561" y="6688"/>
                  </a:cubicBezTo>
                  <a:cubicBezTo>
                    <a:pt x="7477" y="6640"/>
                    <a:pt x="7386" y="6603"/>
                    <a:pt x="7292" y="6581"/>
                  </a:cubicBezTo>
                  <a:lnTo>
                    <a:pt x="7292" y="6581"/>
                  </a:lnTo>
                  <a:cubicBezTo>
                    <a:pt x="7438" y="6449"/>
                    <a:pt x="7512" y="6235"/>
                    <a:pt x="7477" y="6033"/>
                  </a:cubicBezTo>
                  <a:cubicBezTo>
                    <a:pt x="7432" y="5764"/>
                    <a:pt x="7198" y="5591"/>
                    <a:pt x="6933" y="5591"/>
                  </a:cubicBezTo>
                  <a:cubicBezTo>
                    <a:pt x="6916" y="5591"/>
                    <a:pt x="6899" y="5591"/>
                    <a:pt x="6882" y="5593"/>
                  </a:cubicBezTo>
                  <a:cubicBezTo>
                    <a:pt x="6793" y="5599"/>
                    <a:pt x="6708" y="5622"/>
                    <a:pt x="6632" y="5663"/>
                  </a:cubicBezTo>
                  <a:lnTo>
                    <a:pt x="6632" y="5663"/>
                  </a:lnTo>
                  <a:cubicBezTo>
                    <a:pt x="6689" y="5163"/>
                    <a:pt x="6420" y="4638"/>
                    <a:pt x="5953" y="4426"/>
                  </a:cubicBezTo>
                  <a:cubicBezTo>
                    <a:pt x="5790" y="4351"/>
                    <a:pt x="5612" y="4314"/>
                    <a:pt x="5432" y="4314"/>
                  </a:cubicBezTo>
                  <a:close/>
                  <a:moveTo>
                    <a:pt x="14489" y="6262"/>
                  </a:moveTo>
                  <a:cubicBezTo>
                    <a:pt x="14278" y="6262"/>
                    <a:pt x="14062" y="6330"/>
                    <a:pt x="13895" y="6438"/>
                  </a:cubicBezTo>
                  <a:cubicBezTo>
                    <a:pt x="13818" y="6486"/>
                    <a:pt x="13850" y="6573"/>
                    <a:pt x="13909" y="6573"/>
                  </a:cubicBezTo>
                  <a:cubicBezTo>
                    <a:pt x="13923" y="6573"/>
                    <a:pt x="13938" y="6568"/>
                    <a:pt x="13954" y="6557"/>
                  </a:cubicBezTo>
                  <a:cubicBezTo>
                    <a:pt x="14106" y="6451"/>
                    <a:pt x="14289" y="6394"/>
                    <a:pt x="14472" y="6394"/>
                  </a:cubicBezTo>
                  <a:cubicBezTo>
                    <a:pt x="14679" y="6394"/>
                    <a:pt x="14886" y="6465"/>
                    <a:pt x="15050" y="6617"/>
                  </a:cubicBezTo>
                  <a:cubicBezTo>
                    <a:pt x="15335" y="6867"/>
                    <a:pt x="15443" y="7295"/>
                    <a:pt x="15276" y="7641"/>
                  </a:cubicBezTo>
                  <a:cubicBezTo>
                    <a:pt x="15192" y="7831"/>
                    <a:pt x="15026" y="7998"/>
                    <a:pt x="14835" y="8093"/>
                  </a:cubicBezTo>
                  <a:cubicBezTo>
                    <a:pt x="14759" y="8115"/>
                    <a:pt x="14802" y="8215"/>
                    <a:pt x="14882" y="8215"/>
                  </a:cubicBezTo>
                  <a:cubicBezTo>
                    <a:pt x="14890" y="8215"/>
                    <a:pt x="14898" y="8214"/>
                    <a:pt x="14907" y="8212"/>
                  </a:cubicBezTo>
                  <a:cubicBezTo>
                    <a:pt x="15312" y="8022"/>
                    <a:pt x="15550" y="7581"/>
                    <a:pt x="15490" y="7152"/>
                  </a:cubicBezTo>
                  <a:cubicBezTo>
                    <a:pt x="15431" y="6700"/>
                    <a:pt x="15073" y="6331"/>
                    <a:pt x="14621" y="6271"/>
                  </a:cubicBezTo>
                  <a:cubicBezTo>
                    <a:pt x="14578" y="6265"/>
                    <a:pt x="14534" y="6262"/>
                    <a:pt x="14489" y="6262"/>
                  </a:cubicBezTo>
                  <a:close/>
                  <a:moveTo>
                    <a:pt x="10779" y="8349"/>
                  </a:moveTo>
                  <a:cubicBezTo>
                    <a:pt x="10569" y="8349"/>
                    <a:pt x="10366" y="8445"/>
                    <a:pt x="10216" y="8629"/>
                  </a:cubicBezTo>
                  <a:cubicBezTo>
                    <a:pt x="10097" y="8760"/>
                    <a:pt x="10037" y="8926"/>
                    <a:pt x="10037" y="9105"/>
                  </a:cubicBezTo>
                  <a:cubicBezTo>
                    <a:pt x="10032" y="9138"/>
                    <a:pt x="10059" y="9156"/>
                    <a:pt x="10091" y="9156"/>
                  </a:cubicBezTo>
                  <a:cubicBezTo>
                    <a:pt x="10127" y="9156"/>
                    <a:pt x="10168" y="9132"/>
                    <a:pt x="10168" y="9081"/>
                  </a:cubicBezTo>
                  <a:cubicBezTo>
                    <a:pt x="10168" y="8766"/>
                    <a:pt x="10454" y="8474"/>
                    <a:pt x="10780" y="8474"/>
                  </a:cubicBezTo>
                  <a:cubicBezTo>
                    <a:pt x="10786" y="8474"/>
                    <a:pt x="10793" y="8474"/>
                    <a:pt x="10799" y="8474"/>
                  </a:cubicBezTo>
                  <a:cubicBezTo>
                    <a:pt x="11121" y="8486"/>
                    <a:pt x="11406" y="8807"/>
                    <a:pt x="11382" y="9129"/>
                  </a:cubicBezTo>
                  <a:cubicBezTo>
                    <a:pt x="11382" y="9176"/>
                    <a:pt x="11415" y="9200"/>
                    <a:pt x="11448" y="9200"/>
                  </a:cubicBezTo>
                  <a:cubicBezTo>
                    <a:pt x="11481" y="9200"/>
                    <a:pt x="11513" y="9176"/>
                    <a:pt x="11513" y="9129"/>
                  </a:cubicBezTo>
                  <a:cubicBezTo>
                    <a:pt x="11525" y="8819"/>
                    <a:pt x="11323" y="8522"/>
                    <a:pt x="11049" y="8403"/>
                  </a:cubicBezTo>
                  <a:cubicBezTo>
                    <a:pt x="10960" y="8367"/>
                    <a:pt x="10869" y="8349"/>
                    <a:pt x="10779" y="8349"/>
                  </a:cubicBezTo>
                  <a:close/>
                  <a:moveTo>
                    <a:pt x="12048" y="6196"/>
                  </a:moveTo>
                  <a:cubicBezTo>
                    <a:pt x="11919" y="6196"/>
                    <a:pt x="11790" y="6217"/>
                    <a:pt x="11668" y="6259"/>
                  </a:cubicBezTo>
                  <a:cubicBezTo>
                    <a:pt x="11427" y="6333"/>
                    <a:pt x="11195" y="6489"/>
                    <a:pt x="11022" y="6696"/>
                  </a:cubicBezTo>
                  <a:lnTo>
                    <a:pt x="11022" y="6696"/>
                  </a:lnTo>
                  <a:cubicBezTo>
                    <a:pt x="10886" y="6477"/>
                    <a:pt x="10638" y="6332"/>
                    <a:pt x="10381" y="6332"/>
                  </a:cubicBezTo>
                  <a:cubicBezTo>
                    <a:pt x="10342" y="6332"/>
                    <a:pt x="10303" y="6336"/>
                    <a:pt x="10263" y="6343"/>
                  </a:cubicBezTo>
                  <a:cubicBezTo>
                    <a:pt x="9918" y="6426"/>
                    <a:pt x="9680" y="6748"/>
                    <a:pt x="9692" y="7093"/>
                  </a:cubicBezTo>
                  <a:cubicBezTo>
                    <a:pt x="9698" y="7148"/>
                    <a:pt x="9739" y="7175"/>
                    <a:pt x="9777" y="7175"/>
                  </a:cubicBezTo>
                  <a:cubicBezTo>
                    <a:pt x="9813" y="7175"/>
                    <a:pt x="9847" y="7151"/>
                    <a:pt x="9847" y="7105"/>
                  </a:cubicBezTo>
                  <a:cubicBezTo>
                    <a:pt x="9835" y="6819"/>
                    <a:pt x="10025" y="6557"/>
                    <a:pt x="10299" y="6498"/>
                  </a:cubicBezTo>
                  <a:cubicBezTo>
                    <a:pt x="10337" y="6489"/>
                    <a:pt x="10375" y="6485"/>
                    <a:pt x="10414" y="6485"/>
                  </a:cubicBezTo>
                  <a:cubicBezTo>
                    <a:pt x="10652" y="6485"/>
                    <a:pt x="10885" y="6636"/>
                    <a:pt x="10978" y="6831"/>
                  </a:cubicBezTo>
                  <a:cubicBezTo>
                    <a:pt x="10991" y="6864"/>
                    <a:pt x="11016" y="6879"/>
                    <a:pt x="11041" y="6879"/>
                  </a:cubicBezTo>
                  <a:cubicBezTo>
                    <a:pt x="11061" y="6879"/>
                    <a:pt x="11081" y="6870"/>
                    <a:pt x="11097" y="6855"/>
                  </a:cubicBezTo>
                  <a:cubicBezTo>
                    <a:pt x="11330" y="6553"/>
                    <a:pt x="11682" y="6331"/>
                    <a:pt x="12057" y="6331"/>
                  </a:cubicBezTo>
                  <a:cubicBezTo>
                    <a:pt x="12141" y="6331"/>
                    <a:pt x="12226" y="6343"/>
                    <a:pt x="12311" y="6367"/>
                  </a:cubicBezTo>
                  <a:cubicBezTo>
                    <a:pt x="12728" y="6462"/>
                    <a:pt x="13073" y="6843"/>
                    <a:pt x="13014" y="7283"/>
                  </a:cubicBezTo>
                  <a:cubicBezTo>
                    <a:pt x="12980" y="7498"/>
                    <a:pt x="12881" y="7692"/>
                    <a:pt x="12698" y="7802"/>
                  </a:cubicBezTo>
                  <a:lnTo>
                    <a:pt x="12698" y="7802"/>
                  </a:lnTo>
                  <a:cubicBezTo>
                    <a:pt x="12688" y="7804"/>
                    <a:pt x="12678" y="7805"/>
                    <a:pt x="12668" y="7807"/>
                  </a:cubicBezTo>
                  <a:cubicBezTo>
                    <a:pt x="12669" y="7811"/>
                    <a:pt x="12670" y="7814"/>
                    <a:pt x="12671" y="7818"/>
                  </a:cubicBezTo>
                  <a:lnTo>
                    <a:pt x="12671" y="7818"/>
                  </a:lnTo>
                  <a:cubicBezTo>
                    <a:pt x="12670" y="7818"/>
                    <a:pt x="12669" y="7819"/>
                    <a:pt x="12668" y="7819"/>
                  </a:cubicBezTo>
                  <a:cubicBezTo>
                    <a:pt x="12602" y="7864"/>
                    <a:pt x="12649" y="7939"/>
                    <a:pt x="12704" y="7939"/>
                  </a:cubicBezTo>
                  <a:cubicBezTo>
                    <a:pt x="12708" y="7939"/>
                    <a:pt x="12712" y="7939"/>
                    <a:pt x="12716" y="7938"/>
                  </a:cubicBezTo>
                  <a:cubicBezTo>
                    <a:pt x="12763" y="7931"/>
                    <a:pt x="12810" y="7927"/>
                    <a:pt x="12856" y="7927"/>
                  </a:cubicBezTo>
                  <a:cubicBezTo>
                    <a:pt x="13108" y="7927"/>
                    <a:pt x="13357" y="8033"/>
                    <a:pt x="13538" y="8224"/>
                  </a:cubicBezTo>
                  <a:cubicBezTo>
                    <a:pt x="13740" y="8450"/>
                    <a:pt x="13823" y="8760"/>
                    <a:pt x="13764" y="9057"/>
                  </a:cubicBezTo>
                  <a:cubicBezTo>
                    <a:pt x="13716" y="9224"/>
                    <a:pt x="13645" y="9379"/>
                    <a:pt x="13502" y="9498"/>
                  </a:cubicBezTo>
                  <a:cubicBezTo>
                    <a:pt x="13456" y="9544"/>
                    <a:pt x="13503" y="9612"/>
                    <a:pt x="13554" y="9612"/>
                  </a:cubicBezTo>
                  <a:cubicBezTo>
                    <a:pt x="13569" y="9612"/>
                    <a:pt x="13584" y="9606"/>
                    <a:pt x="13597" y="9593"/>
                  </a:cubicBezTo>
                  <a:cubicBezTo>
                    <a:pt x="13847" y="9343"/>
                    <a:pt x="13954" y="8986"/>
                    <a:pt x="13895" y="8629"/>
                  </a:cubicBezTo>
                  <a:cubicBezTo>
                    <a:pt x="13835" y="8283"/>
                    <a:pt x="13573" y="7998"/>
                    <a:pt x="13252" y="7867"/>
                  </a:cubicBezTo>
                  <a:cubicBezTo>
                    <a:pt x="13137" y="7821"/>
                    <a:pt x="13013" y="7795"/>
                    <a:pt x="12885" y="7791"/>
                  </a:cubicBezTo>
                  <a:lnTo>
                    <a:pt x="12885" y="7791"/>
                  </a:lnTo>
                  <a:cubicBezTo>
                    <a:pt x="13157" y="7506"/>
                    <a:pt x="13204" y="7043"/>
                    <a:pt x="13002" y="6700"/>
                  </a:cubicBezTo>
                  <a:cubicBezTo>
                    <a:pt x="12798" y="6372"/>
                    <a:pt x="12423" y="6196"/>
                    <a:pt x="12048" y="6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10224226" y="3191077"/>
              <a:ext cx="1371441" cy="1810540"/>
            </a:xfrm>
            <a:custGeom>
              <a:avLst/>
              <a:gdLst/>
              <a:ahLst/>
              <a:cxnLst/>
              <a:rect l="l" t="t" r="r" b="b"/>
              <a:pathLst>
                <a:path w="21682" h="28624" extrusionOk="0">
                  <a:moveTo>
                    <a:pt x="21682" y="3537"/>
                  </a:moveTo>
                  <a:lnTo>
                    <a:pt x="19967" y="3918"/>
                  </a:lnTo>
                  <a:lnTo>
                    <a:pt x="13871" y="26635"/>
                  </a:lnTo>
                  <a:lnTo>
                    <a:pt x="13871" y="26635"/>
                  </a:lnTo>
                  <a:lnTo>
                    <a:pt x="14812" y="26182"/>
                  </a:lnTo>
                  <a:lnTo>
                    <a:pt x="21682" y="3537"/>
                  </a:lnTo>
                  <a:close/>
                  <a:moveTo>
                    <a:pt x="18062" y="4334"/>
                  </a:moveTo>
                  <a:lnTo>
                    <a:pt x="15776" y="4811"/>
                  </a:lnTo>
                  <a:lnTo>
                    <a:pt x="11073" y="28040"/>
                  </a:lnTo>
                  <a:lnTo>
                    <a:pt x="12324" y="27409"/>
                  </a:lnTo>
                  <a:lnTo>
                    <a:pt x="18062" y="4334"/>
                  </a:lnTo>
                  <a:close/>
                  <a:moveTo>
                    <a:pt x="870" y="1"/>
                  </a:moveTo>
                  <a:lnTo>
                    <a:pt x="1" y="15979"/>
                  </a:lnTo>
                  <a:cubicBezTo>
                    <a:pt x="524" y="16610"/>
                    <a:pt x="1108" y="17169"/>
                    <a:pt x="1763" y="17646"/>
                  </a:cubicBezTo>
                  <a:lnTo>
                    <a:pt x="1167" y="24968"/>
                  </a:lnTo>
                  <a:lnTo>
                    <a:pt x="2560" y="25563"/>
                  </a:lnTo>
                  <a:lnTo>
                    <a:pt x="3275" y="18574"/>
                  </a:lnTo>
                  <a:cubicBezTo>
                    <a:pt x="3965" y="18896"/>
                    <a:pt x="4704" y="19158"/>
                    <a:pt x="5477" y="19312"/>
                  </a:cubicBezTo>
                  <a:cubicBezTo>
                    <a:pt x="5513" y="19312"/>
                    <a:pt x="5537" y="19336"/>
                    <a:pt x="5573" y="19336"/>
                  </a:cubicBezTo>
                  <a:lnTo>
                    <a:pt x="4477" y="26373"/>
                  </a:lnTo>
                  <a:lnTo>
                    <a:pt x="5954" y="26992"/>
                  </a:lnTo>
                  <a:lnTo>
                    <a:pt x="7323" y="19479"/>
                  </a:lnTo>
                  <a:cubicBezTo>
                    <a:pt x="8216" y="19479"/>
                    <a:pt x="9109" y="19348"/>
                    <a:pt x="9978" y="19074"/>
                  </a:cubicBezTo>
                  <a:lnTo>
                    <a:pt x="9978" y="19074"/>
                  </a:lnTo>
                  <a:cubicBezTo>
                    <a:pt x="9442" y="21968"/>
                    <a:pt x="8621" y="26242"/>
                    <a:pt x="8299" y="27944"/>
                  </a:cubicBezTo>
                  <a:lnTo>
                    <a:pt x="9859" y="28623"/>
                  </a:lnTo>
                  <a:lnTo>
                    <a:pt x="14264" y="5120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10323280" y="3554083"/>
              <a:ext cx="578444" cy="573131"/>
            </a:xfrm>
            <a:custGeom>
              <a:avLst/>
              <a:gdLst/>
              <a:ahLst/>
              <a:cxnLst/>
              <a:rect l="l" t="t" r="r" b="b"/>
              <a:pathLst>
                <a:path w="9145" h="9061" extrusionOk="0">
                  <a:moveTo>
                    <a:pt x="3906" y="0"/>
                  </a:moveTo>
                  <a:lnTo>
                    <a:pt x="3334" y="1357"/>
                  </a:lnTo>
                  <a:lnTo>
                    <a:pt x="2001" y="750"/>
                  </a:lnTo>
                  <a:lnTo>
                    <a:pt x="2072" y="2203"/>
                  </a:lnTo>
                  <a:lnTo>
                    <a:pt x="608" y="2238"/>
                  </a:lnTo>
                  <a:lnTo>
                    <a:pt x="1310" y="3524"/>
                  </a:lnTo>
                  <a:lnTo>
                    <a:pt x="1" y="4179"/>
                  </a:lnTo>
                  <a:lnTo>
                    <a:pt x="1191" y="5048"/>
                  </a:lnTo>
                  <a:lnTo>
                    <a:pt x="298" y="6203"/>
                  </a:lnTo>
                  <a:lnTo>
                    <a:pt x="1739" y="6465"/>
                  </a:lnTo>
                  <a:lnTo>
                    <a:pt x="1441" y="7894"/>
                  </a:lnTo>
                  <a:lnTo>
                    <a:pt x="2858" y="7489"/>
                  </a:lnTo>
                  <a:lnTo>
                    <a:pt x="3215" y="8918"/>
                  </a:lnTo>
                  <a:lnTo>
                    <a:pt x="4299" y="7953"/>
                  </a:lnTo>
                  <a:lnTo>
                    <a:pt x="5239" y="9061"/>
                  </a:lnTo>
                  <a:lnTo>
                    <a:pt x="5811" y="7727"/>
                  </a:lnTo>
                  <a:lnTo>
                    <a:pt x="7144" y="8334"/>
                  </a:lnTo>
                  <a:lnTo>
                    <a:pt x="7073" y="6858"/>
                  </a:lnTo>
                  <a:lnTo>
                    <a:pt x="8526" y="6834"/>
                  </a:lnTo>
                  <a:lnTo>
                    <a:pt x="7823" y="5548"/>
                  </a:lnTo>
                  <a:lnTo>
                    <a:pt x="9145" y="4894"/>
                  </a:lnTo>
                  <a:lnTo>
                    <a:pt x="7954" y="4036"/>
                  </a:lnTo>
                  <a:lnTo>
                    <a:pt x="8847" y="2869"/>
                  </a:lnTo>
                  <a:lnTo>
                    <a:pt x="7394" y="2619"/>
                  </a:lnTo>
                  <a:lnTo>
                    <a:pt x="7692" y="1191"/>
                  </a:lnTo>
                  <a:lnTo>
                    <a:pt x="6287" y="1584"/>
                  </a:lnTo>
                  <a:lnTo>
                    <a:pt x="5930" y="167"/>
                  </a:lnTo>
                  <a:lnTo>
                    <a:pt x="4835" y="1131"/>
                  </a:lnTo>
                  <a:lnTo>
                    <a:pt x="3906" y="0"/>
                  </a:lnTo>
                  <a:close/>
                </a:path>
              </a:pathLst>
            </a:custGeom>
            <a:solidFill>
              <a:srgbClr val="1A0A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9"/>
          <p:cNvGrpSpPr/>
          <p:nvPr/>
        </p:nvGrpSpPr>
        <p:grpSpPr>
          <a:xfrm rot="-938347">
            <a:off x="8358495" y="3708804"/>
            <a:ext cx="1015290" cy="1810630"/>
            <a:chOff x="2843450" y="-1737000"/>
            <a:chExt cx="553375" cy="986750"/>
          </a:xfrm>
        </p:grpSpPr>
        <p:sp>
          <p:nvSpPr>
            <p:cNvPr id="169" name="Google Shape;169;p9"/>
            <p:cNvSpPr/>
            <p:nvPr/>
          </p:nvSpPr>
          <p:spPr>
            <a:xfrm>
              <a:off x="2843450" y="-1737000"/>
              <a:ext cx="553375" cy="986750"/>
            </a:xfrm>
            <a:custGeom>
              <a:avLst/>
              <a:gdLst/>
              <a:ahLst/>
              <a:cxnLst/>
              <a:rect l="l" t="t" r="r" b="b"/>
              <a:pathLst>
                <a:path w="22135" h="39470" extrusionOk="0">
                  <a:moveTo>
                    <a:pt x="10776" y="1"/>
                  </a:moveTo>
                  <a:cubicBezTo>
                    <a:pt x="10323" y="1"/>
                    <a:pt x="9871" y="167"/>
                    <a:pt x="9513" y="477"/>
                  </a:cubicBezTo>
                  <a:cubicBezTo>
                    <a:pt x="9132" y="810"/>
                    <a:pt x="8894" y="1298"/>
                    <a:pt x="8847" y="1810"/>
                  </a:cubicBezTo>
                  <a:lnTo>
                    <a:pt x="8454" y="7168"/>
                  </a:lnTo>
                  <a:cubicBezTo>
                    <a:pt x="6585" y="7192"/>
                    <a:pt x="4918" y="7406"/>
                    <a:pt x="3608" y="7775"/>
                  </a:cubicBezTo>
                  <a:cubicBezTo>
                    <a:pt x="2763" y="8013"/>
                    <a:pt x="2084" y="8299"/>
                    <a:pt x="1548" y="8668"/>
                  </a:cubicBezTo>
                  <a:cubicBezTo>
                    <a:pt x="477" y="9406"/>
                    <a:pt x="203" y="10299"/>
                    <a:pt x="155" y="10930"/>
                  </a:cubicBezTo>
                  <a:lnTo>
                    <a:pt x="48" y="12371"/>
                  </a:lnTo>
                  <a:cubicBezTo>
                    <a:pt x="0" y="12978"/>
                    <a:pt x="143" y="13800"/>
                    <a:pt x="881" y="14609"/>
                  </a:cubicBezTo>
                  <a:lnTo>
                    <a:pt x="2584" y="35838"/>
                  </a:lnTo>
                  <a:cubicBezTo>
                    <a:pt x="2620" y="36374"/>
                    <a:pt x="2882" y="36874"/>
                    <a:pt x="3298" y="37196"/>
                  </a:cubicBezTo>
                  <a:cubicBezTo>
                    <a:pt x="3370" y="37255"/>
                    <a:pt x="4096" y="37827"/>
                    <a:pt x="5287" y="38374"/>
                  </a:cubicBezTo>
                  <a:cubicBezTo>
                    <a:pt x="6846" y="39101"/>
                    <a:pt x="8597" y="39470"/>
                    <a:pt x="10299" y="39470"/>
                  </a:cubicBezTo>
                  <a:cubicBezTo>
                    <a:pt x="12347" y="39470"/>
                    <a:pt x="14371" y="38970"/>
                    <a:pt x="16348" y="37958"/>
                  </a:cubicBezTo>
                  <a:cubicBezTo>
                    <a:pt x="16895" y="37672"/>
                    <a:pt x="17264" y="37148"/>
                    <a:pt x="17372" y="36541"/>
                  </a:cubicBezTo>
                  <a:lnTo>
                    <a:pt x="20801" y="16086"/>
                  </a:lnTo>
                  <a:cubicBezTo>
                    <a:pt x="21670" y="15407"/>
                    <a:pt x="21932" y="14598"/>
                    <a:pt x="21967" y="13990"/>
                  </a:cubicBezTo>
                  <a:lnTo>
                    <a:pt x="22075" y="12550"/>
                  </a:lnTo>
                  <a:cubicBezTo>
                    <a:pt x="22134" y="11859"/>
                    <a:pt x="21944" y="10847"/>
                    <a:pt x="20801" y="9895"/>
                  </a:cubicBezTo>
                  <a:cubicBezTo>
                    <a:pt x="20229" y="9442"/>
                    <a:pt x="19467" y="9025"/>
                    <a:pt x="18538" y="8668"/>
                  </a:cubicBezTo>
                  <a:cubicBezTo>
                    <a:pt x="17300" y="8192"/>
                    <a:pt x="15740" y="7799"/>
                    <a:pt x="14026" y="7537"/>
                  </a:cubicBezTo>
                  <a:lnTo>
                    <a:pt x="14407" y="2203"/>
                  </a:lnTo>
                  <a:cubicBezTo>
                    <a:pt x="14490" y="1132"/>
                    <a:pt x="13681" y="191"/>
                    <a:pt x="12609" y="120"/>
                  </a:cubicBezTo>
                  <a:lnTo>
                    <a:pt x="109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2911300" y="-1408975"/>
              <a:ext cx="410500" cy="610250"/>
            </a:xfrm>
            <a:custGeom>
              <a:avLst/>
              <a:gdLst/>
              <a:ahLst/>
              <a:cxnLst/>
              <a:rect l="l" t="t" r="r" b="b"/>
              <a:pathLst>
                <a:path w="16420" h="24410" extrusionOk="0">
                  <a:moveTo>
                    <a:pt x="1" y="0"/>
                  </a:moveTo>
                  <a:lnTo>
                    <a:pt x="1799" y="22574"/>
                  </a:lnTo>
                  <a:cubicBezTo>
                    <a:pt x="1799" y="22574"/>
                    <a:pt x="4063" y="24409"/>
                    <a:pt x="7575" y="24409"/>
                  </a:cubicBezTo>
                  <a:cubicBezTo>
                    <a:pt x="9091" y="24409"/>
                    <a:pt x="10841" y="24067"/>
                    <a:pt x="12741" y="23086"/>
                  </a:cubicBezTo>
                  <a:lnTo>
                    <a:pt x="16420" y="9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1" name="Google Shape;171;p9"/>
            <p:cNvGrpSpPr/>
            <p:nvPr/>
          </p:nvGrpSpPr>
          <p:grpSpPr>
            <a:xfrm>
              <a:off x="2911300" y="-1408675"/>
              <a:ext cx="406325" cy="610250"/>
              <a:chOff x="2911300" y="-1408675"/>
              <a:chExt cx="406325" cy="610250"/>
            </a:xfrm>
          </p:grpSpPr>
          <p:sp>
            <p:nvSpPr>
              <p:cNvPr id="172" name="Google Shape;172;p9"/>
              <p:cNvSpPr/>
              <p:nvPr/>
            </p:nvSpPr>
            <p:spPr>
              <a:xfrm>
                <a:off x="2954175" y="-875575"/>
                <a:ext cx="275950" cy="77150"/>
              </a:xfrm>
              <a:custGeom>
                <a:avLst/>
                <a:gdLst/>
                <a:ahLst/>
                <a:cxnLst/>
                <a:rect l="l" t="t" r="r" b="b"/>
                <a:pathLst>
                  <a:path w="11038" h="3086" extrusionOk="0">
                    <a:moveTo>
                      <a:pt x="0" y="0"/>
                    </a:moveTo>
                    <a:lnTo>
                      <a:pt x="96" y="1250"/>
                    </a:lnTo>
                    <a:cubicBezTo>
                      <a:pt x="96" y="1250"/>
                      <a:pt x="1274" y="2203"/>
                      <a:pt x="3251" y="2739"/>
                    </a:cubicBezTo>
                    <a:cubicBezTo>
                      <a:pt x="3168" y="2751"/>
                      <a:pt x="4703" y="3072"/>
                      <a:pt x="5537" y="3084"/>
                    </a:cubicBezTo>
                    <a:cubicBezTo>
                      <a:pt x="5608" y="3085"/>
                      <a:pt x="5680" y="3085"/>
                      <a:pt x="5751" y="3085"/>
                    </a:cubicBezTo>
                    <a:cubicBezTo>
                      <a:pt x="7508" y="3085"/>
                      <a:pt x="9069" y="2793"/>
                      <a:pt x="11026" y="1786"/>
                    </a:cubicBezTo>
                    <a:lnTo>
                      <a:pt x="11038" y="16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9"/>
              <p:cNvSpPr/>
              <p:nvPr/>
            </p:nvSpPr>
            <p:spPr>
              <a:xfrm>
                <a:off x="2945250" y="-984525"/>
                <a:ext cx="302725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12109" h="4013" extrusionOk="0">
                    <a:moveTo>
                      <a:pt x="0" y="0"/>
                    </a:moveTo>
                    <a:lnTo>
                      <a:pt x="179" y="2275"/>
                    </a:lnTo>
                    <a:lnTo>
                      <a:pt x="11740" y="4013"/>
                    </a:lnTo>
                    <a:lnTo>
                      <a:pt x="12109" y="18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9"/>
              <p:cNvSpPr/>
              <p:nvPr/>
            </p:nvSpPr>
            <p:spPr>
              <a:xfrm>
                <a:off x="2936625" y="-1093475"/>
                <a:ext cx="328925" cy="104500"/>
              </a:xfrm>
              <a:custGeom>
                <a:avLst/>
                <a:gdLst/>
                <a:ahLst/>
                <a:cxnLst/>
                <a:rect l="l" t="t" r="r" b="b"/>
                <a:pathLst>
                  <a:path w="13157" h="4180" extrusionOk="0">
                    <a:moveTo>
                      <a:pt x="0" y="1"/>
                    </a:moveTo>
                    <a:lnTo>
                      <a:pt x="179" y="2275"/>
                    </a:lnTo>
                    <a:lnTo>
                      <a:pt x="12787" y="4180"/>
                    </a:lnTo>
                    <a:lnTo>
                      <a:pt x="13156" y="19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9"/>
              <p:cNvSpPr/>
              <p:nvPr/>
            </p:nvSpPr>
            <p:spPr>
              <a:xfrm>
                <a:off x="2911300" y="-1408675"/>
                <a:ext cx="406325" cy="104200"/>
              </a:xfrm>
              <a:custGeom>
                <a:avLst/>
                <a:gdLst/>
                <a:ahLst/>
                <a:cxnLst/>
                <a:rect l="l" t="t" r="r" b="b"/>
                <a:pathLst>
                  <a:path w="16253" h="4168" extrusionOk="0">
                    <a:moveTo>
                      <a:pt x="1" y="0"/>
                    </a:moveTo>
                    <a:lnTo>
                      <a:pt x="144" y="1798"/>
                    </a:lnTo>
                    <a:lnTo>
                      <a:pt x="15896" y="4167"/>
                    </a:lnTo>
                    <a:lnTo>
                      <a:pt x="16253" y="1965"/>
                    </a:lnTo>
                    <a:lnTo>
                      <a:pt x="5180" y="2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9"/>
              <p:cNvSpPr/>
              <p:nvPr/>
            </p:nvSpPr>
            <p:spPr>
              <a:xfrm>
                <a:off x="2927675" y="-1202700"/>
                <a:ext cx="354850" cy="108375"/>
              </a:xfrm>
              <a:custGeom>
                <a:avLst/>
                <a:gdLst/>
                <a:ahLst/>
                <a:cxnLst/>
                <a:rect l="l" t="t" r="r" b="b"/>
                <a:pathLst>
                  <a:path w="14194" h="4335" extrusionOk="0">
                    <a:moveTo>
                      <a:pt x="1" y="0"/>
                    </a:moveTo>
                    <a:lnTo>
                      <a:pt x="191" y="2286"/>
                    </a:lnTo>
                    <a:lnTo>
                      <a:pt x="13836" y="4334"/>
                    </a:lnTo>
                    <a:lnTo>
                      <a:pt x="14193" y="21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9"/>
              <p:cNvSpPr/>
              <p:nvPr/>
            </p:nvSpPr>
            <p:spPr>
              <a:xfrm>
                <a:off x="2919050" y="-1311650"/>
                <a:ext cx="381025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4502" extrusionOk="0">
                    <a:moveTo>
                      <a:pt x="1" y="1"/>
                    </a:moveTo>
                    <a:lnTo>
                      <a:pt x="179" y="2275"/>
                    </a:lnTo>
                    <a:lnTo>
                      <a:pt x="14883" y="4501"/>
                    </a:lnTo>
                    <a:lnTo>
                      <a:pt x="15241" y="22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8" name="Google Shape;178;p9"/>
            <p:cNvSpPr/>
            <p:nvPr/>
          </p:nvSpPr>
          <p:spPr>
            <a:xfrm>
              <a:off x="2890775" y="-1473225"/>
              <a:ext cx="455425" cy="132100"/>
            </a:xfrm>
            <a:custGeom>
              <a:avLst/>
              <a:gdLst/>
              <a:ahLst/>
              <a:cxnLst/>
              <a:rect l="l" t="t" r="r" b="b"/>
              <a:pathLst>
                <a:path w="18217" h="5284" extrusionOk="0">
                  <a:moveTo>
                    <a:pt x="7066" y="0"/>
                  </a:moveTo>
                  <a:cubicBezTo>
                    <a:pt x="3155" y="0"/>
                    <a:pt x="198" y="789"/>
                    <a:pt x="108" y="1987"/>
                  </a:cubicBezTo>
                  <a:cubicBezTo>
                    <a:pt x="0" y="3392"/>
                    <a:pt x="3941" y="4844"/>
                    <a:pt x="8930" y="5201"/>
                  </a:cubicBezTo>
                  <a:cubicBezTo>
                    <a:pt x="9701" y="5257"/>
                    <a:pt x="10450" y="5283"/>
                    <a:pt x="11168" y="5283"/>
                  </a:cubicBezTo>
                  <a:cubicBezTo>
                    <a:pt x="15086" y="5283"/>
                    <a:pt x="18043" y="4494"/>
                    <a:pt x="18134" y="3296"/>
                  </a:cubicBezTo>
                  <a:cubicBezTo>
                    <a:pt x="18217" y="1880"/>
                    <a:pt x="14276" y="439"/>
                    <a:pt x="9299" y="82"/>
                  </a:cubicBezTo>
                  <a:cubicBezTo>
                    <a:pt x="8531" y="27"/>
                    <a:pt x="7782" y="0"/>
                    <a:pt x="7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2892850" y="-1459875"/>
              <a:ext cx="453650" cy="69375"/>
            </a:xfrm>
            <a:custGeom>
              <a:avLst/>
              <a:gdLst/>
              <a:ahLst/>
              <a:cxnLst/>
              <a:rect l="l" t="t" r="r" b="b"/>
              <a:pathLst>
                <a:path w="18146" h="2775" extrusionOk="0">
                  <a:moveTo>
                    <a:pt x="108" y="0"/>
                  </a:moveTo>
                  <a:lnTo>
                    <a:pt x="1" y="1453"/>
                  </a:lnTo>
                  <a:lnTo>
                    <a:pt x="18039" y="2774"/>
                  </a:lnTo>
                  <a:lnTo>
                    <a:pt x="18146" y="132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2893450" y="-1509350"/>
              <a:ext cx="455750" cy="132175"/>
            </a:xfrm>
            <a:custGeom>
              <a:avLst/>
              <a:gdLst/>
              <a:ahLst/>
              <a:cxnLst/>
              <a:rect l="l" t="t" r="r" b="b"/>
              <a:pathLst>
                <a:path w="18230" h="5287" extrusionOk="0">
                  <a:moveTo>
                    <a:pt x="7032" y="0"/>
                  </a:moveTo>
                  <a:cubicBezTo>
                    <a:pt x="3135" y="0"/>
                    <a:pt x="188" y="797"/>
                    <a:pt x="108" y="1991"/>
                  </a:cubicBezTo>
                  <a:cubicBezTo>
                    <a:pt x="1" y="3396"/>
                    <a:pt x="3942" y="4849"/>
                    <a:pt x="8930" y="5206"/>
                  </a:cubicBezTo>
                  <a:cubicBezTo>
                    <a:pt x="9693" y="5261"/>
                    <a:pt x="10435" y="5287"/>
                    <a:pt x="11147" y="5287"/>
                  </a:cubicBezTo>
                  <a:cubicBezTo>
                    <a:pt x="15069" y="5287"/>
                    <a:pt x="18041" y="4490"/>
                    <a:pt x="18122" y="3301"/>
                  </a:cubicBezTo>
                  <a:cubicBezTo>
                    <a:pt x="18229" y="1884"/>
                    <a:pt x="14276" y="443"/>
                    <a:pt x="9299" y="86"/>
                  </a:cubicBezTo>
                  <a:cubicBezTo>
                    <a:pt x="8519" y="28"/>
                    <a:pt x="7759" y="0"/>
                    <a:pt x="70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3094975" y="-1688175"/>
              <a:ext cx="59550" cy="244700"/>
            </a:xfrm>
            <a:custGeom>
              <a:avLst/>
              <a:gdLst/>
              <a:ahLst/>
              <a:cxnLst/>
              <a:rect l="l" t="t" r="r" b="b"/>
              <a:pathLst>
                <a:path w="2382" h="9788" extrusionOk="0">
                  <a:moveTo>
                    <a:pt x="715" y="0"/>
                  </a:moveTo>
                  <a:lnTo>
                    <a:pt x="0" y="9668"/>
                  </a:lnTo>
                  <a:lnTo>
                    <a:pt x="1679" y="9787"/>
                  </a:lnTo>
                  <a:lnTo>
                    <a:pt x="2381" y="119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" name="Google Shape;182;p9"/>
            <p:cNvGrpSpPr/>
            <p:nvPr/>
          </p:nvGrpSpPr>
          <p:grpSpPr>
            <a:xfrm>
              <a:off x="3095550" y="-1688475"/>
              <a:ext cx="59575" cy="244700"/>
              <a:chOff x="3095550" y="-1688475"/>
              <a:chExt cx="59575" cy="244700"/>
            </a:xfrm>
          </p:grpSpPr>
          <p:sp>
            <p:nvSpPr>
              <p:cNvPr id="183" name="Google Shape;183;p9"/>
              <p:cNvSpPr/>
              <p:nvPr/>
            </p:nvSpPr>
            <p:spPr>
              <a:xfrm>
                <a:off x="3095550" y="-1514050"/>
                <a:ext cx="42600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2811" extrusionOk="0">
                    <a:moveTo>
                      <a:pt x="191" y="0"/>
                    </a:moveTo>
                    <a:lnTo>
                      <a:pt x="1" y="2691"/>
                    </a:lnTo>
                    <a:lnTo>
                      <a:pt x="1680" y="2810"/>
                    </a:lnTo>
                    <a:lnTo>
                      <a:pt x="1704" y="2441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9"/>
              <p:cNvSpPr/>
              <p:nvPr/>
            </p:nvSpPr>
            <p:spPr>
              <a:xfrm>
                <a:off x="3112225" y="-1688475"/>
                <a:ext cx="42900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2846" extrusionOk="0">
                    <a:moveTo>
                      <a:pt x="25" y="0"/>
                    </a:moveTo>
                    <a:lnTo>
                      <a:pt x="1" y="405"/>
                    </a:lnTo>
                    <a:lnTo>
                      <a:pt x="1513" y="2846"/>
                    </a:lnTo>
                    <a:lnTo>
                      <a:pt x="1715" y="119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9"/>
              <p:cNvSpPr/>
              <p:nvPr/>
            </p:nvSpPr>
            <p:spPr>
              <a:xfrm>
                <a:off x="3103600" y="-1633425"/>
                <a:ext cx="43175" cy="1330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5323" extrusionOk="0">
                    <a:moveTo>
                      <a:pt x="215" y="1"/>
                    </a:moveTo>
                    <a:lnTo>
                      <a:pt x="0" y="2882"/>
                    </a:lnTo>
                    <a:lnTo>
                      <a:pt x="1524" y="5323"/>
                    </a:lnTo>
                    <a:lnTo>
                      <a:pt x="1727" y="2442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9"/>
          <p:cNvGrpSpPr/>
          <p:nvPr/>
        </p:nvGrpSpPr>
        <p:grpSpPr>
          <a:xfrm rot="6201090">
            <a:off x="-21357" y="3920931"/>
            <a:ext cx="1086958" cy="1626123"/>
            <a:chOff x="3774225" y="-1654550"/>
            <a:chExt cx="636100" cy="951625"/>
          </a:xfrm>
        </p:grpSpPr>
        <p:sp>
          <p:nvSpPr>
            <p:cNvPr id="187" name="Google Shape;187;p9"/>
            <p:cNvSpPr/>
            <p:nvPr/>
          </p:nvSpPr>
          <p:spPr>
            <a:xfrm>
              <a:off x="3774225" y="-1654550"/>
              <a:ext cx="636100" cy="951625"/>
            </a:xfrm>
            <a:custGeom>
              <a:avLst/>
              <a:gdLst/>
              <a:ahLst/>
              <a:cxnLst/>
              <a:rect l="l" t="t" r="r" b="b"/>
              <a:pathLst>
                <a:path w="25444" h="38065" extrusionOk="0">
                  <a:moveTo>
                    <a:pt x="16133" y="1"/>
                  </a:moveTo>
                  <a:cubicBezTo>
                    <a:pt x="15335" y="1"/>
                    <a:pt x="14597" y="143"/>
                    <a:pt x="13895" y="453"/>
                  </a:cubicBezTo>
                  <a:cubicBezTo>
                    <a:pt x="13704" y="548"/>
                    <a:pt x="13490" y="655"/>
                    <a:pt x="13299" y="774"/>
                  </a:cubicBezTo>
                  <a:cubicBezTo>
                    <a:pt x="12335" y="786"/>
                    <a:pt x="11371" y="1072"/>
                    <a:pt x="10502" y="1572"/>
                  </a:cubicBezTo>
                  <a:cubicBezTo>
                    <a:pt x="9168" y="2358"/>
                    <a:pt x="8168" y="3656"/>
                    <a:pt x="7584" y="5311"/>
                  </a:cubicBezTo>
                  <a:cubicBezTo>
                    <a:pt x="7084" y="6799"/>
                    <a:pt x="7037" y="8287"/>
                    <a:pt x="7049" y="9680"/>
                  </a:cubicBezTo>
                  <a:cubicBezTo>
                    <a:pt x="7049" y="9918"/>
                    <a:pt x="7061" y="10157"/>
                    <a:pt x="7061" y="10395"/>
                  </a:cubicBezTo>
                  <a:cubicBezTo>
                    <a:pt x="7084" y="10847"/>
                    <a:pt x="7084" y="11264"/>
                    <a:pt x="7084" y="11681"/>
                  </a:cubicBezTo>
                  <a:cubicBezTo>
                    <a:pt x="7084" y="11943"/>
                    <a:pt x="7061" y="12216"/>
                    <a:pt x="7049" y="12466"/>
                  </a:cubicBezTo>
                  <a:cubicBezTo>
                    <a:pt x="7037" y="12597"/>
                    <a:pt x="7037" y="12740"/>
                    <a:pt x="7025" y="12871"/>
                  </a:cubicBezTo>
                  <a:cubicBezTo>
                    <a:pt x="7025" y="12931"/>
                    <a:pt x="7001" y="12990"/>
                    <a:pt x="7001" y="13050"/>
                  </a:cubicBezTo>
                  <a:lnTo>
                    <a:pt x="6989" y="13169"/>
                  </a:lnTo>
                  <a:lnTo>
                    <a:pt x="6989" y="13181"/>
                  </a:lnTo>
                  <a:cubicBezTo>
                    <a:pt x="6882" y="14240"/>
                    <a:pt x="6680" y="15276"/>
                    <a:pt x="6394" y="16288"/>
                  </a:cubicBezTo>
                  <a:cubicBezTo>
                    <a:pt x="6096" y="17324"/>
                    <a:pt x="5751" y="18217"/>
                    <a:pt x="5298" y="19182"/>
                  </a:cubicBezTo>
                  <a:cubicBezTo>
                    <a:pt x="4834" y="20134"/>
                    <a:pt x="4263" y="21075"/>
                    <a:pt x="3715" y="21825"/>
                  </a:cubicBezTo>
                  <a:cubicBezTo>
                    <a:pt x="3477" y="22158"/>
                    <a:pt x="3227" y="22480"/>
                    <a:pt x="2941" y="22837"/>
                  </a:cubicBezTo>
                  <a:cubicBezTo>
                    <a:pt x="1691" y="24432"/>
                    <a:pt x="274" y="26230"/>
                    <a:pt x="95" y="28718"/>
                  </a:cubicBezTo>
                  <a:cubicBezTo>
                    <a:pt x="0" y="30254"/>
                    <a:pt x="417" y="31754"/>
                    <a:pt x="1274" y="32826"/>
                  </a:cubicBezTo>
                  <a:cubicBezTo>
                    <a:pt x="1679" y="33338"/>
                    <a:pt x="2167" y="33767"/>
                    <a:pt x="2739" y="34076"/>
                  </a:cubicBezTo>
                  <a:cubicBezTo>
                    <a:pt x="3167" y="34731"/>
                    <a:pt x="3727" y="35314"/>
                    <a:pt x="4417" y="35755"/>
                  </a:cubicBezTo>
                  <a:cubicBezTo>
                    <a:pt x="5060" y="36172"/>
                    <a:pt x="5751" y="36457"/>
                    <a:pt x="6489" y="36612"/>
                  </a:cubicBezTo>
                  <a:cubicBezTo>
                    <a:pt x="7477" y="37541"/>
                    <a:pt x="8823" y="38065"/>
                    <a:pt x="10263" y="38065"/>
                  </a:cubicBezTo>
                  <a:cubicBezTo>
                    <a:pt x="10335" y="38065"/>
                    <a:pt x="10418" y="38065"/>
                    <a:pt x="10490" y="38053"/>
                  </a:cubicBezTo>
                  <a:cubicBezTo>
                    <a:pt x="12002" y="37993"/>
                    <a:pt x="13502" y="37398"/>
                    <a:pt x="14954" y="36243"/>
                  </a:cubicBezTo>
                  <a:cubicBezTo>
                    <a:pt x="16062" y="35350"/>
                    <a:pt x="17002" y="34302"/>
                    <a:pt x="17812" y="33362"/>
                  </a:cubicBezTo>
                  <a:cubicBezTo>
                    <a:pt x="19574" y="31290"/>
                    <a:pt x="21086" y="29064"/>
                    <a:pt x="22301" y="26706"/>
                  </a:cubicBezTo>
                  <a:cubicBezTo>
                    <a:pt x="22598" y="26147"/>
                    <a:pt x="22884" y="25551"/>
                    <a:pt x="23146" y="24956"/>
                  </a:cubicBezTo>
                  <a:cubicBezTo>
                    <a:pt x="23765" y="23587"/>
                    <a:pt x="24241" y="22158"/>
                    <a:pt x="24563" y="20741"/>
                  </a:cubicBezTo>
                  <a:cubicBezTo>
                    <a:pt x="24932" y="19170"/>
                    <a:pt x="25110" y="17634"/>
                    <a:pt x="25230" y="16324"/>
                  </a:cubicBezTo>
                  <a:cubicBezTo>
                    <a:pt x="25372" y="14812"/>
                    <a:pt x="25444" y="13324"/>
                    <a:pt x="25444" y="11871"/>
                  </a:cubicBezTo>
                  <a:cubicBezTo>
                    <a:pt x="25432" y="10514"/>
                    <a:pt x="25432" y="8823"/>
                    <a:pt x="24860" y="7216"/>
                  </a:cubicBezTo>
                  <a:cubicBezTo>
                    <a:pt x="24277" y="5537"/>
                    <a:pt x="23182" y="4203"/>
                    <a:pt x="21801" y="3513"/>
                  </a:cubicBezTo>
                  <a:cubicBezTo>
                    <a:pt x="21622" y="3418"/>
                    <a:pt x="21443" y="3346"/>
                    <a:pt x="21265" y="3275"/>
                  </a:cubicBezTo>
                  <a:cubicBezTo>
                    <a:pt x="20979" y="2644"/>
                    <a:pt x="20598" y="2060"/>
                    <a:pt x="20098" y="1584"/>
                  </a:cubicBezTo>
                  <a:cubicBezTo>
                    <a:pt x="19074" y="572"/>
                    <a:pt x="17633" y="1"/>
                    <a:pt x="16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3821550" y="-1587725"/>
              <a:ext cx="389350" cy="755950"/>
            </a:xfrm>
            <a:custGeom>
              <a:avLst/>
              <a:gdLst/>
              <a:ahLst/>
              <a:cxnLst/>
              <a:rect l="l" t="t" r="r" b="b"/>
              <a:pathLst>
                <a:path w="15574" h="30238" extrusionOk="0">
                  <a:moveTo>
                    <a:pt x="11457" y="0"/>
                  </a:moveTo>
                  <a:cubicBezTo>
                    <a:pt x="10802" y="0"/>
                    <a:pt x="10147" y="194"/>
                    <a:pt x="9561" y="542"/>
                  </a:cubicBezTo>
                  <a:cubicBezTo>
                    <a:pt x="8537" y="1149"/>
                    <a:pt x="7870" y="2162"/>
                    <a:pt x="7477" y="3281"/>
                  </a:cubicBezTo>
                  <a:cubicBezTo>
                    <a:pt x="7073" y="4471"/>
                    <a:pt x="7013" y="5757"/>
                    <a:pt x="7037" y="7007"/>
                  </a:cubicBezTo>
                  <a:cubicBezTo>
                    <a:pt x="7049" y="7698"/>
                    <a:pt x="7061" y="8365"/>
                    <a:pt x="7061" y="9055"/>
                  </a:cubicBezTo>
                  <a:cubicBezTo>
                    <a:pt x="7061" y="9353"/>
                    <a:pt x="7049" y="9627"/>
                    <a:pt x="7037" y="9924"/>
                  </a:cubicBezTo>
                  <a:cubicBezTo>
                    <a:pt x="7013" y="10079"/>
                    <a:pt x="7013" y="10222"/>
                    <a:pt x="7001" y="10365"/>
                  </a:cubicBezTo>
                  <a:cubicBezTo>
                    <a:pt x="7001" y="10424"/>
                    <a:pt x="6989" y="10496"/>
                    <a:pt x="6989" y="10555"/>
                  </a:cubicBezTo>
                  <a:cubicBezTo>
                    <a:pt x="6989" y="10579"/>
                    <a:pt x="6989" y="10615"/>
                    <a:pt x="6965" y="10639"/>
                  </a:cubicBezTo>
                  <a:lnTo>
                    <a:pt x="6965" y="10686"/>
                  </a:lnTo>
                  <a:lnTo>
                    <a:pt x="6965" y="10722"/>
                  </a:lnTo>
                  <a:cubicBezTo>
                    <a:pt x="6858" y="11877"/>
                    <a:pt x="6632" y="13020"/>
                    <a:pt x="6311" y="14139"/>
                  </a:cubicBezTo>
                  <a:cubicBezTo>
                    <a:pt x="5989" y="15270"/>
                    <a:pt x="5620" y="16282"/>
                    <a:pt x="5096" y="17342"/>
                  </a:cubicBezTo>
                  <a:cubicBezTo>
                    <a:pt x="4608" y="18354"/>
                    <a:pt x="3977" y="19414"/>
                    <a:pt x="3358" y="20283"/>
                  </a:cubicBezTo>
                  <a:cubicBezTo>
                    <a:pt x="2024" y="22116"/>
                    <a:pt x="262" y="23831"/>
                    <a:pt x="84" y="26212"/>
                  </a:cubicBezTo>
                  <a:cubicBezTo>
                    <a:pt x="0" y="27176"/>
                    <a:pt x="227" y="28236"/>
                    <a:pt x="834" y="29010"/>
                  </a:cubicBezTo>
                  <a:cubicBezTo>
                    <a:pt x="1481" y="29820"/>
                    <a:pt x="2452" y="30238"/>
                    <a:pt x="3471" y="30238"/>
                  </a:cubicBezTo>
                  <a:cubicBezTo>
                    <a:pt x="3576" y="30238"/>
                    <a:pt x="3681" y="30233"/>
                    <a:pt x="3786" y="30224"/>
                  </a:cubicBezTo>
                  <a:cubicBezTo>
                    <a:pt x="4989" y="30141"/>
                    <a:pt x="6049" y="29546"/>
                    <a:pt x="6954" y="28784"/>
                  </a:cubicBezTo>
                  <a:cubicBezTo>
                    <a:pt x="7847" y="28022"/>
                    <a:pt x="8620" y="27105"/>
                    <a:pt x="9347" y="26176"/>
                  </a:cubicBezTo>
                  <a:cubicBezTo>
                    <a:pt x="10871" y="24283"/>
                    <a:pt x="12168" y="22223"/>
                    <a:pt x="13204" y="20033"/>
                  </a:cubicBezTo>
                  <a:cubicBezTo>
                    <a:pt x="13454" y="19509"/>
                    <a:pt x="13681" y="18973"/>
                    <a:pt x="13907" y="18425"/>
                  </a:cubicBezTo>
                  <a:cubicBezTo>
                    <a:pt x="14395" y="17223"/>
                    <a:pt x="14764" y="15973"/>
                    <a:pt x="15002" y="14687"/>
                  </a:cubicBezTo>
                  <a:cubicBezTo>
                    <a:pt x="15264" y="13365"/>
                    <a:pt x="15383" y="12032"/>
                    <a:pt x="15467" y="10686"/>
                  </a:cubicBezTo>
                  <a:cubicBezTo>
                    <a:pt x="15562" y="9329"/>
                    <a:pt x="15574" y="7960"/>
                    <a:pt x="15526" y="6614"/>
                  </a:cubicBezTo>
                  <a:cubicBezTo>
                    <a:pt x="15490" y="5305"/>
                    <a:pt x="15431" y="3959"/>
                    <a:pt x="14943" y="2757"/>
                  </a:cubicBezTo>
                  <a:cubicBezTo>
                    <a:pt x="14550" y="1733"/>
                    <a:pt x="13835" y="780"/>
                    <a:pt x="12823" y="304"/>
                  </a:cubicBezTo>
                  <a:cubicBezTo>
                    <a:pt x="12384" y="97"/>
                    <a:pt x="11921" y="0"/>
                    <a:pt x="11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3861725" y="-1607500"/>
              <a:ext cx="417050" cy="822950"/>
            </a:xfrm>
            <a:custGeom>
              <a:avLst/>
              <a:gdLst/>
              <a:ahLst/>
              <a:cxnLst/>
              <a:rect l="l" t="t" r="r" b="b"/>
              <a:pathLst>
                <a:path w="16682" h="32918" extrusionOk="0">
                  <a:moveTo>
                    <a:pt x="12619" y="0"/>
                  </a:moveTo>
                  <a:cubicBezTo>
                    <a:pt x="12122" y="0"/>
                    <a:pt x="11626" y="97"/>
                    <a:pt x="11169" y="297"/>
                  </a:cubicBezTo>
                  <a:cubicBezTo>
                    <a:pt x="9907" y="857"/>
                    <a:pt x="9037" y="2071"/>
                    <a:pt x="8502" y="3345"/>
                  </a:cubicBezTo>
                  <a:cubicBezTo>
                    <a:pt x="6823" y="7298"/>
                    <a:pt x="7633" y="11882"/>
                    <a:pt x="6347" y="15966"/>
                  </a:cubicBezTo>
                  <a:cubicBezTo>
                    <a:pt x="5192" y="19657"/>
                    <a:pt x="2418" y="22622"/>
                    <a:pt x="929" y="26193"/>
                  </a:cubicBezTo>
                  <a:cubicBezTo>
                    <a:pt x="382" y="27515"/>
                    <a:pt x="1" y="29003"/>
                    <a:pt x="453" y="30361"/>
                  </a:cubicBezTo>
                  <a:cubicBezTo>
                    <a:pt x="938" y="31848"/>
                    <a:pt x="2463" y="32918"/>
                    <a:pt x="4019" y="32918"/>
                  </a:cubicBezTo>
                  <a:cubicBezTo>
                    <a:pt x="4144" y="32918"/>
                    <a:pt x="4269" y="32911"/>
                    <a:pt x="4394" y="32897"/>
                  </a:cubicBezTo>
                  <a:cubicBezTo>
                    <a:pt x="6073" y="32718"/>
                    <a:pt x="7525" y="31242"/>
                    <a:pt x="7680" y="29575"/>
                  </a:cubicBezTo>
                  <a:lnTo>
                    <a:pt x="14526" y="17907"/>
                  </a:lnTo>
                  <a:lnTo>
                    <a:pt x="16098" y="5167"/>
                  </a:lnTo>
                  <a:cubicBezTo>
                    <a:pt x="16681" y="3798"/>
                    <a:pt x="16336" y="2107"/>
                    <a:pt x="15276" y="1059"/>
                  </a:cubicBezTo>
                  <a:cubicBezTo>
                    <a:pt x="14574" y="373"/>
                    <a:pt x="13595" y="0"/>
                    <a:pt x="126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3938825" y="-1533475"/>
              <a:ext cx="425075" cy="783025"/>
            </a:xfrm>
            <a:custGeom>
              <a:avLst/>
              <a:gdLst/>
              <a:ahLst/>
              <a:cxnLst/>
              <a:rect l="l" t="t" r="r" b="b"/>
              <a:pathLst>
                <a:path w="17003" h="31321" extrusionOk="0">
                  <a:moveTo>
                    <a:pt x="12819" y="1"/>
                  </a:moveTo>
                  <a:cubicBezTo>
                    <a:pt x="12176" y="1"/>
                    <a:pt x="11532" y="172"/>
                    <a:pt x="10942" y="480"/>
                  </a:cubicBezTo>
                  <a:cubicBezTo>
                    <a:pt x="9835" y="1075"/>
                    <a:pt x="9109" y="2123"/>
                    <a:pt x="8668" y="3266"/>
                  </a:cubicBezTo>
                  <a:cubicBezTo>
                    <a:pt x="8192" y="4504"/>
                    <a:pt x="8097" y="5837"/>
                    <a:pt x="8073" y="7147"/>
                  </a:cubicBezTo>
                  <a:cubicBezTo>
                    <a:pt x="8049" y="7862"/>
                    <a:pt x="8049" y="8564"/>
                    <a:pt x="8025" y="9278"/>
                  </a:cubicBezTo>
                  <a:cubicBezTo>
                    <a:pt x="8013" y="9576"/>
                    <a:pt x="7989" y="9886"/>
                    <a:pt x="7966" y="10183"/>
                  </a:cubicBezTo>
                  <a:cubicBezTo>
                    <a:pt x="7954" y="10338"/>
                    <a:pt x="7930" y="10481"/>
                    <a:pt x="7918" y="10648"/>
                  </a:cubicBezTo>
                  <a:cubicBezTo>
                    <a:pt x="7906" y="10719"/>
                    <a:pt x="7906" y="10779"/>
                    <a:pt x="7894" y="10850"/>
                  </a:cubicBezTo>
                  <a:cubicBezTo>
                    <a:pt x="7894" y="10886"/>
                    <a:pt x="7870" y="10933"/>
                    <a:pt x="7870" y="10957"/>
                  </a:cubicBezTo>
                  <a:lnTo>
                    <a:pt x="7870" y="11005"/>
                  </a:lnTo>
                  <a:lnTo>
                    <a:pt x="7870" y="11029"/>
                  </a:lnTo>
                  <a:cubicBezTo>
                    <a:pt x="7716" y="12243"/>
                    <a:pt x="7430" y="13434"/>
                    <a:pt x="7061" y="14589"/>
                  </a:cubicBezTo>
                  <a:cubicBezTo>
                    <a:pt x="6680" y="15767"/>
                    <a:pt x="6239" y="16803"/>
                    <a:pt x="5680" y="17898"/>
                  </a:cubicBezTo>
                  <a:cubicBezTo>
                    <a:pt x="5120" y="18934"/>
                    <a:pt x="4441" y="20018"/>
                    <a:pt x="3739" y="20911"/>
                  </a:cubicBezTo>
                  <a:cubicBezTo>
                    <a:pt x="2286" y="22780"/>
                    <a:pt x="381" y="24506"/>
                    <a:pt x="108" y="26983"/>
                  </a:cubicBezTo>
                  <a:cubicBezTo>
                    <a:pt x="0" y="27995"/>
                    <a:pt x="179" y="29114"/>
                    <a:pt x="810" y="29936"/>
                  </a:cubicBezTo>
                  <a:cubicBezTo>
                    <a:pt x="1491" y="30855"/>
                    <a:pt x="2562" y="31320"/>
                    <a:pt x="3692" y="31320"/>
                  </a:cubicBezTo>
                  <a:cubicBezTo>
                    <a:pt x="3747" y="31320"/>
                    <a:pt x="3803" y="31319"/>
                    <a:pt x="3858" y="31317"/>
                  </a:cubicBezTo>
                  <a:cubicBezTo>
                    <a:pt x="5120" y="31269"/>
                    <a:pt x="6239" y="30698"/>
                    <a:pt x="7227" y="29924"/>
                  </a:cubicBezTo>
                  <a:cubicBezTo>
                    <a:pt x="8192" y="29162"/>
                    <a:pt x="9025" y="28221"/>
                    <a:pt x="9823" y="27281"/>
                  </a:cubicBezTo>
                  <a:cubicBezTo>
                    <a:pt x="11478" y="25364"/>
                    <a:pt x="12907" y="23256"/>
                    <a:pt x="14085" y="20994"/>
                  </a:cubicBezTo>
                  <a:cubicBezTo>
                    <a:pt x="14371" y="20458"/>
                    <a:pt x="14633" y="19899"/>
                    <a:pt x="14871" y="19339"/>
                  </a:cubicBezTo>
                  <a:cubicBezTo>
                    <a:pt x="15419" y="18089"/>
                    <a:pt x="15848" y="16791"/>
                    <a:pt x="16169" y="15470"/>
                  </a:cubicBezTo>
                  <a:cubicBezTo>
                    <a:pt x="16479" y="14100"/>
                    <a:pt x="16657" y="12684"/>
                    <a:pt x="16788" y="11291"/>
                  </a:cubicBezTo>
                  <a:cubicBezTo>
                    <a:pt x="16931" y="9874"/>
                    <a:pt x="17002" y="8445"/>
                    <a:pt x="17002" y="7028"/>
                  </a:cubicBezTo>
                  <a:cubicBezTo>
                    <a:pt x="16967" y="5706"/>
                    <a:pt x="16955" y="4290"/>
                    <a:pt x="16502" y="3016"/>
                  </a:cubicBezTo>
                  <a:cubicBezTo>
                    <a:pt x="16133" y="1920"/>
                    <a:pt x="15407" y="896"/>
                    <a:pt x="14359" y="361"/>
                  </a:cubicBezTo>
                  <a:cubicBezTo>
                    <a:pt x="13867" y="114"/>
                    <a:pt x="13344" y="1"/>
                    <a:pt x="128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4152050" y="-1572500"/>
              <a:ext cx="45125" cy="34975"/>
            </a:xfrm>
            <a:custGeom>
              <a:avLst/>
              <a:gdLst/>
              <a:ahLst/>
              <a:cxnLst/>
              <a:rect l="l" t="t" r="r" b="b"/>
              <a:pathLst>
                <a:path w="1805" h="1399" extrusionOk="0">
                  <a:moveTo>
                    <a:pt x="1518" y="0"/>
                  </a:moveTo>
                  <a:cubicBezTo>
                    <a:pt x="1504" y="0"/>
                    <a:pt x="1489" y="5"/>
                    <a:pt x="1473" y="17"/>
                  </a:cubicBezTo>
                  <a:cubicBezTo>
                    <a:pt x="1234" y="183"/>
                    <a:pt x="1020" y="350"/>
                    <a:pt x="782" y="505"/>
                  </a:cubicBezTo>
                  <a:lnTo>
                    <a:pt x="365" y="183"/>
                  </a:lnTo>
                  <a:cubicBezTo>
                    <a:pt x="306" y="136"/>
                    <a:pt x="222" y="76"/>
                    <a:pt x="163" y="29"/>
                  </a:cubicBezTo>
                  <a:cubicBezTo>
                    <a:pt x="148" y="16"/>
                    <a:pt x="132" y="11"/>
                    <a:pt x="116" y="11"/>
                  </a:cubicBezTo>
                  <a:cubicBezTo>
                    <a:pt x="55" y="11"/>
                    <a:pt x="1" y="88"/>
                    <a:pt x="68" y="136"/>
                  </a:cubicBezTo>
                  <a:cubicBezTo>
                    <a:pt x="258" y="302"/>
                    <a:pt x="449" y="445"/>
                    <a:pt x="639" y="612"/>
                  </a:cubicBezTo>
                  <a:cubicBezTo>
                    <a:pt x="508" y="707"/>
                    <a:pt x="377" y="802"/>
                    <a:pt x="246" y="898"/>
                  </a:cubicBezTo>
                  <a:cubicBezTo>
                    <a:pt x="187" y="945"/>
                    <a:pt x="127" y="981"/>
                    <a:pt x="68" y="1017"/>
                  </a:cubicBezTo>
                  <a:cubicBezTo>
                    <a:pt x="0" y="1065"/>
                    <a:pt x="42" y="1152"/>
                    <a:pt x="98" y="1152"/>
                  </a:cubicBezTo>
                  <a:cubicBezTo>
                    <a:pt x="111" y="1152"/>
                    <a:pt x="125" y="1147"/>
                    <a:pt x="139" y="1136"/>
                  </a:cubicBezTo>
                  <a:cubicBezTo>
                    <a:pt x="342" y="981"/>
                    <a:pt x="556" y="838"/>
                    <a:pt x="746" y="707"/>
                  </a:cubicBezTo>
                  <a:lnTo>
                    <a:pt x="1413" y="1243"/>
                  </a:lnTo>
                  <a:cubicBezTo>
                    <a:pt x="1473" y="1279"/>
                    <a:pt x="1556" y="1338"/>
                    <a:pt x="1615" y="1386"/>
                  </a:cubicBezTo>
                  <a:cubicBezTo>
                    <a:pt x="1633" y="1395"/>
                    <a:pt x="1652" y="1399"/>
                    <a:pt x="1669" y="1399"/>
                  </a:cubicBezTo>
                  <a:cubicBezTo>
                    <a:pt x="1745" y="1399"/>
                    <a:pt x="1804" y="1327"/>
                    <a:pt x="1746" y="1279"/>
                  </a:cubicBezTo>
                  <a:lnTo>
                    <a:pt x="901" y="600"/>
                  </a:lnTo>
                  <a:cubicBezTo>
                    <a:pt x="1056" y="481"/>
                    <a:pt x="1223" y="374"/>
                    <a:pt x="1377" y="255"/>
                  </a:cubicBezTo>
                  <a:cubicBezTo>
                    <a:pt x="1437" y="207"/>
                    <a:pt x="1496" y="171"/>
                    <a:pt x="1556" y="136"/>
                  </a:cubicBezTo>
                  <a:cubicBezTo>
                    <a:pt x="1614" y="87"/>
                    <a:pt x="1578" y="0"/>
                    <a:pt x="1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3912925" y="-1435800"/>
              <a:ext cx="207200" cy="499850"/>
            </a:xfrm>
            <a:custGeom>
              <a:avLst/>
              <a:gdLst/>
              <a:ahLst/>
              <a:cxnLst/>
              <a:rect l="l" t="t" r="r" b="b"/>
              <a:pathLst>
                <a:path w="8288" h="19994" extrusionOk="0">
                  <a:moveTo>
                    <a:pt x="6974" y="1106"/>
                  </a:moveTo>
                  <a:cubicBezTo>
                    <a:pt x="6975" y="1107"/>
                    <a:pt x="6977" y="1108"/>
                    <a:pt x="6978" y="1109"/>
                  </a:cubicBezTo>
                  <a:cubicBezTo>
                    <a:pt x="6990" y="1126"/>
                    <a:pt x="6995" y="1133"/>
                    <a:pt x="6995" y="1133"/>
                  </a:cubicBezTo>
                  <a:cubicBezTo>
                    <a:pt x="6994" y="1133"/>
                    <a:pt x="6985" y="1120"/>
                    <a:pt x="6974" y="1106"/>
                  </a:cubicBezTo>
                  <a:close/>
                  <a:moveTo>
                    <a:pt x="7192" y="2109"/>
                  </a:moveTo>
                  <a:lnTo>
                    <a:pt x="7192" y="2109"/>
                  </a:lnTo>
                  <a:cubicBezTo>
                    <a:pt x="7189" y="2121"/>
                    <a:pt x="7187" y="2132"/>
                    <a:pt x="7185" y="2142"/>
                  </a:cubicBezTo>
                  <a:lnTo>
                    <a:pt x="7185" y="2142"/>
                  </a:lnTo>
                  <a:cubicBezTo>
                    <a:pt x="7192" y="2130"/>
                    <a:pt x="7192" y="2117"/>
                    <a:pt x="7192" y="2109"/>
                  </a:cubicBezTo>
                  <a:close/>
                  <a:moveTo>
                    <a:pt x="4302" y="12523"/>
                  </a:moveTo>
                  <a:cubicBezTo>
                    <a:pt x="4296" y="12544"/>
                    <a:pt x="4291" y="12555"/>
                    <a:pt x="4289" y="12555"/>
                  </a:cubicBezTo>
                  <a:cubicBezTo>
                    <a:pt x="4287" y="12555"/>
                    <a:pt x="4289" y="12545"/>
                    <a:pt x="4299" y="12527"/>
                  </a:cubicBezTo>
                  <a:cubicBezTo>
                    <a:pt x="4300" y="12526"/>
                    <a:pt x="4301" y="12524"/>
                    <a:pt x="4302" y="12523"/>
                  </a:cubicBezTo>
                  <a:close/>
                  <a:moveTo>
                    <a:pt x="4200" y="12917"/>
                  </a:moveTo>
                  <a:lnTo>
                    <a:pt x="4200" y="12917"/>
                  </a:lnTo>
                  <a:cubicBezTo>
                    <a:pt x="4199" y="12924"/>
                    <a:pt x="4198" y="12927"/>
                    <a:pt x="4197" y="12927"/>
                  </a:cubicBezTo>
                  <a:cubicBezTo>
                    <a:pt x="4197" y="12927"/>
                    <a:pt x="4198" y="12923"/>
                    <a:pt x="4200" y="12917"/>
                  </a:cubicBezTo>
                  <a:close/>
                  <a:moveTo>
                    <a:pt x="3108" y="15317"/>
                  </a:moveTo>
                  <a:lnTo>
                    <a:pt x="3108" y="15317"/>
                  </a:lnTo>
                  <a:cubicBezTo>
                    <a:pt x="3108" y="15320"/>
                    <a:pt x="3108" y="15322"/>
                    <a:pt x="3108" y="15325"/>
                  </a:cubicBezTo>
                  <a:cubicBezTo>
                    <a:pt x="3099" y="15344"/>
                    <a:pt x="3095" y="15351"/>
                    <a:pt x="3095" y="15351"/>
                  </a:cubicBezTo>
                  <a:cubicBezTo>
                    <a:pt x="3094" y="15351"/>
                    <a:pt x="3102" y="15335"/>
                    <a:pt x="3108" y="15317"/>
                  </a:cubicBezTo>
                  <a:close/>
                  <a:moveTo>
                    <a:pt x="2676" y="15884"/>
                  </a:moveTo>
                  <a:cubicBezTo>
                    <a:pt x="2680" y="15884"/>
                    <a:pt x="2664" y="15901"/>
                    <a:pt x="2645" y="15908"/>
                  </a:cubicBezTo>
                  <a:lnTo>
                    <a:pt x="2645" y="15908"/>
                  </a:lnTo>
                  <a:cubicBezTo>
                    <a:pt x="2664" y="15890"/>
                    <a:pt x="2674" y="15884"/>
                    <a:pt x="2676" y="15884"/>
                  </a:cubicBezTo>
                  <a:close/>
                  <a:moveTo>
                    <a:pt x="1574" y="17639"/>
                  </a:moveTo>
                  <a:lnTo>
                    <a:pt x="1548" y="17659"/>
                  </a:lnTo>
                  <a:cubicBezTo>
                    <a:pt x="1543" y="17663"/>
                    <a:pt x="1538" y="17667"/>
                    <a:pt x="1534" y="17671"/>
                  </a:cubicBezTo>
                  <a:lnTo>
                    <a:pt x="1534" y="17671"/>
                  </a:lnTo>
                  <a:cubicBezTo>
                    <a:pt x="1532" y="17669"/>
                    <a:pt x="1548" y="17653"/>
                    <a:pt x="1560" y="17647"/>
                  </a:cubicBezTo>
                  <a:cubicBezTo>
                    <a:pt x="1565" y="17644"/>
                    <a:pt x="1569" y="17642"/>
                    <a:pt x="1574" y="17639"/>
                  </a:cubicBezTo>
                  <a:close/>
                  <a:moveTo>
                    <a:pt x="1136" y="18146"/>
                  </a:moveTo>
                  <a:lnTo>
                    <a:pt x="1136" y="18146"/>
                  </a:lnTo>
                  <a:cubicBezTo>
                    <a:pt x="1133" y="18152"/>
                    <a:pt x="1129" y="18158"/>
                    <a:pt x="1126" y="18165"/>
                  </a:cubicBezTo>
                  <a:lnTo>
                    <a:pt x="1126" y="18165"/>
                  </a:lnTo>
                  <a:cubicBezTo>
                    <a:pt x="1129" y="18157"/>
                    <a:pt x="1133" y="18150"/>
                    <a:pt x="1136" y="18146"/>
                  </a:cubicBezTo>
                  <a:close/>
                  <a:moveTo>
                    <a:pt x="1096" y="18813"/>
                  </a:moveTo>
                  <a:lnTo>
                    <a:pt x="1096" y="18813"/>
                  </a:lnTo>
                  <a:cubicBezTo>
                    <a:pt x="1096" y="18813"/>
                    <a:pt x="1096" y="18814"/>
                    <a:pt x="1096" y="18814"/>
                  </a:cubicBezTo>
                  <a:lnTo>
                    <a:pt x="1096" y="18814"/>
                  </a:lnTo>
                  <a:cubicBezTo>
                    <a:pt x="1096" y="18814"/>
                    <a:pt x="1096" y="18814"/>
                    <a:pt x="1096" y="18813"/>
                  </a:cubicBezTo>
                  <a:cubicBezTo>
                    <a:pt x="1096" y="18813"/>
                    <a:pt x="1096" y="18813"/>
                    <a:pt x="1096" y="18813"/>
                  </a:cubicBezTo>
                  <a:close/>
                  <a:moveTo>
                    <a:pt x="7055" y="0"/>
                  </a:moveTo>
                  <a:cubicBezTo>
                    <a:pt x="6878" y="0"/>
                    <a:pt x="6689" y="99"/>
                    <a:pt x="6608" y="252"/>
                  </a:cubicBezTo>
                  <a:cubicBezTo>
                    <a:pt x="6478" y="502"/>
                    <a:pt x="6561" y="776"/>
                    <a:pt x="6787" y="930"/>
                  </a:cubicBezTo>
                  <a:cubicBezTo>
                    <a:pt x="6791" y="938"/>
                    <a:pt x="6801" y="947"/>
                    <a:pt x="6811" y="954"/>
                  </a:cubicBezTo>
                  <a:lnTo>
                    <a:pt x="6811" y="954"/>
                  </a:lnTo>
                  <a:cubicBezTo>
                    <a:pt x="6811" y="954"/>
                    <a:pt x="6811" y="954"/>
                    <a:pt x="6811" y="954"/>
                  </a:cubicBezTo>
                  <a:cubicBezTo>
                    <a:pt x="6847" y="978"/>
                    <a:pt x="6870" y="990"/>
                    <a:pt x="6906" y="1026"/>
                  </a:cubicBezTo>
                  <a:cubicBezTo>
                    <a:pt x="6920" y="1040"/>
                    <a:pt x="6934" y="1058"/>
                    <a:pt x="6948" y="1075"/>
                  </a:cubicBezTo>
                  <a:lnTo>
                    <a:pt x="6948" y="1075"/>
                  </a:lnTo>
                  <a:cubicBezTo>
                    <a:pt x="6949" y="1077"/>
                    <a:pt x="6951" y="1080"/>
                    <a:pt x="6954" y="1085"/>
                  </a:cubicBezTo>
                  <a:cubicBezTo>
                    <a:pt x="6966" y="1097"/>
                    <a:pt x="6978" y="1133"/>
                    <a:pt x="6989" y="1145"/>
                  </a:cubicBezTo>
                  <a:cubicBezTo>
                    <a:pt x="7031" y="1196"/>
                    <a:pt x="7072" y="1256"/>
                    <a:pt x="7097" y="1317"/>
                  </a:cubicBezTo>
                  <a:lnTo>
                    <a:pt x="7097" y="1317"/>
                  </a:lnTo>
                  <a:cubicBezTo>
                    <a:pt x="7100" y="1330"/>
                    <a:pt x="7109" y="1351"/>
                    <a:pt x="7109" y="1371"/>
                  </a:cubicBezTo>
                  <a:lnTo>
                    <a:pt x="7156" y="1502"/>
                  </a:lnTo>
                  <a:cubicBezTo>
                    <a:pt x="7168" y="1549"/>
                    <a:pt x="7168" y="1573"/>
                    <a:pt x="7192" y="1621"/>
                  </a:cubicBezTo>
                  <a:cubicBezTo>
                    <a:pt x="7199" y="1651"/>
                    <a:pt x="7202" y="1715"/>
                    <a:pt x="7200" y="1715"/>
                  </a:cubicBezTo>
                  <a:cubicBezTo>
                    <a:pt x="7199" y="1715"/>
                    <a:pt x="7196" y="1694"/>
                    <a:pt x="7192" y="1633"/>
                  </a:cubicBezTo>
                  <a:lnTo>
                    <a:pt x="7192" y="1633"/>
                  </a:lnTo>
                  <a:cubicBezTo>
                    <a:pt x="7192" y="1728"/>
                    <a:pt x="7204" y="1811"/>
                    <a:pt x="7204" y="1907"/>
                  </a:cubicBezTo>
                  <a:cubicBezTo>
                    <a:pt x="7204" y="1990"/>
                    <a:pt x="7204" y="2061"/>
                    <a:pt x="7192" y="2157"/>
                  </a:cubicBezTo>
                  <a:cubicBezTo>
                    <a:pt x="7192" y="2181"/>
                    <a:pt x="7182" y="2209"/>
                    <a:pt x="7178" y="2209"/>
                  </a:cubicBezTo>
                  <a:cubicBezTo>
                    <a:pt x="7175" y="2209"/>
                    <a:pt x="7174" y="2192"/>
                    <a:pt x="7185" y="2142"/>
                  </a:cubicBezTo>
                  <a:lnTo>
                    <a:pt x="7185" y="2142"/>
                  </a:lnTo>
                  <a:cubicBezTo>
                    <a:pt x="7181" y="2148"/>
                    <a:pt x="7176" y="2153"/>
                    <a:pt x="7168" y="2157"/>
                  </a:cubicBezTo>
                  <a:cubicBezTo>
                    <a:pt x="7156" y="2204"/>
                    <a:pt x="7156" y="2240"/>
                    <a:pt x="7144" y="2288"/>
                  </a:cubicBezTo>
                  <a:cubicBezTo>
                    <a:pt x="7120" y="2383"/>
                    <a:pt x="7097" y="2454"/>
                    <a:pt x="7073" y="2538"/>
                  </a:cubicBezTo>
                  <a:cubicBezTo>
                    <a:pt x="7049" y="2585"/>
                    <a:pt x="7037" y="2621"/>
                    <a:pt x="7025" y="2657"/>
                  </a:cubicBezTo>
                  <a:lnTo>
                    <a:pt x="7025" y="2657"/>
                  </a:lnTo>
                  <a:lnTo>
                    <a:pt x="7025" y="2657"/>
                  </a:lnTo>
                  <a:cubicBezTo>
                    <a:pt x="7025" y="2681"/>
                    <a:pt x="7013" y="2681"/>
                    <a:pt x="7013" y="2692"/>
                  </a:cubicBezTo>
                  <a:cubicBezTo>
                    <a:pt x="7003" y="2713"/>
                    <a:pt x="6997" y="2725"/>
                    <a:pt x="6997" y="2725"/>
                  </a:cubicBezTo>
                  <a:cubicBezTo>
                    <a:pt x="6996" y="2725"/>
                    <a:pt x="7005" y="2704"/>
                    <a:pt x="7025" y="2657"/>
                  </a:cubicBezTo>
                  <a:lnTo>
                    <a:pt x="7025" y="2657"/>
                  </a:lnTo>
                  <a:lnTo>
                    <a:pt x="6978" y="2752"/>
                  </a:lnTo>
                  <a:cubicBezTo>
                    <a:pt x="6894" y="2931"/>
                    <a:pt x="6787" y="3109"/>
                    <a:pt x="6680" y="3288"/>
                  </a:cubicBezTo>
                  <a:cubicBezTo>
                    <a:pt x="6454" y="3645"/>
                    <a:pt x="6204" y="3966"/>
                    <a:pt x="5954" y="4300"/>
                  </a:cubicBezTo>
                  <a:cubicBezTo>
                    <a:pt x="5442" y="5014"/>
                    <a:pt x="4989" y="5860"/>
                    <a:pt x="5061" y="6764"/>
                  </a:cubicBezTo>
                  <a:cubicBezTo>
                    <a:pt x="5084" y="7181"/>
                    <a:pt x="5204" y="7586"/>
                    <a:pt x="5346" y="7979"/>
                  </a:cubicBezTo>
                  <a:cubicBezTo>
                    <a:pt x="5477" y="8348"/>
                    <a:pt x="5596" y="8705"/>
                    <a:pt x="5668" y="9086"/>
                  </a:cubicBezTo>
                  <a:cubicBezTo>
                    <a:pt x="5671" y="9111"/>
                    <a:pt x="5673" y="9121"/>
                    <a:pt x="5673" y="9121"/>
                  </a:cubicBezTo>
                  <a:cubicBezTo>
                    <a:pt x="5674" y="9121"/>
                    <a:pt x="5673" y="9108"/>
                    <a:pt x="5672" y="9093"/>
                  </a:cubicBezTo>
                  <a:lnTo>
                    <a:pt x="5672" y="9093"/>
                  </a:lnTo>
                  <a:cubicBezTo>
                    <a:pt x="5673" y="9101"/>
                    <a:pt x="5676" y="9110"/>
                    <a:pt x="5680" y="9122"/>
                  </a:cubicBezTo>
                  <a:cubicBezTo>
                    <a:pt x="5680" y="9169"/>
                    <a:pt x="5680" y="9205"/>
                    <a:pt x="5704" y="9253"/>
                  </a:cubicBezTo>
                  <a:lnTo>
                    <a:pt x="5704" y="9384"/>
                  </a:lnTo>
                  <a:lnTo>
                    <a:pt x="5704" y="9443"/>
                  </a:lnTo>
                  <a:lnTo>
                    <a:pt x="5704" y="9503"/>
                  </a:lnTo>
                  <a:cubicBezTo>
                    <a:pt x="5704" y="9479"/>
                    <a:pt x="5704" y="9467"/>
                    <a:pt x="5716" y="9431"/>
                  </a:cubicBezTo>
                  <a:lnTo>
                    <a:pt x="5716" y="9431"/>
                  </a:lnTo>
                  <a:cubicBezTo>
                    <a:pt x="5716" y="9527"/>
                    <a:pt x="5680" y="9610"/>
                    <a:pt x="5656" y="9705"/>
                  </a:cubicBezTo>
                  <a:cubicBezTo>
                    <a:pt x="5645" y="9727"/>
                    <a:pt x="5624" y="9758"/>
                    <a:pt x="5621" y="9791"/>
                  </a:cubicBezTo>
                  <a:lnTo>
                    <a:pt x="5621" y="9791"/>
                  </a:lnTo>
                  <a:cubicBezTo>
                    <a:pt x="5616" y="9804"/>
                    <a:pt x="5611" y="9817"/>
                    <a:pt x="5608" y="9824"/>
                  </a:cubicBezTo>
                  <a:cubicBezTo>
                    <a:pt x="5585" y="9884"/>
                    <a:pt x="5537" y="9955"/>
                    <a:pt x="5489" y="10015"/>
                  </a:cubicBezTo>
                  <a:cubicBezTo>
                    <a:pt x="5480" y="10024"/>
                    <a:pt x="5478" y="10034"/>
                    <a:pt x="5471" y="10050"/>
                  </a:cubicBezTo>
                  <a:lnTo>
                    <a:pt x="5471" y="10050"/>
                  </a:lnTo>
                  <a:cubicBezTo>
                    <a:pt x="5450" y="10075"/>
                    <a:pt x="5424" y="10097"/>
                    <a:pt x="5406" y="10134"/>
                  </a:cubicBezTo>
                  <a:cubicBezTo>
                    <a:pt x="5299" y="10253"/>
                    <a:pt x="5192" y="10336"/>
                    <a:pt x="5073" y="10443"/>
                  </a:cubicBezTo>
                  <a:cubicBezTo>
                    <a:pt x="5013" y="10491"/>
                    <a:pt x="4954" y="10551"/>
                    <a:pt x="4894" y="10598"/>
                  </a:cubicBezTo>
                  <a:cubicBezTo>
                    <a:pt x="4873" y="10619"/>
                    <a:pt x="4844" y="10631"/>
                    <a:pt x="4821" y="10657"/>
                  </a:cubicBezTo>
                  <a:lnTo>
                    <a:pt x="4821" y="10657"/>
                  </a:lnTo>
                  <a:cubicBezTo>
                    <a:pt x="4834" y="10645"/>
                    <a:pt x="4846" y="10634"/>
                    <a:pt x="4846" y="10634"/>
                  </a:cubicBezTo>
                  <a:lnTo>
                    <a:pt x="4846" y="10634"/>
                  </a:lnTo>
                  <a:cubicBezTo>
                    <a:pt x="4834" y="10646"/>
                    <a:pt x="4825" y="10655"/>
                    <a:pt x="4814" y="10664"/>
                  </a:cubicBezTo>
                  <a:lnTo>
                    <a:pt x="4814" y="10664"/>
                  </a:lnTo>
                  <a:cubicBezTo>
                    <a:pt x="4816" y="10662"/>
                    <a:pt x="4819" y="10659"/>
                    <a:pt x="4821" y="10657"/>
                  </a:cubicBezTo>
                  <a:lnTo>
                    <a:pt x="4821" y="10657"/>
                  </a:lnTo>
                  <a:cubicBezTo>
                    <a:pt x="4812" y="10664"/>
                    <a:pt x="4803" y="10672"/>
                    <a:pt x="4797" y="10678"/>
                  </a:cubicBezTo>
                  <a:lnTo>
                    <a:pt x="4797" y="10678"/>
                  </a:lnTo>
                  <a:cubicBezTo>
                    <a:pt x="4804" y="10673"/>
                    <a:pt x="4809" y="10669"/>
                    <a:pt x="4814" y="10664"/>
                  </a:cubicBezTo>
                  <a:lnTo>
                    <a:pt x="4814" y="10664"/>
                  </a:lnTo>
                  <a:cubicBezTo>
                    <a:pt x="4813" y="10666"/>
                    <a:pt x="4812" y="10668"/>
                    <a:pt x="4811" y="10670"/>
                  </a:cubicBezTo>
                  <a:cubicBezTo>
                    <a:pt x="4797" y="10680"/>
                    <a:pt x="4792" y="10684"/>
                    <a:pt x="4791" y="10684"/>
                  </a:cubicBezTo>
                  <a:cubicBezTo>
                    <a:pt x="4791" y="10684"/>
                    <a:pt x="4793" y="10682"/>
                    <a:pt x="4797" y="10678"/>
                  </a:cubicBezTo>
                  <a:lnTo>
                    <a:pt x="4797" y="10678"/>
                  </a:lnTo>
                  <a:cubicBezTo>
                    <a:pt x="4791" y="10683"/>
                    <a:pt x="4784" y="10688"/>
                    <a:pt x="4775" y="10693"/>
                  </a:cubicBezTo>
                  <a:cubicBezTo>
                    <a:pt x="4632" y="10812"/>
                    <a:pt x="4465" y="10932"/>
                    <a:pt x="4311" y="11051"/>
                  </a:cubicBezTo>
                  <a:cubicBezTo>
                    <a:pt x="4049" y="11265"/>
                    <a:pt x="3811" y="11503"/>
                    <a:pt x="3608" y="11789"/>
                  </a:cubicBezTo>
                  <a:cubicBezTo>
                    <a:pt x="3120" y="12467"/>
                    <a:pt x="3168" y="13313"/>
                    <a:pt x="3215" y="14111"/>
                  </a:cubicBezTo>
                  <a:cubicBezTo>
                    <a:pt x="3227" y="14301"/>
                    <a:pt x="3227" y="14492"/>
                    <a:pt x="3227" y="14682"/>
                  </a:cubicBezTo>
                  <a:cubicBezTo>
                    <a:pt x="3227" y="14759"/>
                    <a:pt x="3219" y="14828"/>
                    <a:pt x="3216" y="14901"/>
                  </a:cubicBezTo>
                  <a:lnTo>
                    <a:pt x="3216" y="14901"/>
                  </a:lnTo>
                  <a:cubicBezTo>
                    <a:pt x="3212" y="14928"/>
                    <a:pt x="3203" y="14980"/>
                    <a:pt x="3191" y="15003"/>
                  </a:cubicBezTo>
                  <a:cubicBezTo>
                    <a:pt x="3179" y="15039"/>
                    <a:pt x="3179" y="15087"/>
                    <a:pt x="3168" y="15134"/>
                  </a:cubicBezTo>
                  <a:lnTo>
                    <a:pt x="3120" y="15265"/>
                  </a:lnTo>
                  <a:cubicBezTo>
                    <a:pt x="3120" y="15270"/>
                    <a:pt x="3118" y="15276"/>
                    <a:pt x="3116" y="15283"/>
                  </a:cubicBezTo>
                  <a:lnTo>
                    <a:pt x="3116" y="15283"/>
                  </a:lnTo>
                  <a:cubicBezTo>
                    <a:pt x="3094" y="15319"/>
                    <a:pt x="3072" y="15375"/>
                    <a:pt x="3060" y="15420"/>
                  </a:cubicBezTo>
                  <a:cubicBezTo>
                    <a:pt x="3037" y="15456"/>
                    <a:pt x="3013" y="15504"/>
                    <a:pt x="2989" y="15539"/>
                  </a:cubicBezTo>
                  <a:cubicBezTo>
                    <a:pt x="2977" y="15551"/>
                    <a:pt x="2941" y="15575"/>
                    <a:pt x="2941" y="15611"/>
                  </a:cubicBezTo>
                  <a:cubicBezTo>
                    <a:pt x="2941" y="15602"/>
                    <a:pt x="2981" y="15554"/>
                    <a:pt x="2986" y="15554"/>
                  </a:cubicBezTo>
                  <a:lnTo>
                    <a:pt x="2986" y="15554"/>
                  </a:lnTo>
                  <a:cubicBezTo>
                    <a:pt x="2988" y="15554"/>
                    <a:pt x="2986" y="15560"/>
                    <a:pt x="2977" y="15575"/>
                  </a:cubicBezTo>
                  <a:cubicBezTo>
                    <a:pt x="2941" y="15611"/>
                    <a:pt x="2918" y="15635"/>
                    <a:pt x="2882" y="15682"/>
                  </a:cubicBezTo>
                  <a:cubicBezTo>
                    <a:pt x="2810" y="15754"/>
                    <a:pt x="2739" y="15837"/>
                    <a:pt x="2656" y="15896"/>
                  </a:cubicBezTo>
                  <a:lnTo>
                    <a:pt x="2644" y="15908"/>
                  </a:lnTo>
                  <a:lnTo>
                    <a:pt x="2644" y="15908"/>
                  </a:lnTo>
                  <a:cubicBezTo>
                    <a:pt x="2608" y="15932"/>
                    <a:pt x="2572" y="15968"/>
                    <a:pt x="2525" y="15992"/>
                  </a:cubicBezTo>
                  <a:cubicBezTo>
                    <a:pt x="2441" y="16051"/>
                    <a:pt x="2370" y="16099"/>
                    <a:pt x="2275" y="16158"/>
                  </a:cubicBezTo>
                  <a:cubicBezTo>
                    <a:pt x="2108" y="16266"/>
                    <a:pt x="1953" y="16349"/>
                    <a:pt x="1786" y="16444"/>
                  </a:cubicBezTo>
                  <a:cubicBezTo>
                    <a:pt x="1417" y="16647"/>
                    <a:pt x="1036" y="16873"/>
                    <a:pt x="727" y="17159"/>
                  </a:cubicBezTo>
                  <a:cubicBezTo>
                    <a:pt x="429" y="17432"/>
                    <a:pt x="179" y="17790"/>
                    <a:pt x="84" y="18206"/>
                  </a:cubicBezTo>
                  <a:cubicBezTo>
                    <a:pt x="1" y="18623"/>
                    <a:pt x="24" y="19064"/>
                    <a:pt x="227" y="19445"/>
                  </a:cubicBezTo>
                  <a:cubicBezTo>
                    <a:pt x="322" y="19635"/>
                    <a:pt x="489" y="19790"/>
                    <a:pt x="667" y="19921"/>
                  </a:cubicBezTo>
                  <a:cubicBezTo>
                    <a:pt x="737" y="19971"/>
                    <a:pt x="821" y="19994"/>
                    <a:pt x="908" y="19994"/>
                  </a:cubicBezTo>
                  <a:cubicBezTo>
                    <a:pt x="1088" y="19994"/>
                    <a:pt x="1277" y="19895"/>
                    <a:pt x="1358" y="19742"/>
                  </a:cubicBezTo>
                  <a:cubicBezTo>
                    <a:pt x="1503" y="19385"/>
                    <a:pt x="1439" y="19143"/>
                    <a:pt x="1244" y="18977"/>
                  </a:cubicBezTo>
                  <a:lnTo>
                    <a:pt x="1244" y="18977"/>
                  </a:lnTo>
                  <a:cubicBezTo>
                    <a:pt x="1244" y="18976"/>
                    <a:pt x="1242" y="18973"/>
                    <a:pt x="1239" y="18968"/>
                  </a:cubicBezTo>
                  <a:lnTo>
                    <a:pt x="1191" y="18933"/>
                  </a:lnTo>
                  <a:cubicBezTo>
                    <a:pt x="1187" y="18924"/>
                    <a:pt x="1172" y="18906"/>
                    <a:pt x="1157" y="18890"/>
                  </a:cubicBezTo>
                  <a:lnTo>
                    <a:pt x="1157" y="18890"/>
                  </a:lnTo>
                  <a:cubicBezTo>
                    <a:pt x="1145" y="18871"/>
                    <a:pt x="1125" y="18843"/>
                    <a:pt x="1120" y="18837"/>
                  </a:cubicBezTo>
                  <a:cubicBezTo>
                    <a:pt x="1107" y="18831"/>
                    <a:pt x="1101" y="18824"/>
                    <a:pt x="1096" y="18814"/>
                  </a:cubicBezTo>
                  <a:lnTo>
                    <a:pt x="1096" y="18814"/>
                  </a:lnTo>
                  <a:cubicBezTo>
                    <a:pt x="1099" y="18817"/>
                    <a:pt x="1100" y="18819"/>
                    <a:pt x="1100" y="18819"/>
                  </a:cubicBezTo>
                  <a:cubicBezTo>
                    <a:pt x="1101" y="18819"/>
                    <a:pt x="1098" y="18812"/>
                    <a:pt x="1094" y="18803"/>
                  </a:cubicBezTo>
                  <a:lnTo>
                    <a:pt x="1094" y="18803"/>
                  </a:lnTo>
                  <a:cubicBezTo>
                    <a:pt x="1094" y="18807"/>
                    <a:pt x="1095" y="18810"/>
                    <a:pt x="1096" y="18813"/>
                  </a:cubicBezTo>
                  <a:lnTo>
                    <a:pt x="1096" y="18813"/>
                  </a:lnTo>
                  <a:cubicBezTo>
                    <a:pt x="1094" y="18808"/>
                    <a:pt x="1092" y="18802"/>
                    <a:pt x="1089" y="18795"/>
                  </a:cubicBezTo>
                  <a:lnTo>
                    <a:pt x="1089" y="18795"/>
                  </a:lnTo>
                  <a:cubicBezTo>
                    <a:pt x="1091" y="18798"/>
                    <a:pt x="1092" y="18800"/>
                    <a:pt x="1094" y="18803"/>
                  </a:cubicBezTo>
                  <a:lnTo>
                    <a:pt x="1094" y="18803"/>
                  </a:lnTo>
                  <a:cubicBezTo>
                    <a:pt x="1079" y="18743"/>
                    <a:pt x="1036" y="18655"/>
                    <a:pt x="1036" y="18587"/>
                  </a:cubicBezTo>
                  <a:lnTo>
                    <a:pt x="1036" y="18587"/>
                  </a:lnTo>
                  <a:cubicBezTo>
                    <a:pt x="1036" y="18587"/>
                    <a:pt x="1051" y="18668"/>
                    <a:pt x="1057" y="18668"/>
                  </a:cubicBezTo>
                  <a:cubicBezTo>
                    <a:pt x="1059" y="18668"/>
                    <a:pt x="1060" y="18662"/>
                    <a:pt x="1060" y="18647"/>
                  </a:cubicBezTo>
                  <a:lnTo>
                    <a:pt x="1060" y="18587"/>
                  </a:lnTo>
                  <a:lnTo>
                    <a:pt x="1060" y="18456"/>
                  </a:lnTo>
                  <a:cubicBezTo>
                    <a:pt x="1060" y="18409"/>
                    <a:pt x="1072" y="18373"/>
                    <a:pt x="1072" y="18349"/>
                  </a:cubicBezTo>
                  <a:cubicBezTo>
                    <a:pt x="1084" y="18302"/>
                    <a:pt x="1084" y="18278"/>
                    <a:pt x="1096" y="18230"/>
                  </a:cubicBezTo>
                  <a:cubicBezTo>
                    <a:pt x="1096" y="18218"/>
                    <a:pt x="1119" y="18195"/>
                    <a:pt x="1120" y="18183"/>
                  </a:cubicBezTo>
                  <a:lnTo>
                    <a:pt x="1120" y="18183"/>
                  </a:lnTo>
                  <a:cubicBezTo>
                    <a:pt x="1113" y="18193"/>
                    <a:pt x="1105" y="18204"/>
                    <a:pt x="1096" y="18218"/>
                  </a:cubicBezTo>
                  <a:cubicBezTo>
                    <a:pt x="1106" y="18200"/>
                    <a:pt x="1116" y="18182"/>
                    <a:pt x="1126" y="18165"/>
                  </a:cubicBezTo>
                  <a:lnTo>
                    <a:pt x="1126" y="18165"/>
                  </a:lnTo>
                  <a:cubicBezTo>
                    <a:pt x="1123" y="18170"/>
                    <a:pt x="1121" y="18176"/>
                    <a:pt x="1120" y="18182"/>
                  </a:cubicBezTo>
                  <a:cubicBezTo>
                    <a:pt x="1120" y="18183"/>
                    <a:pt x="1120" y="18183"/>
                    <a:pt x="1120" y="18183"/>
                  </a:cubicBezTo>
                  <a:lnTo>
                    <a:pt x="1120" y="18183"/>
                  </a:lnTo>
                  <a:cubicBezTo>
                    <a:pt x="1141" y="18150"/>
                    <a:pt x="1146" y="18138"/>
                    <a:pt x="1144" y="18138"/>
                  </a:cubicBezTo>
                  <a:lnTo>
                    <a:pt x="1144" y="18138"/>
                  </a:lnTo>
                  <a:cubicBezTo>
                    <a:pt x="1142" y="18138"/>
                    <a:pt x="1140" y="18141"/>
                    <a:pt x="1136" y="18146"/>
                  </a:cubicBezTo>
                  <a:lnTo>
                    <a:pt x="1136" y="18146"/>
                  </a:lnTo>
                  <a:cubicBezTo>
                    <a:pt x="1165" y="18093"/>
                    <a:pt x="1190" y="18045"/>
                    <a:pt x="1215" y="18004"/>
                  </a:cubicBezTo>
                  <a:cubicBezTo>
                    <a:pt x="1217" y="18003"/>
                    <a:pt x="1220" y="18001"/>
                    <a:pt x="1222" y="17999"/>
                  </a:cubicBezTo>
                  <a:lnTo>
                    <a:pt x="1222" y="17999"/>
                  </a:lnTo>
                  <a:cubicBezTo>
                    <a:pt x="1222" y="18000"/>
                    <a:pt x="1222" y="18000"/>
                    <a:pt x="1222" y="18000"/>
                  </a:cubicBezTo>
                  <a:cubicBezTo>
                    <a:pt x="1223" y="18000"/>
                    <a:pt x="1223" y="17999"/>
                    <a:pt x="1223" y="17999"/>
                  </a:cubicBezTo>
                  <a:lnTo>
                    <a:pt x="1223" y="17999"/>
                  </a:lnTo>
                  <a:cubicBezTo>
                    <a:pt x="1244" y="17984"/>
                    <a:pt x="1263" y="17955"/>
                    <a:pt x="1263" y="17944"/>
                  </a:cubicBezTo>
                  <a:lnTo>
                    <a:pt x="1263" y="17944"/>
                  </a:lnTo>
                  <a:cubicBezTo>
                    <a:pt x="1263" y="17944"/>
                    <a:pt x="1255" y="17954"/>
                    <a:pt x="1247" y="17966"/>
                  </a:cubicBezTo>
                  <a:lnTo>
                    <a:pt x="1247" y="17966"/>
                  </a:lnTo>
                  <a:cubicBezTo>
                    <a:pt x="1272" y="17923"/>
                    <a:pt x="1313" y="17882"/>
                    <a:pt x="1334" y="17861"/>
                  </a:cubicBezTo>
                  <a:cubicBezTo>
                    <a:pt x="1389" y="17783"/>
                    <a:pt x="1466" y="17726"/>
                    <a:pt x="1534" y="17671"/>
                  </a:cubicBezTo>
                  <a:lnTo>
                    <a:pt x="1534" y="17671"/>
                  </a:lnTo>
                  <a:cubicBezTo>
                    <a:pt x="1534" y="17671"/>
                    <a:pt x="1534" y="17671"/>
                    <a:pt x="1534" y="17671"/>
                  </a:cubicBezTo>
                  <a:cubicBezTo>
                    <a:pt x="1537" y="17671"/>
                    <a:pt x="1550" y="17662"/>
                    <a:pt x="1583" y="17634"/>
                  </a:cubicBezTo>
                  <a:lnTo>
                    <a:pt x="1583" y="17634"/>
                  </a:lnTo>
                  <a:cubicBezTo>
                    <a:pt x="1580" y="17636"/>
                    <a:pt x="1577" y="17638"/>
                    <a:pt x="1574" y="17639"/>
                  </a:cubicBezTo>
                  <a:lnTo>
                    <a:pt x="1574" y="17639"/>
                  </a:lnTo>
                  <a:lnTo>
                    <a:pt x="1596" y="17623"/>
                  </a:lnTo>
                  <a:lnTo>
                    <a:pt x="1596" y="17623"/>
                  </a:lnTo>
                  <a:cubicBezTo>
                    <a:pt x="1591" y="17627"/>
                    <a:pt x="1587" y="17631"/>
                    <a:pt x="1583" y="17634"/>
                  </a:cubicBezTo>
                  <a:lnTo>
                    <a:pt x="1583" y="17634"/>
                  </a:lnTo>
                  <a:cubicBezTo>
                    <a:pt x="1626" y="17609"/>
                    <a:pt x="1675" y="17570"/>
                    <a:pt x="1715" y="17540"/>
                  </a:cubicBezTo>
                  <a:cubicBezTo>
                    <a:pt x="1870" y="17444"/>
                    <a:pt x="2036" y="17337"/>
                    <a:pt x="2203" y="17242"/>
                  </a:cubicBezTo>
                  <a:cubicBezTo>
                    <a:pt x="2537" y="17051"/>
                    <a:pt x="2870" y="16873"/>
                    <a:pt x="3179" y="16647"/>
                  </a:cubicBezTo>
                  <a:cubicBezTo>
                    <a:pt x="3572" y="16349"/>
                    <a:pt x="3870" y="16016"/>
                    <a:pt x="4061" y="15563"/>
                  </a:cubicBezTo>
                  <a:cubicBezTo>
                    <a:pt x="4227" y="15182"/>
                    <a:pt x="4251" y="14765"/>
                    <a:pt x="4239" y="14349"/>
                  </a:cubicBezTo>
                  <a:cubicBezTo>
                    <a:pt x="4239" y="13956"/>
                    <a:pt x="4192" y="13587"/>
                    <a:pt x="4192" y="13194"/>
                  </a:cubicBezTo>
                  <a:cubicBezTo>
                    <a:pt x="4192" y="13098"/>
                    <a:pt x="4215" y="13003"/>
                    <a:pt x="4215" y="12896"/>
                  </a:cubicBezTo>
                  <a:lnTo>
                    <a:pt x="4215" y="12884"/>
                  </a:lnTo>
                  <a:cubicBezTo>
                    <a:pt x="4227" y="12825"/>
                    <a:pt x="4227" y="12765"/>
                    <a:pt x="4239" y="12717"/>
                  </a:cubicBezTo>
                  <a:cubicBezTo>
                    <a:pt x="4251" y="12682"/>
                    <a:pt x="4251" y="12646"/>
                    <a:pt x="4275" y="12622"/>
                  </a:cubicBezTo>
                  <a:cubicBezTo>
                    <a:pt x="4284" y="12585"/>
                    <a:pt x="4301" y="12547"/>
                    <a:pt x="4308" y="12509"/>
                  </a:cubicBezTo>
                  <a:lnTo>
                    <a:pt x="4308" y="12509"/>
                  </a:lnTo>
                  <a:cubicBezTo>
                    <a:pt x="4313" y="12494"/>
                    <a:pt x="4318" y="12475"/>
                    <a:pt x="4334" y="12467"/>
                  </a:cubicBezTo>
                  <a:cubicBezTo>
                    <a:pt x="4346" y="12420"/>
                    <a:pt x="4370" y="12396"/>
                    <a:pt x="4394" y="12348"/>
                  </a:cubicBezTo>
                  <a:cubicBezTo>
                    <a:pt x="4410" y="12309"/>
                    <a:pt x="4436" y="12270"/>
                    <a:pt x="4466" y="12230"/>
                  </a:cubicBezTo>
                  <a:lnTo>
                    <a:pt x="4466" y="12230"/>
                  </a:lnTo>
                  <a:cubicBezTo>
                    <a:pt x="4466" y="12230"/>
                    <a:pt x="4466" y="12230"/>
                    <a:pt x="4466" y="12230"/>
                  </a:cubicBezTo>
                  <a:cubicBezTo>
                    <a:pt x="4467" y="12230"/>
                    <a:pt x="4480" y="12215"/>
                    <a:pt x="4513" y="12170"/>
                  </a:cubicBezTo>
                  <a:lnTo>
                    <a:pt x="4513" y="12170"/>
                  </a:lnTo>
                  <a:cubicBezTo>
                    <a:pt x="4497" y="12190"/>
                    <a:pt x="4481" y="12210"/>
                    <a:pt x="4466" y="12230"/>
                  </a:cubicBezTo>
                  <a:lnTo>
                    <a:pt x="4466" y="12230"/>
                  </a:lnTo>
                  <a:cubicBezTo>
                    <a:pt x="4463" y="12229"/>
                    <a:pt x="4502" y="12173"/>
                    <a:pt x="4525" y="12158"/>
                  </a:cubicBezTo>
                  <a:cubicBezTo>
                    <a:pt x="4549" y="12122"/>
                    <a:pt x="4584" y="12098"/>
                    <a:pt x="4596" y="12063"/>
                  </a:cubicBezTo>
                  <a:cubicBezTo>
                    <a:pt x="4703" y="11944"/>
                    <a:pt x="4823" y="11848"/>
                    <a:pt x="4942" y="11753"/>
                  </a:cubicBezTo>
                  <a:cubicBezTo>
                    <a:pt x="5001" y="11705"/>
                    <a:pt x="5061" y="11646"/>
                    <a:pt x="5120" y="11610"/>
                  </a:cubicBezTo>
                  <a:cubicBezTo>
                    <a:pt x="5132" y="11586"/>
                    <a:pt x="5144" y="11586"/>
                    <a:pt x="5168" y="11574"/>
                  </a:cubicBezTo>
                  <a:lnTo>
                    <a:pt x="5168" y="11574"/>
                  </a:lnTo>
                  <a:cubicBezTo>
                    <a:pt x="5111" y="11620"/>
                    <a:pt x="5095" y="11633"/>
                    <a:pt x="5096" y="11633"/>
                  </a:cubicBezTo>
                  <a:cubicBezTo>
                    <a:pt x="5097" y="11633"/>
                    <a:pt x="5120" y="11616"/>
                    <a:pt x="5132" y="11610"/>
                  </a:cubicBezTo>
                  <a:cubicBezTo>
                    <a:pt x="5168" y="11574"/>
                    <a:pt x="5204" y="11551"/>
                    <a:pt x="5239" y="11515"/>
                  </a:cubicBezTo>
                  <a:cubicBezTo>
                    <a:pt x="5382" y="11396"/>
                    <a:pt x="5537" y="11289"/>
                    <a:pt x="5680" y="11170"/>
                  </a:cubicBezTo>
                  <a:cubicBezTo>
                    <a:pt x="5954" y="10955"/>
                    <a:pt x="6192" y="10717"/>
                    <a:pt x="6370" y="10432"/>
                  </a:cubicBezTo>
                  <a:cubicBezTo>
                    <a:pt x="6597" y="10098"/>
                    <a:pt x="6692" y="9705"/>
                    <a:pt x="6692" y="9300"/>
                  </a:cubicBezTo>
                  <a:cubicBezTo>
                    <a:pt x="6692" y="8479"/>
                    <a:pt x="6263" y="7765"/>
                    <a:pt x="6097" y="6979"/>
                  </a:cubicBezTo>
                  <a:cubicBezTo>
                    <a:pt x="6085" y="6931"/>
                    <a:pt x="6085" y="6883"/>
                    <a:pt x="6073" y="6848"/>
                  </a:cubicBezTo>
                  <a:cubicBezTo>
                    <a:pt x="6073" y="6832"/>
                    <a:pt x="6067" y="6782"/>
                    <a:pt x="6067" y="6782"/>
                  </a:cubicBezTo>
                  <a:lnTo>
                    <a:pt x="6067" y="6782"/>
                  </a:lnTo>
                  <a:cubicBezTo>
                    <a:pt x="6068" y="6782"/>
                    <a:pt x="6069" y="6793"/>
                    <a:pt x="6073" y="6824"/>
                  </a:cubicBezTo>
                  <a:cubicBezTo>
                    <a:pt x="6077" y="6855"/>
                    <a:pt x="6078" y="6866"/>
                    <a:pt x="6078" y="6866"/>
                  </a:cubicBezTo>
                  <a:cubicBezTo>
                    <a:pt x="6078" y="6866"/>
                    <a:pt x="6073" y="6820"/>
                    <a:pt x="6073" y="6812"/>
                  </a:cubicBezTo>
                  <a:cubicBezTo>
                    <a:pt x="6061" y="6705"/>
                    <a:pt x="6061" y="6610"/>
                    <a:pt x="6061" y="6502"/>
                  </a:cubicBezTo>
                  <a:cubicBezTo>
                    <a:pt x="6061" y="6468"/>
                    <a:pt x="6061" y="6433"/>
                    <a:pt x="6065" y="6394"/>
                  </a:cubicBezTo>
                  <a:lnTo>
                    <a:pt x="6065" y="6394"/>
                  </a:lnTo>
                  <a:cubicBezTo>
                    <a:pt x="6067" y="6389"/>
                    <a:pt x="6070" y="6381"/>
                    <a:pt x="6073" y="6371"/>
                  </a:cubicBezTo>
                  <a:cubicBezTo>
                    <a:pt x="6073" y="6348"/>
                    <a:pt x="6073" y="6324"/>
                    <a:pt x="6085" y="6312"/>
                  </a:cubicBezTo>
                  <a:cubicBezTo>
                    <a:pt x="6097" y="6205"/>
                    <a:pt x="6132" y="6098"/>
                    <a:pt x="6156" y="5990"/>
                  </a:cubicBezTo>
                  <a:cubicBezTo>
                    <a:pt x="6180" y="5955"/>
                    <a:pt x="6192" y="5895"/>
                    <a:pt x="6216" y="5848"/>
                  </a:cubicBezTo>
                  <a:cubicBezTo>
                    <a:pt x="6239" y="5836"/>
                    <a:pt x="6239" y="5800"/>
                    <a:pt x="6251" y="5788"/>
                  </a:cubicBezTo>
                  <a:cubicBezTo>
                    <a:pt x="6258" y="5761"/>
                    <a:pt x="6260" y="5751"/>
                    <a:pt x="6259" y="5751"/>
                  </a:cubicBezTo>
                  <a:lnTo>
                    <a:pt x="6259" y="5751"/>
                  </a:lnTo>
                  <a:cubicBezTo>
                    <a:pt x="6258" y="5751"/>
                    <a:pt x="6239" y="5812"/>
                    <a:pt x="6239" y="5812"/>
                  </a:cubicBezTo>
                  <a:cubicBezTo>
                    <a:pt x="6216" y="5800"/>
                    <a:pt x="6370" y="5550"/>
                    <a:pt x="6370" y="5514"/>
                  </a:cubicBezTo>
                  <a:cubicBezTo>
                    <a:pt x="6478" y="5324"/>
                    <a:pt x="6597" y="5145"/>
                    <a:pt x="6716" y="4967"/>
                  </a:cubicBezTo>
                  <a:cubicBezTo>
                    <a:pt x="7204" y="4252"/>
                    <a:pt x="7763" y="3597"/>
                    <a:pt x="8049" y="2764"/>
                  </a:cubicBezTo>
                  <a:cubicBezTo>
                    <a:pt x="8287" y="2050"/>
                    <a:pt x="8240" y="1157"/>
                    <a:pt x="7787" y="549"/>
                  </a:cubicBezTo>
                  <a:cubicBezTo>
                    <a:pt x="7644" y="359"/>
                    <a:pt x="7490" y="204"/>
                    <a:pt x="7287" y="73"/>
                  </a:cubicBezTo>
                  <a:cubicBezTo>
                    <a:pt x="7222" y="23"/>
                    <a:pt x="7140" y="0"/>
                    <a:pt x="7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9"/>
          <p:cNvSpPr txBox="1">
            <a:spLocks noGrp="1"/>
          </p:cNvSpPr>
          <p:nvPr>
            <p:ph type="title"/>
          </p:nvPr>
        </p:nvSpPr>
        <p:spPr>
          <a:xfrm>
            <a:off x="2374963" y="1063925"/>
            <a:ext cx="4294800" cy="173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subTitle" idx="1"/>
          </p:nvPr>
        </p:nvSpPr>
        <p:spPr>
          <a:xfrm>
            <a:off x="2374963" y="2643925"/>
            <a:ext cx="4294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>
            <a:spLocks noGrp="1"/>
          </p:cNvSpPr>
          <p:nvPr>
            <p:ph type="pic" idx="2"/>
          </p:nvPr>
        </p:nvSpPr>
        <p:spPr>
          <a:xfrm>
            <a:off x="-95250" y="-95250"/>
            <a:ext cx="9410700" cy="4457700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720000" y="4041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_1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"/>
          <p:cNvSpPr/>
          <p:nvPr/>
        </p:nvSpPr>
        <p:spPr>
          <a:xfrm>
            <a:off x="-125525" y="-38187"/>
            <a:ext cx="354525" cy="5219877"/>
          </a:xfrm>
          <a:custGeom>
            <a:avLst/>
            <a:gdLst/>
            <a:ahLst/>
            <a:cxnLst/>
            <a:rect l="l" t="t" r="r" b="b"/>
            <a:pathLst>
              <a:path w="14181" h="163402" extrusionOk="0">
                <a:moveTo>
                  <a:pt x="1" y="1"/>
                </a:moveTo>
                <a:lnTo>
                  <a:pt x="1" y="163223"/>
                </a:lnTo>
                <a:lnTo>
                  <a:pt x="1" y="163402"/>
                </a:lnTo>
                <a:lnTo>
                  <a:pt x="13931" y="163402"/>
                </a:lnTo>
                <a:cubicBezTo>
                  <a:pt x="13538" y="162461"/>
                  <a:pt x="12847" y="162033"/>
                  <a:pt x="12847" y="160449"/>
                </a:cubicBezTo>
                <a:cubicBezTo>
                  <a:pt x="12847" y="158258"/>
                  <a:pt x="14181" y="158258"/>
                  <a:pt x="14181" y="156091"/>
                </a:cubicBezTo>
                <a:cubicBezTo>
                  <a:pt x="14181" y="153901"/>
                  <a:pt x="12847" y="153901"/>
                  <a:pt x="12847" y="151734"/>
                </a:cubicBezTo>
                <a:cubicBezTo>
                  <a:pt x="12847" y="149543"/>
                  <a:pt x="14181" y="149555"/>
                  <a:pt x="14181" y="147364"/>
                </a:cubicBezTo>
                <a:cubicBezTo>
                  <a:pt x="14181" y="145185"/>
                  <a:pt x="12847" y="145185"/>
                  <a:pt x="12847" y="143006"/>
                </a:cubicBezTo>
                <a:cubicBezTo>
                  <a:pt x="12847" y="140816"/>
                  <a:pt x="14181" y="140816"/>
                  <a:pt x="14181" y="138649"/>
                </a:cubicBezTo>
                <a:cubicBezTo>
                  <a:pt x="14181" y="136458"/>
                  <a:pt x="12847" y="136458"/>
                  <a:pt x="12847" y="134291"/>
                </a:cubicBezTo>
                <a:cubicBezTo>
                  <a:pt x="12847" y="132100"/>
                  <a:pt x="14181" y="132100"/>
                  <a:pt x="14181" y="129922"/>
                </a:cubicBezTo>
                <a:cubicBezTo>
                  <a:pt x="14181" y="127743"/>
                  <a:pt x="12847" y="127743"/>
                  <a:pt x="12847" y="125564"/>
                </a:cubicBezTo>
                <a:cubicBezTo>
                  <a:pt x="12847" y="123373"/>
                  <a:pt x="14181" y="123373"/>
                  <a:pt x="14181" y="121206"/>
                </a:cubicBezTo>
                <a:cubicBezTo>
                  <a:pt x="14181" y="119015"/>
                  <a:pt x="12847" y="119027"/>
                  <a:pt x="12847" y="116848"/>
                </a:cubicBezTo>
                <a:cubicBezTo>
                  <a:pt x="12847" y="114658"/>
                  <a:pt x="14181" y="114658"/>
                  <a:pt x="14181" y="112479"/>
                </a:cubicBezTo>
                <a:cubicBezTo>
                  <a:pt x="14181" y="110300"/>
                  <a:pt x="12847" y="110312"/>
                  <a:pt x="12847" y="108121"/>
                </a:cubicBezTo>
                <a:cubicBezTo>
                  <a:pt x="12847" y="105930"/>
                  <a:pt x="14181" y="105930"/>
                  <a:pt x="14181" y="103764"/>
                </a:cubicBezTo>
                <a:cubicBezTo>
                  <a:pt x="14181" y="101573"/>
                  <a:pt x="12847" y="101573"/>
                  <a:pt x="12847" y="99406"/>
                </a:cubicBezTo>
                <a:cubicBezTo>
                  <a:pt x="12847" y="97215"/>
                  <a:pt x="14181" y="97227"/>
                  <a:pt x="14181" y="95048"/>
                </a:cubicBezTo>
                <a:cubicBezTo>
                  <a:pt x="14181" y="92857"/>
                  <a:pt x="12847" y="92857"/>
                  <a:pt x="12847" y="90679"/>
                </a:cubicBezTo>
                <a:cubicBezTo>
                  <a:pt x="12847" y="88500"/>
                  <a:pt x="14181" y="88500"/>
                  <a:pt x="14181" y="86321"/>
                </a:cubicBezTo>
                <a:cubicBezTo>
                  <a:pt x="14181" y="84130"/>
                  <a:pt x="12847" y="84130"/>
                  <a:pt x="12847" y="81963"/>
                </a:cubicBezTo>
                <a:cubicBezTo>
                  <a:pt x="12847" y="79772"/>
                  <a:pt x="14181" y="79784"/>
                  <a:pt x="14181" y="77606"/>
                </a:cubicBezTo>
                <a:cubicBezTo>
                  <a:pt x="14181" y="75415"/>
                  <a:pt x="12847" y="75415"/>
                  <a:pt x="12847" y="73236"/>
                </a:cubicBezTo>
                <a:cubicBezTo>
                  <a:pt x="12847" y="71057"/>
                  <a:pt x="14181" y="71057"/>
                  <a:pt x="14181" y="68878"/>
                </a:cubicBezTo>
                <a:cubicBezTo>
                  <a:pt x="14181" y="66688"/>
                  <a:pt x="12847" y="66688"/>
                  <a:pt x="12847" y="64521"/>
                </a:cubicBezTo>
                <a:cubicBezTo>
                  <a:pt x="12847" y="62330"/>
                  <a:pt x="14181" y="62330"/>
                  <a:pt x="14181" y="60163"/>
                </a:cubicBezTo>
                <a:cubicBezTo>
                  <a:pt x="14181" y="57972"/>
                  <a:pt x="12847" y="57972"/>
                  <a:pt x="12847" y="55793"/>
                </a:cubicBezTo>
                <a:cubicBezTo>
                  <a:pt x="12847" y="53615"/>
                  <a:pt x="14181" y="53615"/>
                  <a:pt x="14181" y="51436"/>
                </a:cubicBezTo>
                <a:cubicBezTo>
                  <a:pt x="14181" y="49245"/>
                  <a:pt x="12847" y="49269"/>
                  <a:pt x="12847" y="47078"/>
                </a:cubicBezTo>
                <a:cubicBezTo>
                  <a:pt x="12847" y="44887"/>
                  <a:pt x="14181" y="44887"/>
                  <a:pt x="14181" y="42720"/>
                </a:cubicBezTo>
                <a:cubicBezTo>
                  <a:pt x="14181" y="40530"/>
                  <a:pt x="12847" y="40530"/>
                  <a:pt x="12847" y="38351"/>
                </a:cubicBezTo>
                <a:cubicBezTo>
                  <a:pt x="12847" y="36172"/>
                  <a:pt x="14181" y="36172"/>
                  <a:pt x="14181" y="33993"/>
                </a:cubicBezTo>
                <a:cubicBezTo>
                  <a:pt x="14181" y="31802"/>
                  <a:pt x="12847" y="31802"/>
                  <a:pt x="12847" y="29635"/>
                </a:cubicBezTo>
                <a:cubicBezTo>
                  <a:pt x="12847" y="27445"/>
                  <a:pt x="14181" y="27457"/>
                  <a:pt x="14181" y="25278"/>
                </a:cubicBezTo>
                <a:cubicBezTo>
                  <a:pt x="14181" y="23087"/>
                  <a:pt x="12847" y="23099"/>
                  <a:pt x="12847" y="20908"/>
                </a:cubicBezTo>
                <a:cubicBezTo>
                  <a:pt x="12847" y="18729"/>
                  <a:pt x="14181" y="18729"/>
                  <a:pt x="14181" y="16550"/>
                </a:cubicBezTo>
                <a:cubicBezTo>
                  <a:pt x="14181" y="14360"/>
                  <a:pt x="12847" y="14360"/>
                  <a:pt x="12847" y="12193"/>
                </a:cubicBezTo>
                <a:cubicBezTo>
                  <a:pt x="12847" y="10002"/>
                  <a:pt x="14181" y="10002"/>
                  <a:pt x="14181" y="7847"/>
                </a:cubicBezTo>
                <a:cubicBezTo>
                  <a:pt x="14181" y="5656"/>
                  <a:pt x="12847" y="5656"/>
                  <a:pt x="12847" y="3489"/>
                </a:cubicBezTo>
                <a:cubicBezTo>
                  <a:pt x="12847" y="1644"/>
                  <a:pt x="13800" y="1358"/>
                  <a:pt x="140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3"/>
          <p:cNvSpPr/>
          <p:nvPr/>
        </p:nvSpPr>
        <p:spPr>
          <a:xfrm flipH="1">
            <a:off x="8915000" y="-38187"/>
            <a:ext cx="354525" cy="5219877"/>
          </a:xfrm>
          <a:custGeom>
            <a:avLst/>
            <a:gdLst/>
            <a:ahLst/>
            <a:cxnLst/>
            <a:rect l="l" t="t" r="r" b="b"/>
            <a:pathLst>
              <a:path w="14181" h="163402" extrusionOk="0">
                <a:moveTo>
                  <a:pt x="1" y="1"/>
                </a:moveTo>
                <a:lnTo>
                  <a:pt x="1" y="163223"/>
                </a:lnTo>
                <a:lnTo>
                  <a:pt x="1" y="163402"/>
                </a:lnTo>
                <a:lnTo>
                  <a:pt x="13931" y="163402"/>
                </a:lnTo>
                <a:cubicBezTo>
                  <a:pt x="13538" y="162461"/>
                  <a:pt x="12847" y="162033"/>
                  <a:pt x="12847" y="160449"/>
                </a:cubicBezTo>
                <a:cubicBezTo>
                  <a:pt x="12847" y="158258"/>
                  <a:pt x="14181" y="158258"/>
                  <a:pt x="14181" y="156091"/>
                </a:cubicBezTo>
                <a:cubicBezTo>
                  <a:pt x="14181" y="153901"/>
                  <a:pt x="12847" y="153901"/>
                  <a:pt x="12847" y="151734"/>
                </a:cubicBezTo>
                <a:cubicBezTo>
                  <a:pt x="12847" y="149543"/>
                  <a:pt x="14181" y="149555"/>
                  <a:pt x="14181" y="147364"/>
                </a:cubicBezTo>
                <a:cubicBezTo>
                  <a:pt x="14181" y="145185"/>
                  <a:pt x="12847" y="145185"/>
                  <a:pt x="12847" y="143006"/>
                </a:cubicBezTo>
                <a:cubicBezTo>
                  <a:pt x="12847" y="140816"/>
                  <a:pt x="14181" y="140816"/>
                  <a:pt x="14181" y="138649"/>
                </a:cubicBezTo>
                <a:cubicBezTo>
                  <a:pt x="14181" y="136458"/>
                  <a:pt x="12847" y="136458"/>
                  <a:pt x="12847" y="134291"/>
                </a:cubicBezTo>
                <a:cubicBezTo>
                  <a:pt x="12847" y="132100"/>
                  <a:pt x="14181" y="132100"/>
                  <a:pt x="14181" y="129922"/>
                </a:cubicBezTo>
                <a:cubicBezTo>
                  <a:pt x="14181" y="127743"/>
                  <a:pt x="12847" y="127743"/>
                  <a:pt x="12847" y="125564"/>
                </a:cubicBezTo>
                <a:cubicBezTo>
                  <a:pt x="12847" y="123373"/>
                  <a:pt x="14181" y="123373"/>
                  <a:pt x="14181" y="121206"/>
                </a:cubicBezTo>
                <a:cubicBezTo>
                  <a:pt x="14181" y="119015"/>
                  <a:pt x="12847" y="119027"/>
                  <a:pt x="12847" y="116848"/>
                </a:cubicBezTo>
                <a:cubicBezTo>
                  <a:pt x="12847" y="114658"/>
                  <a:pt x="14181" y="114658"/>
                  <a:pt x="14181" y="112479"/>
                </a:cubicBezTo>
                <a:cubicBezTo>
                  <a:pt x="14181" y="110300"/>
                  <a:pt x="12847" y="110312"/>
                  <a:pt x="12847" y="108121"/>
                </a:cubicBezTo>
                <a:cubicBezTo>
                  <a:pt x="12847" y="105930"/>
                  <a:pt x="14181" y="105930"/>
                  <a:pt x="14181" y="103764"/>
                </a:cubicBezTo>
                <a:cubicBezTo>
                  <a:pt x="14181" y="101573"/>
                  <a:pt x="12847" y="101573"/>
                  <a:pt x="12847" y="99406"/>
                </a:cubicBezTo>
                <a:cubicBezTo>
                  <a:pt x="12847" y="97215"/>
                  <a:pt x="14181" y="97227"/>
                  <a:pt x="14181" y="95048"/>
                </a:cubicBezTo>
                <a:cubicBezTo>
                  <a:pt x="14181" y="92857"/>
                  <a:pt x="12847" y="92857"/>
                  <a:pt x="12847" y="90679"/>
                </a:cubicBezTo>
                <a:cubicBezTo>
                  <a:pt x="12847" y="88500"/>
                  <a:pt x="14181" y="88500"/>
                  <a:pt x="14181" y="86321"/>
                </a:cubicBezTo>
                <a:cubicBezTo>
                  <a:pt x="14181" y="84130"/>
                  <a:pt x="12847" y="84130"/>
                  <a:pt x="12847" y="81963"/>
                </a:cubicBezTo>
                <a:cubicBezTo>
                  <a:pt x="12847" y="79772"/>
                  <a:pt x="14181" y="79784"/>
                  <a:pt x="14181" y="77606"/>
                </a:cubicBezTo>
                <a:cubicBezTo>
                  <a:pt x="14181" y="75415"/>
                  <a:pt x="12847" y="75415"/>
                  <a:pt x="12847" y="73236"/>
                </a:cubicBezTo>
                <a:cubicBezTo>
                  <a:pt x="12847" y="71057"/>
                  <a:pt x="14181" y="71057"/>
                  <a:pt x="14181" y="68878"/>
                </a:cubicBezTo>
                <a:cubicBezTo>
                  <a:pt x="14181" y="66688"/>
                  <a:pt x="12847" y="66688"/>
                  <a:pt x="12847" y="64521"/>
                </a:cubicBezTo>
                <a:cubicBezTo>
                  <a:pt x="12847" y="62330"/>
                  <a:pt x="14181" y="62330"/>
                  <a:pt x="14181" y="60163"/>
                </a:cubicBezTo>
                <a:cubicBezTo>
                  <a:pt x="14181" y="57972"/>
                  <a:pt x="12847" y="57972"/>
                  <a:pt x="12847" y="55793"/>
                </a:cubicBezTo>
                <a:cubicBezTo>
                  <a:pt x="12847" y="53615"/>
                  <a:pt x="14181" y="53615"/>
                  <a:pt x="14181" y="51436"/>
                </a:cubicBezTo>
                <a:cubicBezTo>
                  <a:pt x="14181" y="49245"/>
                  <a:pt x="12847" y="49269"/>
                  <a:pt x="12847" y="47078"/>
                </a:cubicBezTo>
                <a:cubicBezTo>
                  <a:pt x="12847" y="44887"/>
                  <a:pt x="14181" y="44887"/>
                  <a:pt x="14181" y="42720"/>
                </a:cubicBezTo>
                <a:cubicBezTo>
                  <a:pt x="14181" y="40530"/>
                  <a:pt x="12847" y="40530"/>
                  <a:pt x="12847" y="38351"/>
                </a:cubicBezTo>
                <a:cubicBezTo>
                  <a:pt x="12847" y="36172"/>
                  <a:pt x="14181" y="36172"/>
                  <a:pt x="14181" y="33993"/>
                </a:cubicBezTo>
                <a:cubicBezTo>
                  <a:pt x="14181" y="31802"/>
                  <a:pt x="12847" y="31802"/>
                  <a:pt x="12847" y="29635"/>
                </a:cubicBezTo>
                <a:cubicBezTo>
                  <a:pt x="12847" y="27445"/>
                  <a:pt x="14181" y="27457"/>
                  <a:pt x="14181" y="25278"/>
                </a:cubicBezTo>
                <a:cubicBezTo>
                  <a:pt x="14181" y="23087"/>
                  <a:pt x="12847" y="23099"/>
                  <a:pt x="12847" y="20908"/>
                </a:cubicBezTo>
                <a:cubicBezTo>
                  <a:pt x="12847" y="18729"/>
                  <a:pt x="14181" y="18729"/>
                  <a:pt x="14181" y="16550"/>
                </a:cubicBezTo>
                <a:cubicBezTo>
                  <a:pt x="14181" y="14360"/>
                  <a:pt x="12847" y="14360"/>
                  <a:pt x="12847" y="12193"/>
                </a:cubicBezTo>
                <a:cubicBezTo>
                  <a:pt x="12847" y="10002"/>
                  <a:pt x="14181" y="10002"/>
                  <a:pt x="14181" y="7847"/>
                </a:cubicBezTo>
                <a:cubicBezTo>
                  <a:pt x="14181" y="5656"/>
                  <a:pt x="12847" y="5656"/>
                  <a:pt x="12847" y="3489"/>
                </a:cubicBezTo>
                <a:cubicBezTo>
                  <a:pt x="12847" y="1644"/>
                  <a:pt x="13800" y="1358"/>
                  <a:pt x="140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2950" y="-110125"/>
            <a:ext cx="9377525" cy="544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subTitle" idx="1"/>
          </p:nvPr>
        </p:nvSpPr>
        <p:spPr>
          <a:xfrm>
            <a:off x="720000" y="22353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subTitle" idx="2"/>
          </p:nvPr>
        </p:nvSpPr>
        <p:spPr>
          <a:xfrm>
            <a:off x="3419269" y="22353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subTitle" idx="3"/>
          </p:nvPr>
        </p:nvSpPr>
        <p:spPr>
          <a:xfrm>
            <a:off x="720000" y="366577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subTitle" idx="4"/>
          </p:nvPr>
        </p:nvSpPr>
        <p:spPr>
          <a:xfrm>
            <a:off x="3419269" y="366577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subTitle" idx="5"/>
          </p:nvPr>
        </p:nvSpPr>
        <p:spPr>
          <a:xfrm>
            <a:off x="6118545" y="22353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6"/>
          </p:nvPr>
        </p:nvSpPr>
        <p:spPr>
          <a:xfrm>
            <a:off x="6118545" y="366577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7" hasCustomPrompt="1"/>
          </p:nvPr>
        </p:nvSpPr>
        <p:spPr>
          <a:xfrm>
            <a:off x="1505400" y="14209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title" idx="8" hasCustomPrompt="1"/>
          </p:nvPr>
        </p:nvSpPr>
        <p:spPr>
          <a:xfrm>
            <a:off x="1505400" y="28543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9" name="Google Shape;249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69" y="14209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13" hasCustomPrompt="1"/>
          </p:nvPr>
        </p:nvSpPr>
        <p:spPr>
          <a:xfrm>
            <a:off x="4204669" y="28543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14" hasCustomPrompt="1"/>
          </p:nvPr>
        </p:nvSpPr>
        <p:spPr>
          <a:xfrm>
            <a:off x="6903945" y="14209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15" hasCustomPrompt="1"/>
          </p:nvPr>
        </p:nvSpPr>
        <p:spPr>
          <a:xfrm>
            <a:off x="6903945" y="28543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16"/>
          </p:nvPr>
        </p:nvSpPr>
        <p:spPr>
          <a:xfrm>
            <a:off x="720000" y="1849179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17"/>
          </p:nvPr>
        </p:nvSpPr>
        <p:spPr>
          <a:xfrm>
            <a:off x="3419269" y="1849179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18"/>
          </p:nvPr>
        </p:nvSpPr>
        <p:spPr>
          <a:xfrm>
            <a:off x="720000" y="328477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19"/>
          </p:nvPr>
        </p:nvSpPr>
        <p:spPr>
          <a:xfrm>
            <a:off x="3419269" y="328477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20"/>
          </p:nvPr>
        </p:nvSpPr>
        <p:spPr>
          <a:xfrm>
            <a:off x="6118545" y="1849179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subTitle" idx="21"/>
          </p:nvPr>
        </p:nvSpPr>
        <p:spPr>
          <a:xfrm>
            <a:off x="6118545" y="328477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59" name="Google Shape;259;p13"/>
          <p:cNvGrpSpPr/>
          <p:nvPr/>
        </p:nvGrpSpPr>
        <p:grpSpPr>
          <a:xfrm rot="-938347">
            <a:off x="8388070" y="4041141"/>
            <a:ext cx="1015290" cy="1810630"/>
            <a:chOff x="2843450" y="-1737000"/>
            <a:chExt cx="553375" cy="986750"/>
          </a:xfrm>
        </p:grpSpPr>
        <p:sp>
          <p:nvSpPr>
            <p:cNvPr id="260" name="Google Shape;260;p13"/>
            <p:cNvSpPr/>
            <p:nvPr/>
          </p:nvSpPr>
          <p:spPr>
            <a:xfrm>
              <a:off x="2843450" y="-1737000"/>
              <a:ext cx="553375" cy="986750"/>
            </a:xfrm>
            <a:custGeom>
              <a:avLst/>
              <a:gdLst/>
              <a:ahLst/>
              <a:cxnLst/>
              <a:rect l="l" t="t" r="r" b="b"/>
              <a:pathLst>
                <a:path w="22135" h="39470" extrusionOk="0">
                  <a:moveTo>
                    <a:pt x="10776" y="1"/>
                  </a:moveTo>
                  <a:cubicBezTo>
                    <a:pt x="10323" y="1"/>
                    <a:pt x="9871" y="167"/>
                    <a:pt x="9513" y="477"/>
                  </a:cubicBezTo>
                  <a:cubicBezTo>
                    <a:pt x="9132" y="810"/>
                    <a:pt x="8894" y="1298"/>
                    <a:pt x="8847" y="1810"/>
                  </a:cubicBezTo>
                  <a:lnTo>
                    <a:pt x="8454" y="7168"/>
                  </a:lnTo>
                  <a:cubicBezTo>
                    <a:pt x="6585" y="7192"/>
                    <a:pt x="4918" y="7406"/>
                    <a:pt x="3608" y="7775"/>
                  </a:cubicBezTo>
                  <a:cubicBezTo>
                    <a:pt x="2763" y="8013"/>
                    <a:pt x="2084" y="8299"/>
                    <a:pt x="1548" y="8668"/>
                  </a:cubicBezTo>
                  <a:cubicBezTo>
                    <a:pt x="477" y="9406"/>
                    <a:pt x="203" y="10299"/>
                    <a:pt x="155" y="10930"/>
                  </a:cubicBezTo>
                  <a:lnTo>
                    <a:pt x="48" y="12371"/>
                  </a:lnTo>
                  <a:cubicBezTo>
                    <a:pt x="0" y="12978"/>
                    <a:pt x="143" y="13800"/>
                    <a:pt x="881" y="14609"/>
                  </a:cubicBezTo>
                  <a:lnTo>
                    <a:pt x="2584" y="35838"/>
                  </a:lnTo>
                  <a:cubicBezTo>
                    <a:pt x="2620" y="36374"/>
                    <a:pt x="2882" y="36874"/>
                    <a:pt x="3298" y="37196"/>
                  </a:cubicBezTo>
                  <a:cubicBezTo>
                    <a:pt x="3370" y="37255"/>
                    <a:pt x="4096" y="37827"/>
                    <a:pt x="5287" y="38374"/>
                  </a:cubicBezTo>
                  <a:cubicBezTo>
                    <a:pt x="6846" y="39101"/>
                    <a:pt x="8597" y="39470"/>
                    <a:pt x="10299" y="39470"/>
                  </a:cubicBezTo>
                  <a:cubicBezTo>
                    <a:pt x="12347" y="39470"/>
                    <a:pt x="14371" y="38970"/>
                    <a:pt x="16348" y="37958"/>
                  </a:cubicBezTo>
                  <a:cubicBezTo>
                    <a:pt x="16895" y="37672"/>
                    <a:pt x="17264" y="37148"/>
                    <a:pt x="17372" y="36541"/>
                  </a:cubicBezTo>
                  <a:lnTo>
                    <a:pt x="20801" y="16086"/>
                  </a:lnTo>
                  <a:cubicBezTo>
                    <a:pt x="21670" y="15407"/>
                    <a:pt x="21932" y="14598"/>
                    <a:pt x="21967" y="13990"/>
                  </a:cubicBezTo>
                  <a:lnTo>
                    <a:pt x="22075" y="12550"/>
                  </a:lnTo>
                  <a:cubicBezTo>
                    <a:pt x="22134" y="11859"/>
                    <a:pt x="21944" y="10847"/>
                    <a:pt x="20801" y="9895"/>
                  </a:cubicBezTo>
                  <a:cubicBezTo>
                    <a:pt x="20229" y="9442"/>
                    <a:pt x="19467" y="9025"/>
                    <a:pt x="18538" y="8668"/>
                  </a:cubicBezTo>
                  <a:cubicBezTo>
                    <a:pt x="17300" y="8192"/>
                    <a:pt x="15740" y="7799"/>
                    <a:pt x="14026" y="7537"/>
                  </a:cubicBezTo>
                  <a:lnTo>
                    <a:pt x="14407" y="2203"/>
                  </a:lnTo>
                  <a:cubicBezTo>
                    <a:pt x="14490" y="1132"/>
                    <a:pt x="13681" y="191"/>
                    <a:pt x="12609" y="120"/>
                  </a:cubicBezTo>
                  <a:lnTo>
                    <a:pt x="109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2911300" y="-1408975"/>
              <a:ext cx="410500" cy="610250"/>
            </a:xfrm>
            <a:custGeom>
              <a:avLst/>
              <a:gdLst/>
              <a:ahLst/>
              <a:cxnLst/>
              <a:rect l="l" t="t" r="r" b="b"/>
              <a:pathLst>
                <a:path w="16420" h="24410" extrusionOk="0">
                  <a:moveTo>
                    <a:pt x="1" y="0"/>
                  </a:moveTo>
                  <a:lnTo>
                    <a:pt x="1799" y="22574"/>
                  </a:lnTo>
                  <a:cubicBezTo>
                    <a:pt x="1799" y="22574"/>
                    <a:pt x="4063" y="24409"/>
                    <a:pt x="7575" y="24409"/>
                  </a:cubicBezTo>
                  <a:cubicBezTo>
                    <a:pt x="9091" y="24409"/>
                    <a:pt x="10841" y="24067"/>
                    <a:pt x="12741" y="23086"/>
                  </a:cubicBezTo>
                  <a:lnTo>
                    <a:pt x="16420" y="9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" name="Google Shape;262;p13"/>
            <p:cNvGrpSpPr/>
            <p:nvPr/>
          </p:nvGrpSpPr>
          <p:grpSpPr>
            <a:xfrm>
              <a:off x="2911300" y="-1408675"/>
              <a:ext cx="406325" cy="610250"/>
              <a:chOff x="2911300" y="-1408675"/>
              <a:chExt cx="406325" cy="610250"/>
            </a:xfrm>
          </p:grpSpPr>
          <p:sp>
            <p:nvSpPr>
              <p:cNvPr id="263" name="Google Shape;263;p13"/>
              <p:cNvSpPr/>
              <p:nvPr/>
            </p:nvSpPr>
            <p:spPr>
              <a:xfrm>
                <a:off x="2954175" y="-875575"/>
                <a:ext cx="275950" cy="77150"/>
              </a:xfrm>
              <a:custGeom>
                <a:avLst/>
                <a:gdLst/>
                <a:ahLst/>
                <a:cxnLst/>
                <a:rect l="l" t="t" r="r" b="b"/>
                <a:pathLst>
                  <a:path w="11038" h="3086" extrusionOk="0">
                    <a:moveTo>
                      <a:pt x="0" y="0"/>
                    </a:moveTo>
                    <a:lnTo>
                      <a:pt x="96" y="1250"/>
                    </a:lnTo>
                    <a:cubicBezTo>
                      <a:pt x="96" y="1250"/>
                      <a:pt x="1274" y="2203"/>
                      <a:pt x="3251" y="2739"/>
                    </a:cubicBezTo>
                    <a:cubicBezTo>
                      <a:pt x="3168" y="2751"/>
                      <a:pt x="4703" y="3072"/>
                      <a:pt x="5537" y="3084"/>
                    </a:cubicBezTo>
                    <a:cubicBezTo>
                      <a:pt x="5608" y="3085"/>
                      <a:pt x="5680" y="3085"/>
                      <a:pt x="5751" y="3085"/>
                    </a:cubicBezTo>
                    <a:cubicBezTo>
                      <a:pt x="7508" y="3085"/>
                      <a:pt x="9069" y="2793"/>
                      <a:pt x="11026" y="1786"/>
                    </a:cubicBezTo>
                    <a:lnTo>
                      <a:pt x="11038" y="16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3"/>
              <p:cNvSpPr/>
              <p:nvPr/>
            </p:nvSpPr>
            <p:spPr>
              <a:xfrm>
                <a:off x="2945250" y="-984525"/>
                <a:ext cx="302725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12109" h="4013" extrusionOk="0">
                    <a:moveTo>
                      <a:pt x="0" y="0"/>
                    </a:moveTo>
                    <a:lnTo>
                      <a:pt x="179" y="2275"/>
                    </a:lnTo>
                    <a:lnTo>
                      <a:pt x="11740" y="4013"/>
                    </a:lnTo>
                    <a:lnTo>
                      <a:pt x="12109" y="18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3"/>
              <p:cNvSpPr/>
              <p:nvPr/>
            </p:nvSpPr>
            <p:spPr>
              <a:xfrm>
                <a:off x="2936625" y="-1093475"/>
                <a:ext cx="328925" cy="104500"/>
              </a:xfrm>
              <a:custGeom>
                <a:avLst/>
                <a:gdLst/>
                <a:ahLst/>
                <a:cxnLst/>
                <a:rect l="l" t="t" r="r" b="b"/>
                <a:pathLst>
                  <a:path w="13157" h="4180" extrusionOk="0">
                    <a:moveTo>
                      <a:pt x="0" y="1"/>
                    </a:moveTo>
                    <a:lnTo>
                      <a:pt x="179" y="2275"/>
                    </a:lnTo>
                    <a:lnTo>
                      <a:pt x="12787" y="4180"/>
                    </a:lnTo>
                    <a:lnTo>
                      <a:pt x="13156" y="19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3"/>
              <p:cNvSpPr/>
              <p:nvPr/>
            </p:nvSpPr>
            <p:spPr>
              <a:xfrm>
                <a:off x="2911300" y="-1408675"/>
                <a:ext cx="406325" cy="104200"/>
              </a:xfrm>
              <a:custGeom>
                <a:avLst/>
                <a:gdLst/>
                <a:ahLst/>
                <a:cxnLst/>
                <a:rect l="l" t="t" r="r" b="b"/>
                <a:pathLst>
                  <a:path w="16253" h="4168" extrusionOk="0">
                    <a:moveTo>
                      <a:pt x="1" y="0"/>
                    </a:moveTo>
                    <a:lnTo>
                      <a:pt x="144" y="1798"/>
                    </a:lnTo>
                    <a:lnTo>
                      <a:pt x="15896" y="4167"/>
                    </a:lnTo>
                    <a:lnTo>
                      <a:pt x="16253" y="1965"/>
                    </a:lnTo>
                    <a:lnTo>
                      <a:pt x="5180" y="2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3"/>
              <p:cNvSpPr/>
              <p:nvPr/>
            </p:nvSpPr>
            <p:spPr>
              <a:xfrm>
                <a:off x="2927675" y="-1202700"/>
                <a:ext cx="354850" cy="108375"/>
              </a:xfrm>
              <a:custGeom>
                <a:avLst/>
                <a:gdLst/>
                <a:ahLst/>
                <a:cxnLst/>
                <a:rect l="l" t="t" r="r" b="b"/>
                <a:pathLst>
                  <a:path w="14194" h="4335" extrusionOk="0">
                    <a:moveTo>
                      <a:pt x="1" y="0"/>
                    </a:moveTo>
                    <a:lnTo>
                      <a:pt x="191" y="2286"/>
                    </a:lnTo>
                    <a:lnTo>
                      <a:pt x="13836" y="4334"/>
                    </a:lnTo>
                    <a:lnTo>
                      <a:pt x="14193" y="21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3"/>
              <p:cNvSpPr/>
              <p:nvPr/>
            </p:nvSpPr>
            <p:spPr>
              <a:xfrm>
                <a:off x="2919050" y="-1311650"/>
                <a:ext cx="381025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4502" extrusionOk="0">
                    <a:moveTo>
                      <a:pt x="1" y="1"/>
                    </a:moveTo>
                    <a:lnTo>
                      <a:pt x="179" y="2275"/>
                    </a:lnTo>
                    <a:lnTo>
                      <a:pt x="14883" y="4501"/>
                    </a:lnTo>
                    <a:lnTo>
                      <a:pt x="15241" y="22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9" name="Google Shape;269;p13"/>
            <p:cNvSpPr/>
            <p:nvPr/>
          </p:nvSpPr>
          <p:spPr>
            <a:xfrm>
              <a:off x="2890775" y="-1473225"/>
              <a:ext cx="455425" cy="132100"/>
            </a:xfrm>
            <a:custGeom>
              <a:avLst/>
              <a:gdLst/>
              <a:ahLst/>
              <a:cxnLst/>
              <a:rect l="l" t="t" r="r" b="b"/>
              <a:pathLst>
                <a:path w="18217" h="5284" extrusionOk="0">
                  <a:moveTo>
                    <a:pt x="7066" y="0"/>
                  </a:moveTo>
                  <a:cubicBezTo>
                    <a:pt x="3155" y="0"/>
                    <a:pt x="198" y="789"/>
                    <a:pt x="108" y="1987"/>
                  </a:cubicBezTo>
                  <a:cubicBezTo>
                    <a:pt x="0" y="3392"/>
                    <a:pt x="3941" y="4844"/>
                    <a:pt x="8930" y="5201"/>
                  </a:cubicBezTo>
                  <a:cubicBezTo>
                    <a:pt x="9701" y="5257"/>
                    <a:pt x="10450" y="5283"/>
                    <a:pt x="11168" y="5283"/>
                  </a:cubicBezTo>
                  <a:cubicBezTo>
                    <a:pt x="15086" y="5283"/>
                    <a:pt x="18043" y="4494"/>
                    <a:pt x="18134" y="3296"/>
                  </a:cubicBezTo>
                  <a:cubicBezTo>
                    <a:pt x="18217" y="1880"/>
                    <a:pt x="14276" y="439"/>
                    <a:pt x="9299" y="82"/>
                  </a:cubicBezTo>
                  <a:cubicBezTo>
                    <a:pt x="8531" y="27"/>
                    <a:pt x="7782" y="0"/>
                    <a:pt x="7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2892850" y="-1459875"/>
              <a:ext cx="453650" cy="69375"/>
            </a:xfrm>
            <a:custGeom>
              <a:avLst/>
              <a:gdLst/>
              <a:ahLst/>
              <a:cxnLst/>
              <a:rect l="l" t="t" r="r" b="b"/>
              <a:pathLst>
                <a:path w="18146" h="2775" extrusionOk="0">
                  <a:moveTo>
                    <a:pt x="108" y="0"/>
                  </a:moveTo>
                  <a:lnTo>
                    <a:pt x="1" y="1453"/>
                  </a:lnTo>
                  <a:lnTo>
                    <a:pt x="18039" y="2774"/>
                  </a:lnTo>
                  <a:lnTo>
                    <a:pt x="18146" y="132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2893450" y="-1509350"/>
              <a:ext cx="455750" cy="132175"/>
            </a:xfrm>
            <a:custGeom>
              <a:avLst/>
              <a:gdLst/>
              <a:ahLst/>
              <a:cxnLst/>
              <a:rect l="l" t="t" r="r" b="b"/>
              <a:pathLst>
                <a:path w="18230" h="5287" extrusionOk="0">
                  <a:moveTo>
                    <a:pt x="7032" y="0"/>
                  </a:moveTo>
                  <a:cubicBezTo>
                    <a:pt x="3135" y="0"/>
                    <a:pt x="188" y="797"/>
                    <a:pt x="108" y="1991"/>
                  </a:cubicBezTo>
                  <a:cubicBezTo>
                    <a:pt x="1" y="3396"/>
                    <a:pt x="3942" y="4849"/>
                    <a:pt x="8930" y="5206"/>
                  </a:cubicBezTo>
                  <a:cubicBezTo>
                    <a:pt x="9693" y="5261"/>
                    <a:pt x="10435" y="5287"/>
                    <a:pt x="11147" y="5287"/>
                  </a:cubicBezTo>
                  <a:cubicBezTo>
                    <a:pt x="15069" y="5287"/>
                    <a:pt x="18041" y="4490"/>
                    <a:pt x="18122" y="3301"/>
                  </a:cubicBezTo>
                  <a:cubicBezTo>
                    <a:pt x="18229" y="1884"/>
                    <a:pt x="14276" y="443"/>
                    <a:pt x="9299" y="86"/>
                  </a:cubicBezTo>
                  <a:cubicBezTo>
                    <a:pt x="8519" y="28"/>
                    <a:pt x="7759" y="0"/>
                    <a:pt x="70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3094975" y="-1688175"/>
              <a:ext cx="59550" cy="244700"/>
            </a:xfrm>
            <a:custGeom>
              <a:avLst/>
              <a:gdLst/>
              <a:ahLst/>
              <a:cxnLst/>
              <a:rect l="l" t="t" r="r" b="b"/>
              <a:pathLst>
                <a:path w="2382" h="9788" extrusionOk="0">
                  <a:moveTo>
                    <a:pt x="715" y="0"/>
                  </a:moveTo>
                  <a:lnTo>
                    <a:pt x="0" y="9668"/>
                  </a:lnTo>
                  <a:lnTo>
                    <a:pt x="1679" y="9787"/>
                  </a:lnTo>
                  <a:lnTo>
                    <a:pt x="2381" y="119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3" name="Google Shape;273;p13"/>
            <p:cNvGrpSpPr/>
            <p:nvPr/>
          </p:nvGrpSpPr>
          <p:grpSpPr>
            <a:xfrm>
              <a:off x="3095550" y="-1688475"/>
              <a:ext cx="59575" cy="244700"/>
              <a:chOff x="3095550" y="-1688475"/>
              <a:chExt cx="59575" cy="244700"/>
            </a:xfrm>
          </p:grpSpPr>
          <p:sp>
            <p:nvSpPr>
              <p:cNvPr id="274" name="Google Shape;274;p13"/>
              <p:cNvSpPr/>
              <p:nvPr/>
            </p:nvSpPr>
            <p:spPr>
              <a:xfrm>
                <a:off x="3095550" y="-1514050"/>
                <a:ext cx="42600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2811" extrusionOk="0">
                    <a:moveTo>
                      <a:pt x="191" y="0"/>
                    </a:moveTo>
                    <a:lnTo>
                      <a:pt x="1" y="2691"/>
                    </a:lnTo>
                    <a:lnTo>
                      <a:pt x="1680" y="2810"/>
                    </a:lnTo>
                    <a:lnTo>
                      <a:pt x="1704" y="2441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3"/>
              <p:cNvSpPr/>
              <p:nvPr/>
            </p:nvSpPr>
            <p:spPr>
              <a:xfrm>
                <a:off x="3112225" y="-1688475"/>
                <a:ext cx="42900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2846" extrusionOk="0">
                    <a:moveTo>
                      <a:pt x="25" y="0"/>
                    </a:moveTo>
                    <a:lnTo>
                      <a:pt x="1" y="405"/>
                    </a:lnTo>
                    <a:lnTo>
                      <a:pt x="1513" y="2846"/>
                    </a:lnTo>
                    <a:lnTo>
                      <a:pt x="1715" y="119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>
                <a:off x="3103600" y="-1633425"/>
                <a:ext cx="43175" cy="1330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5323" extrusionOk="0">
                    <a:moveTo>
                      <a:pt x="215" y="1"/>
                    </a:moveTo>
                    <a:lnTo>
                      <a:pt x="0" y="2882"/>
                    </a:lnTo>
                    <a:lnTo>
                      <a:pt x="1524" y="5323"/>
                    </a:lnTo>
                    <a:lnTo>
                      <a:pt x="1727" y="2442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7" name="Google Shape;277;p13"/>
          <p:cNvGrpSpPr/>
          <p:nvPr/>
        </p:nvGrpSpPr>
        <p:grpSpPr>
          <a:xfrm>
            <a:off x="332481" y="4150567"/>
            <a:ext cx="779091" cy="707032"/>
            <a:chOff x="332481" y="4150567"/>
            <a:chExt cx="779091" cy="707032"/>
          </a:xfrm>
        </p:grpSpPr>
        <p:sp>
          <p:nvSpPr>
            <p:cNvPr id="278" name="Google Shape;278;p13"/>
            <p:cNvSpPr/>
            <p:nvPr/>
          </p:nvSpPr>
          <p:spPr>
            <a:xfrm>
              <a:off x="559435" y="4530760"/>
              <a:ext cx="166534" cy="166749"/>
            </a:xfrm>
            <a:custGeom>
              <a:avLst/>
              <a:gdLst/>
              <a:ahLst/>
              <a:cxnLst/>
              <a:rect l="l" t="t" r="r" b="b"/>
              <a:pathLst>
                <a:path w="8514" h="8525" extrusionOk="0">
                  <a:moveTo>
                    <a:pt x="4251" y="1631"/>
                  </a:moveTo>
                  <a:cubicBezTo>
                    <a:pt x="5704" y="1631"/>
                    <a:pt x="6894" y="2810"/>
                    <a:pt x="6894" y="4263"/>
                  </a:cubicBezTo>
                  <a:cubicBezTo>
                    <a:pt x="6894" y="5703"/>
                    <a:pt x="5704" y="6894"/>
                    <a:pt x="4251" y="6894"/>
                  </a:cubicBezTo>
                  <a:cubicBezTo>
                    <a:pt x="2810" y="6894"/>
                    <a:pt x="1620" y="5727"/>
                    <a:pt x="1620" y="4263"/>
                  </a:cubicBezTo>
                  <a:cubicBezTo>
                    <a:pt x="1620" y="2822"/>
                    <a:pt x="2799" y="1631"/>
                    <a:pt x="4251" y="1631"/>
                  </a:cubicBezTo>
                  <a:close/>
                  <a:moveTo>
                    <a:pt x="4251" y="0"/>
                  </a:moveTo>
                  <a:cubicBezTo>
                    <a:pt x="1906" y="0"/>
                    <a:pt x="1" y="1917"/>
                    <a:pt x="1" y="4263"/>
                  </a:cubicBezTo>
                  <a:cubicBezTo>
                    <a:pt x="1" y="6620"/>
                    <a:pt x="1906" y="8525"/>
                    <a:pt x="4251" y="8525"/>
                  </a:cubicBezTo>
                  <a:cubicBezTo>
                    <a:pt x="6597" y="8525"/>
                    <a:pt x="8514" y="6620"/>
                    <a:pt x="8514" y="4263"/>
                  </a:cubicBezTo>
                  <a:cubicBezTo>
                    <a:pt x="8514" y="1917"/>
                    <a:pt x="6609" y="0"/>
                    <a:pt x="4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3"/>
            <p:cNvSpPr/>
            <p:nvPr/>
          </p:nvSpPr>
          <p:spPr>
            <a:xfrm>
              <a:off x="332481" y="4150567"/>
              <a:ext cx="166526" cy="220239"/>
            </a:xfrm>
            <a:custGeom>
              <a:avLst/>
              <a:gdLst/>
              <a:ahLst/>
              <a:cxnLst/>
              <a:rect l="l" t="t" r="r" b="b"/>
              <a:pathLst>
                <a:path w="12919" h="17086" extrusionOk="0">
                  <a:moveTo>
                    <a:pt x="6465" y="0"/>
                  </a:moveTo>
                  <a:cubicBezTo>
                    <a:pt x="6013" y="0"/>
                    <a:pt x="5656" y="358"/>
                    <a:pt x="5656" y="798"/>
                  </a:cubicBezTo>
                  <a:lnTo>
                    <a:pt x="5656" y="6906"/>
                  </a:lnTo>
                  <a:lnTo>
                    <a:pt x="1405" y="3596"/>
                  </a:lnTo>
                  <a:cubicBezTo>
                    <a:pt x="1257" y="3488"/>
                    <a:pt x="1083" y="3434"/>
                    <a:pt x="911" y="3434"/>
                  </a:cubicBezTo>
                  <a:cubicBezTo>
                    <a:pt x="667" y="3434"/>
                    <a:pt x="427" y="3541"/>
                    <a:pt x="274" y="3751"/>
                  </a:cubicBezTo>
                  <a:cubicBezTo>
                    <a:pt x="0" y="4108"/>
                    <a:pt x="60" y="4608"/>
                    <a:pt x="417" y="4882"/>
                  </a:cubicBezTo>
                  <a:lnTo>
                    <a:pt x="5155" y="8549"/>
                  </a:lnTo>
                  <a:lnTo>
                    <a:pt x="417" y="12204"/>
                  </a:lnTo>
                  <a:cubicBezTo>
                    <a:pt x="60" y="12478"/>
                    <a:pt x="0" y="12990"/>
                    <a:pt x="274" y="13335"/>
                  </a:cubicBezTo>
                  <a:cubicBezTo>
                    <a:pt x="429" y="13550"/>
                    <a:pt x="667" y="13645"/>
                    <a:pt x="905" y="13645"/>
                  </a:cubicBezTo>
                  <a:cubicBezTo>
                    <a:pt x="1084" y="13645"/>
                    <a:pt x="1250" y="13585"/>
                    <a:pt x="1405" y="13490"/>
                  </a:cubicBezTo>
                  <a:lnTo>
                    <a:pt x="5656" y="10180"/>
                  </a:lnTo>
                  <a:lnTo>
                    <a:pt x="5656" y="16288"/>
                  </a:lnTo>
                  <a:cubicBezTo>
                    <a:pt x="5656" y="16729"/>
                    <a:pt x="6013" y="17086"/>
                    <a:pt x="6465" y="17086"/>
                  </a:cubicBezTo>
                  <a:cubicBezTo>
                    <a:pt x="6906" y="17086"/>
                    <a:pt x="7263" y="16729"/>
                    <a:pt x="7263" y="16288"/>
                  </a:cubicBezTo>
                  <a:lnTo>
                    <a:pt x="7263" y="10180"/>
                  </a:lnTo>
                  <a:lnTo>
                    <a:pt x="11525" y="13490"/>
                  </a:lnTo>
                  <a:cubicBezTo>
                    <a:pt x="11668" y="13609"/>
                    <a:pt x="11847" y="13645"/>
                    <a:pt x="12013" y="13645"/>
                  </a:cubicBezTo>
                  <a:cubicBezTo>
                    <a:pt x="12252" y="13645"/>
                    <a:pt x="12490" y="13550"/>
                    <a:pt x="12656" y="13335"/>
                  </a:cubicBezTo>
                  <a:cubicBezTo>
                    <a:pt x="12918" y="12978"/>
                    <a:pt x="12847" y="12478"/>
                    <a:pt x="12502" y="12204"/>
                  </a:cubicBezTo>
                  <a:lnTo>
                    <a:pt x="7775" y="8549"/>
                  </a:lnTo>
                  <a:lnTo>
                    <a:pt x="12502" y="4882"/>
                  </a:lnTo>
                  <a:cubicBezTo>
                    <a:pt x="12859" y="4608"/>
                    <a:pt x="12918" y="4096"/>
                    <a:pt x="12656" y="3751"/>
                  </a:cubicBezTo>
                  <a:cubicBezTo>
                    <a:pt x="12496" y="3541"/>
                    <a:pt x="12249" y="3434"/>
                    <a:pt x="12006" y="3434"/>
                  </a:cubicBezTo>
                  <a:cubicBezTo>
                    <a:pt x="11834" y="3434"/>
                    <a:pt x="11663" y="3488"/>
                    <a:pt x="11525" y="3596"/>
                  </a:cubicBezTo>
                  <a:lnTo>
                    <a:pt x="7263" y="6906"/>
                  </a:lnTo>
                  <a:lnTo>
                    <a:pt x="7263" y="798"/>
                  </a:lnTo>
                  <a:cubicBezTo>
                    <a:pt x="7263" y="358"/>
                    <a:pt x="6906" y="0"/>
                    <a:pt x="6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945046" y="4637361"/>
              <a:ext cx="166526" cy="220239"/>
            </a:xfrm>
            <a:custGeom>
              <a:avLst/>
              <a:gdLst/>
              <a:ahLst/>
              <a:cxnLst/>
              <a:rect l="l" t="t" r="r" b="b"/>
              <a:pathLst>
                <a:path w="12919" h="17086" extrusionOk="0">
                  <a:moveTo>
                    <a:pt x="6465" y="0"/>
                  </a:moveTo>
                  <a:cubicBezTo>
                    <a:pt x="6013" y="0"/>
                    <a:pt x="5656" y="358"/>
                    <a:pt x="5656" y="798"/>
                  </a:cubicBezTo>
                  <a:lnTo>
                    <a:pt x="5656" y="6906"/>
                  </a:lnTo>
                  <a:lnTo>
                    <a:pt x="1405" y="3596"/>
                  </a:lnTo>
                  <a:cubicBezTo>
                    <a:pt x="1257" y="3488"/>
                    <a:pt x="1083" y="3434"/>
                    <a:pt x="911" y="3434"/>
                  </a:cubicBezTo>
                  <a:cubicBezTo>
                    <a:pt x="667" y="3434"/>
                    <a:pt x="427" y="3541"/>
                    <a:pt x="274" y="3751"/>
                  </a:cubicBezTo>
                  <a:cubicBezTo>
                    <a:pt x="0" y="4108"/>
                    <a:pt x="60" y="4608"/>
                    <a:pt x="417" y="4882"/>
                  </a:cubicBezTo>
                  <a:lnTo>
                    <a:pt x="5155" y="8549"/>
                  </a:lnTo>
                  <a:lnTo>
                    <a:pt x="417" y="12204"/>
                  </a:lnTo>
                  <a:cubicBezTo>
                    <a:pt x="60" y="12478"/>
                    <a:pt x="0" y="12990"/>
                    <a:pt x="274" y="13335"/>
                  </a:cubicBezTo>
                  <a:cubicBezTo>
                    <a:pt x="429" y="13550"/>
                    <a:pt x="667" y="13645"/>
                    <a:pt x="905" y="13645"/>
                  </a:cubicBezTo>
                  <a:cubicBezTo>
                    <a:pt x="1084" y="13645"/>
                    <a:pt x="1250" y="13585"/>
                    <a:pt x="1405" y="13490"/>
                  </a:cubicBezTo>
                  <a:lnTo>
                    <a:pt x="5656" y="10180"/>
                  </a:lnTo>
                  <a:lnTo>
                    <a:pt x="5656" y="16288"/>
                  </a:lnTo>
                  <a:cubicBezTo>
                    <a:pt x="5656" y="16729"/>
                    <a:pt x="6013" y="17086"/>
                    <a:pt x="6465" y="17086"/>
                  </a:cubicBezTo>
                  <a:cubicBezTo>
                    <a:pt x="6906" y="17086"/>
                    <a:pt x="7263" y="16729"/>
                    <a:pt x="7263" y="16288"/>
                  </a:cubicBezTo>
                  <a:lnTo>
                    <a:pt x="7263" y="10180"/>
                  </a:lnTo>
                  <a:lnTo>
                    <a:pt x="11525" y="13490"/>
                  </a:lnTo>
                  <a:cubicBezTo>
                    <a:pt x="11668" y="13609"/>
                    <a:pt x="11847" y="13645"/>
                    <a:pt x="12013" y="13645"/>
                  </a:cubicBezTo>
                  <a:cubicBezTo>
                    <a:pt x="12252" y="13645"/>
                    <a:pt x="12490" y="13550"/>
                    <a:pt x="12656" y="13335"/>
                  </a:cubicBezTo>
                  <a:cubicBezTo>
                    <a:pt x="12918" y="12978"/>
                    <a:pt x="12847" y="12478"/>
                    <a:pt x="12502" y="12204"/>
                  </a:cubicBezTo>
                  <a:lnTo>
                    <a:pt x="7775" y="8549"/>
                  </a:lnTo>
                  <a:lnTo>
                    <a:pt x="12502" y="4882"/>
                  </a:lnTo>
                  <a:cubicBezTo>
                    <a:pt x="12859" y="4608"/>
                    <a:pt x="12918" y="4096"/>
                    <a:pt x="12656" y="3751"/>
                  </a:cubicBezTo>
                  <a:cubicBezTo>
                    <a:pt x="12496" y="3541"/>
                    <a:pt x="12249" y="3434"/>
                    <a:pt x="12006" y="3434"/>
                  </a:cubicBezTo>
                  <a:cubicBezTo>
                    <a:pt x="11834" y="3434"/>
                    <a:pt x="11663" y="3488"/>
                    <a:pt x="11525" y="3596"/>
                  </a:cubicBezTo>
                  <a:lnTo>
                    <a:pt x="7263" y="6906"/>
                  </a:lnTo>
                  <a:lnTo>
                    <a:pt x="7263" y="798"/>
                  </a:lnTo>
                  <a:cubicBezTo>
                    <a:pt x="7263" y="358"/>
                    <a:pt x="6906" y="0"/>
                    <a:pt x="6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" name="Google Shape;281;p13"/>
          <p:cNvGrpSpPr/>
          <p:nvPr/>
        </p:nvGrpSpPr>
        <p:grpSpPr>
          <a:xfrm>
            <a:off x="7414148" y="3665772"/>
            <a:ext cx="1425646" cy="1274839"/>
            <a:chOff x="7414148" y="3665772"/>
            <a:chExt cx="1425646" cy="1274839"/>
          </a:xfrm>
        </p:grpSpPr>
        <p:sp>
          <p:nvSpPr>
            <p:cNvPr id="282" name="Google Shape;282;p13"/>
            <p:cNvSpPr/>
            <p:nvPr/>
          </p:nvSpPr>
          <p:spPr>
            <a:xfrm>
              <a:off x="8673260" y="3665772"/>
              <a:ext cx="166534" cy="166749"/>
            </a:xfrm>
            <a:custGeom>
              <a:avLst/>
              <a:gdLst/>
              <a:ahLst/>
              <a:cxnLst/>
              <a:rect l="l" t="t" r="r" b="b"/>
              <a:pathLst>
                <a:path w="8514" h="8525" extrusionOk="0">
                  <a:moveTo>
                    <a:pt x="4251" y="1631"/>
                  </a:moveTo>
                  <a:cubicBezTo>
                    <a:pt x="5704" y="1631"/>
                    <a:pt x="6894" y="2810"/>
                    <a:pt x="6894" y="4263"/>
                  </a:cubicBezTo>
                  <a:cubicBezTo>
                    <a:pt x="6894" y="5703"/>
                    <a:pt x="5704" y="6894"/>
                    <a:pt x="4251" y="6894"/>
                  </a:cubicBezTo>
                  <a:cubicBezTo>
                    <a:pt x="2810" y="6894"/>
                    <a:pt x="1620" y="5727"/>
                    <a:pt x="1620" y="4263"/>
                  </a:cubicBezTo>
                  <a:cubicBezTo>
                    <a:pt x="1620" y="2822"/>
                    <a:pt x="2799" y="1631"/>
                    <a:pt x="4251" y="1631"/>
                  </a:cubicBezTo>
                  <a:close/>
                  <a:moveTo>
                    <a:pt x="4251" y="0"/>
                  </a:moveTo>
                  <a:cubicBezTo>
                    <a:pt x="1906" y="0"/>
                    <a:pt x="1" y="1917"/>
                    <a:pt x="1" y="4263"/>
                  </a:cubicBezTo>
                  <a:cubicBezTo>
                    <a:pt x="1" y="6620"/>
                    <a:pt x="1906" y="8525"/>
                    <a:pt x="4251" y="8525"/>
                  </a:cubicBezTo>
                  <a:cubicBezTo>
                    <a:pt x="6597" y="8525"/>
                    <a:pt x="8514" y="6620"/>
                    <a:pt x="8514" y="4263"/>
                  </a:cubicBezTo>
                  <a:cubicBezTo>
                    <a:pt x="8514" y="1917"/>
                    <a:pt x="6609" y="0"/>
                    <a:pt x="4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7996271" y="4720373"/>
              <a:ext cx="166526" cy="220239"/>
            </a:xfrm>
            <a:custGeom>
              <a:avLst/>
              <a:gdLst/>
              <a:ahLst/>
              <a:cxnLst/>
              <a:rect l="l" t="t" r="r" b="b"/>
              <a:pathLst>
                <a:path w="12919" h="17086" extrusionOk="0">
                  <a:moveTo>
                    <a:pt x="6465" y="0"/>
                  </a:moveTo>
                  <a:cubicBezTo>
                    <a:pt x="6013" y="0"/>
                    <a:pt x="5656" y="358"/>
                    <a:pt x="5656" y="798"/>
                  </a:cubicBezTo>
                  <a:lnTo>
                    <a:pt x="5656" y="6906"/>
                  </a:lnTo>
                  <a:lnTo>
                    <a:pt x="1405" y="3596"/>
                  </a:lnTo>
                  <a:cubicBezTo>
                    <a:pt x="1257" y="3488"/>
                    <a:pt x="1083" y="3434"/>
                    <a:pt x="911" y="3434"/>
                  </a:cubicBezTo>
                  <a:cubicBezTo>
                    <a:pt x="667" y="3434"/>
                    <a:pt x="427" y="3541"/>
                    <a:pt x="274" y="3751"/>
                  </a:cubicBezTo>
                  <a:cubicBezTo>
                    <a:pt x="0" y="4108"/>
                    <a:pt x="60" y="4608"/>
                    <a:pt x="417" y="4882"/>
                  </a:cubicBezTo>
                  <a:lnTo>
                    <a:pt x="5155" y="8549"/>
                  </a:lnTo>
                  <a:lnTo>
                    <a:pt x="417" y="12204"/>
                  </a:lnTo>
                  <a:cubicBezTo>
                    <a:pt x="60" y="12478"/>
                    <a:pt x="0" y="12990"/>
                    <a:pt x="274" y="13335"/>
                  </a:cubicBezTo>
                  <a:cubicBezTo>
                    <a:pt x="429" y="13550"/>
                    <a:pt x="667" y="13645"/>
                    <a:pt x="905" y="13645"/>
                  </a:cubicBezTo>
                  <a:cubicBezTo>
                    <a:pt x="1084" y="13645"/>
                    <a:pt x="1250" y="13585"/>
                    <a:pt x="1405" y="13490"/>
                  </a:cubicBezTo>
                  <a:lnTo>
                    <a:pt x="5656" y="10180"/>
                  </a:lnTo>
                  <a:lnTo>
                    <a:pt x="5656" y="16288"/>
                  </a:lnTo>
                  <a:cubicBezTo>
                    <a:pt x="5656" y="16729"/>
                    <a:pt x="6013" y="17086"/>
                    <a:pt x="6465" y="17086"/>
                  </a:cubicBezTo>
                  <a:cubicBezTo>
                    <a:pt x="6906" y="17086"/>
                    <a:pt x="7263" y="16729"/>
                    <a:pt x="7263" y="16288"/>
                  </a:cubicBezTo>
                  <a:lnTo>
                    <a:pt x="7263" y="10180"/>
                  </a:lnTo>
                  <a:lnTo>
                    <a:pt x="11525" y="13490"/>
                  </a:lnTo>
                  <a:cubicBezTo>
                    <a:pt x="11668" y="13609"/>
                    <a:pt x="11847" y="13645"/>
                    <a:pt x="12013" y="13645"/>
                  </a:cubicBezTo>
                  <a:cubicBezTo>
                    <a:pt x="12252" y="13645"/>
                    <a:pt x="12490" y="13550"/>
                    <a:pt x="12656" y="13335"/>
                  </a:cubicBezTo>
                  <a:cubicBezTo>
                    <a:pt x="12918" y="12978"/>
                    <a:pt x="12847" y="12478"/>
                    <a:pt x="12502" y="12204"/>
                  </a:cubicBezTo>
                  <a:lnTo>
                    <a:pt x="7775" y="8549"/>
                  </a:lnTo>
                  <a:lnTo>
                    <a:pt x="12502" y="4882"/>
                  </a:lnTo>
                  <a:cubicBezTo>
                    <a:pt x="12859" y="4608"/>
                    <a:pt x="12918" y="4096"/>
                    <a:pt x="12656" y="3751"/>
                  </a:cubicBezTo>
                  <a:cubicBezTo>
                    <a:pt x="12496" y="3541"/>
                    <a:pt x="12249" y="3434"/>
                    <a:pt x="12006" y="3434"/>
                  </a:cubicBezTo>
                  <a:cubicBezTo>
                    <a:pt x="11834" y="3434"/>
                    <a:pt x="11663" y="3488"/>
                    <a:pt x="11525" y="3596"/>
                  </a:cubicBezTo>
                  <a:lnTo>
                    <a:pt x="7263" y="6906"/>
                  </a:lnTo>
                  <a:lnTo>
                    <a:pt x="7263" y="798"/>
                  </a:lnTo>
                  <a:cubicBezTo>
                    <a:pt x="7263" y="358"/>
                    <a:pt x="6906" y="0"/>
                    <a:pt x="6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7414148" y="4664110"/>
              <a:ext cx="166534" cy="166749"/>
            </a:xfrm>
            <a:custGeom>
              <a:avLst/>
              <a:gdLst/>
              <a:ahLst/>
              <a:cxnLst/>
              <a:rect l="l" t="t" r="r" b="b"/>
              <a:pathLst>
                <a:path w="8514" h="8525" extrusionOk="0">
                  <a:moveTo>
                    <a:pt x="4251" y="1631"/>
                  </a:moveTo>
                  <a:cubicBezTo>
                    <a:pt x="5704" y="1631"/>
                    <a:pt x="6894" y="2810"/>
                    <a:pt x="6894" y="4263"/>
                  </a:cubicBezTo>
                  <a:cubicBezTo>
                    <a:pt x="6894" y="5703"/>
                    <a:pt x="5704" y="6894"/>
                    <a:pt x="4251" y="6894"/>
                  </a:cubicBezTo>
                  <a:cubicBezTo>
                    <a:pt x="2810" y="6894"/>
                    <a:pt x="1620" y="5727"/>
                    <a:pt x="1620" y="4263"/>
                  </a:cubicBezTo>
                  <a:cubicBezTo>
                    <a:pt x="1620" y="2822"/>
                    <a:pt x="2799" y="1631"/>
                    <a:pt x="4251" y="1631"/>
                  </a:cubicBezTo>
                  <a:close/>
                  <a:moveTo>
                    <a:pt x="4251" y="0"/>
                  </a:moveTo>
                  <a:cubicBezTo>
                    <a:pt x="1906" y="0"/>
                    <a:pt x="1" y="1917"/>
                    <a:pt x="1" y="4263"/>
                  </a:cubicBezTo>
                  <a:cubicBezTo>
                    <a:pt x="1" y="6620"/>
                    <a:pt x="1906" y="8525"/>
                    <a:pt x="4251" y="8525"/>
                  </a:cubicBezTo>
                  <a:cubicBezTo>
                    <a:pt x="6597" y="8525"/>
                    <a:pt x="8514" y="6620"/>
                    <a:pt x="8514" y="4263"/>
                  </a:cubicBezTo>
                  <a:cubicBezTo>
                    <a:pt x="8514" y="1917"/>
                    <a:pt x="6609" y="0"/>
                    <a:pt x="4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/>
          <p:nvPr/>
        </p:nvSpPr>
        <p:spPr>
          <a:xfrm>
            <a:off x="-125525" y="-38200"/>
            <a:ext cx="354525" cy="5219877"/>
          </a:xfrm>
          <a:custGeom>
            <a:avLst/>
            <a:gdLst/>
            <a:ahLst/>
            <a:cxnLst/>
            <a:rect l="l" t="t" r="r" b="b"/>
            <a:pathLst>
              <a:path w="14181" h="163402" extrusionOk="0">
                <a:moveTo>
                  <a:pt x="1" y="1"/>
                </a:moveTo>
                <a:lnTo>
                  <a:pt x="1" y="163223"/>
                </a:lnTo>
                <a:lnTo>
                  <a:pt x="1" y="163402"/>
                </a:lnTo>
                <a:lnTo>
                  <a:pt x="13931" y="163402"/>
                </a:lnTo>
                <a:cubicBezTo>
                  <a:pt x="13538" y="162461"/>
                  <a:pt x="12847" y="162033"/>
                  <a:pt x="12847" y="160449"/>
                </a:cubicBezTo>
                <a:cubicBezTo>
                  <a:pt x="12847" y="158258"/>
                  <a:pt x="14181" y="158258"/>
                  <a:pt x="14181" y="156091"/>
                </a:cubicBezTo>
                <a:cubicBezTo>
                  <a:pt x="14181" y="153901"/>
                  <a:pt x="12847" y="153901"/>
                  <a:pt x="12847" y="151734"/>
                </a:cubicBezTo>
                <a:cubicBezTo>
                  <a:pt x="12847" y="149543"/>
                  <a:pt x="14181" y="149555"/>
                  <a:pt x="14181" y="147364"/>
                </a:cubicBezTo>
                <a:cubicBezTo>
                  <a:pt x="14181" y="145185"/>
                  <a:pt x="12847" y="145185"/>
                  <a:pt x="12847" y="143006"/>
                </a:cubicBezTo>
                <a:cubicBezTo>
                  <a:pt x="12847" y="140816"/>
                  <a:pt x="14181" y="140816"/>
                  <a:pt x="14181" y="138649"/>
                </a:cubicBezTo>
                <a:cubicBezTo>
                  <a:pt x="14181" y="136458"/>
                  <a:pt x="12847" y="136458"/>
                  <a:pt x="12847" y="134291"/>
                </a:cubicBezTo>
                <a:cubicBezTo>
                  <a:pt x="12847" y="132100"/>
                  <a:pt x="14181" y="132100"/>
                  <a:pt x="14181" y="129922"/>
                </a:cubicBezTo>
                <a:cubicBezTo>
                  <a:pt x="14181" y="127743"/>
                  <a:pt x="12847" y="127743"/>
                  <a:pt x="12847" y="125564"/>
                </a:cubicBezTo>
                <a:cubicBezTo>
                  <a:pt x="12847" y="123373"/>
                  <a:pt x="14181" y="123373"/>
                  <a:pt x="14181" y="121206"/>
                </a:cubicBezTo>
                <a:cubicBezTo>
                  <a:pt x="14181" y="119015"/>
                  <a:pt x="12847" y="119027"/>
                  <a:pt x="12847" y="116848"/>
                </a:cubicBezTo>
                <a:cubicBezTo>
                  <a:pt x="12847" y="114658"/>
                  <a:pt x="14181" y="114658"/>
                  <a:pt x="14181" y="112479"/>
                </a:cubicBezTo>
                <a:cubicBezTo>
                  <a:pt x="14181" y="110300"/>
                  <a:pt x="12847" y="110312"/>
                  <a:pt x="12847" y="108121"/>
                </a:cubicBezTo>
                <a:cubicBezTo>
                  <a:pt x="12847" y="105930"/>
                  <a:pt x="14181" y="105930"/>
                  <a:pt x="14181" y="103764"/>
                </a:cubicBezTo>
                <a:cubicBezTo>
                  <a:pt x="14181" y="101573"/>
                  <a:pt x="12847" y="101573"/>
                  <a:pt x="12847" y="99406"/>
                </a:cubicBezTo>
                <a:cubicBezTo>
                  <a:pt x="12847" y="97215"/>
                  <a:pt x="14181" y="97227"/>
                  <a:pt x="14181" y="95048"/>
                </a:cubicBezTo>
                <a:cubicBezTo>
                  <a:pt x="14181" y="92857"/>
                  <a:pt x="12847" y="92857"/>
                  <a:pt x="12847" y="90679"/>
                </a:cubicBezTo>
                <a:cubicBezTo>
                  <a:pt x="12847" y="88500"/>
                  <a:pt x="14181" y="88500"/>
                  <a:pt x="14181" y="86321"/>
                </a:cubicBezTo>
                <a:cubicBezTo>
                  <a:pt x="14181" y="84130"/>
                  <a:pt x="12847" y="84130"/>
                  <a:pt x="12847" y="81963"/>
                </a:cubicBezTo>
                <a:cubicBezTo>
                  <a:pt x="12847" y="79772"/>
                  <a:pt x="14181" y="79784"/>
                  <a:pt x="14181" y="77606"/>
                </a:cubicBezTo>
                <a:cubicBezTo>
                  <a:pt x="14181" y="75415"/>
                  <a:pt x="12847" y="75415"/>
                  <a:pt x="12847" y="73236"/>
                </a:cubicBezTo>
                <a:cubicBezTo>
                  <a:pt x="12847" y="71057"/>
                  <a:pt x="14181" y="71057"/>
                  <a:pt x="14181" y="68878"/>
                </a:cubicBezTo>
                <a:cubicBezTo>
                  <a:pt x="14181" y="66688"/>
                  <a:pt x="12847" y="66688"/>
                  <a:pt x="12847" y="64521"/>
                </a:cubicBezTo>
                <a:cubicBezTo>
                  <a:pt x="12847" y="62330"/>
                  <a:pt x="14181" y="62330"/>
                  <a:pt x="14181" y="60163"/>
                </a:cubicBezTo>
                <a:cubicBezTo>
                  <a:pt x="14181" y="57972"/>
                  <a:pt x="12847" y="57972"/>
                  <a:pt x="12847" y="55793"/>
                </a:cubicBezTo>
                <a:cubicBezTo>
                  <a:pt x="12847" y="53615"/>
                  <a:pt x="14181" y="53615"/>
                  <a:pt x="14181" y="51436"/>
                </a:cubicBezTo>
                <a:cubicBezTo>
                  <a:pt x="14181" y="49245"/>
                  <a:pt x="12847" y="49269"/>
                  <a:pt x="12847" y="47078"/>
                </a:cubicBezTo>
                <a:cubicBezTo>
                  <a:pt x="12847" y="44887"/>
                  <a:pt x="14181" y="44887"/>
                  <a:pt x="14181" y="42720"/>
                </a:cubicBezTo>
                <a:cubicBezTo>
                  <a:pt x="14181" y="40530"/>
                  <a:pt x="12847" y="40530"/>
                  <a:pt x="12847" y="38351"/>
                </a:cubicBezTo>
                <a:cubicBezTo>
                  <a:pt x="12847" y="36172"/>
                  <a:pt x="14181" y="36172"/>
                  <a:pt x="14181" y="33993"/>
                </a:cubicBezTo>
                <a:cubicBezTo>
                  <a:pt x="14181" y="31802"/>
                  <a:pt x="12847" y="31802"/>
                  <a:pt x="12847" y="29635"/>
                </a:cubicBezTo>
                <a:cubicBezTo>
                  <a:pt x="12847" y="27445"/>
                  <a:pt x="14181" y="27457"/>
                  <a:pt x="14181" y="25278"/>
                </a:cubicBezTo>
                <a:cubicBezTo>
                  <a:pt x="14181" y="23087"/>
                  <a:pt x="12847" y="23099"/>
                  <a:pt x="12847" y="20908"/>
                </a:cubicBezTo>
                <a:cubicBezTo>
                  <a:pt x="12847" y="18729"/>
                  <a:pt x="14181" y="18729"/>
                  <a:pt x="14181" y="16550"/>
                </a:cubicBezTo>
                <a:cubicBezTo>
                  <a:pt x="14181" y="14360"/>
                  <a:pt x="12847" y="14360"/>
                  <a:pt x="12847" y="12193"/>
                </a:cubicBezTo>
                <a:cubicBezTo>
                  <a:pt x="12847" y="10002"/>
                  <a:pt x="14181" y="10002"/>
                  <a:pt x="14181" y="7847"/>
                </a:cubicBezTo>
                <a:cubicBezTo>
                  <a:pt x="14181" y="5656"/>
                  <a:pt x="12847" y="5656"/>
                  <a:pt x="12847" y="3489"/>
                </a:cubicBezTo>
                <a:cubicBezTo>
                  <a:pt x="12847" y="1644"/>
                  <a:pt x="13800" y="1358"/>
                  <a:pt x="140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4"/>
          <p:cNvSpPr/>
          <p:nvPr/>
        </p:nvSpPr>
        <p:spPr>
          <a:xfrm flipH="1">
            <a:off x="8915000" y="-38212"/>
            <a:ext cx="354525" cy="5219877"/>
          </a:xfrm>
          <a:custGeom>
            <a:avLst/>
            <a:gdLst/>
            <a:ahLst/>
            <a:cxnLst/>
            <a:rect l="l" t="t" r="r" b="b"/>
            <a:pathLst>
              <a:path w="14181" h="163402" extrusionOk="0">
                <a:moveTo>
                  <a:pt x="1" y="1"/>
                </a:moveTo>
                <a:lnTo>
                  <a:pt x="1" y="163223"/>
                </a:lnTo>
                <a:lnTo>
                  <a:pt x="1" y="163402"/>
                </a:lnTo>
                <a:lnTo>
                  <a:pt x="13931" y="163402"/>
                </a:lnTo>
                <a:cubicBezTo>
                  <a:pt x="13538" y="162461"/>
                  <a:pt x="12847" y="162033"/>
                  <a:pt x="12847" y="160449"/>
                </a:cubicBezTo>
                <a:cubicBezTo>
                  <a:pt x="12847" y="158258"/>
                  <a:pt x="14181" y="158258"/>
                  <a:pt x="14181" y="156091"/>
                </a:cubicBezTo>
                <a:cubicBezTo>
                  <a:pt x="14181" y="153901"/>
                  <a:pt x="12847" y="153901"/>
                  <a:pt x="12847" y="151734"/>
                </a:cubicBezTo>
                <a:cubicBezTo>
                  <a:pt x="12847" y="149543"/>
                  <a:pt x="14181" y="149555"/>
                  <a:pt x="14181" y="147364"/>
                </a:cubicBezTo>
                <a:cubicBezTo>
                  <a:pt x="14181" y="145185"/>
                  <a:pt x="12847" y="145185"/>
                  <a:pt x="12847" y="143006"/>
                </a:cubicBezTo>
                <a:cubicBezTo>
                  <a:pt x="12847" y="140816"/>
                  <a:pt x="14181" y="140816"/>
                  <a:pt x="14181" y="138649"/>
                </a:cubicBezTo>
                <a:cubicBezTo>
                  <a:pt x="14181" y="136458"/>
                  <a:pt x="12847" y="136458"/>
                  <a:pt x="12847" y="134291"/>
                </a:cubicBezTo>
                <a:cubicBezTo>
                  <a:pt x="12847" y="132100"/>
                  <a:pt x="14181" y="132100"/>
                  <a:pt x="14181" y="129922"/>
                </a:cubicBezTo>
                <a:cubicBezTo>
                  <a:pt x="14181" y="127743"/>
                  <a:pt x="12847" y="127743"/>
                  <a:pt x="12847" y="125564"/>
                </a:cubicBezTo>
                <a:cubicBezTo>
                  <a:pt x="12847" y="123373"/>
                  <a:pt x="14181" y="123373"/>
                  <a:pt x="14181" y="121206"/>
                </a:cubicBezTo>
                <a:cubicBezTo>
                  <a:pt x="14181" y="119015"/>
                  <a:pt x="12847" y="119027"/>
                  <a:pt x="12847" y="116848"/>
                </a:cubicBezTo>
                <a:cubicBezTo>
                  <a:pt x="12847" y="114658"/>
                  <a:pt x="14181" y="114658"/>
                  <a:pt x="14181" y="112479"/>
                </a:cubicBezTo>
                <a:cubicBezTo>
                  <a:pt x="14181" y="110300"/>
                  <a:pt x="12847" y="110312"/>
                  <a:pt x="12847" y="108121"/>
                </a:cubicBezTo>
                <a:cubicBezTo>
                  <a:pt x="12847" y="105930"/>
                  <a:pt x="14181" y="105930"/>
                  <a:pt x="14181" y="103764"/>
                </a:cubicBezTo>
                <a:cubicBezTo>
                  <a:pt x="14181" y="101573"/>
                  <a:pt x="12847" y="101573"/>
                  <a:pt x="12847" y="99406"/>
                </a:cubicBezTo>
                <a:cubicBezTo>
                  <a:pt x="12847" y="97215"/>
                  <a:pt x="14181" y="97227"/>
                  <a:pt x="14181" y="95048"/>
                </a:cubicBezTo>
                <a:cubicBezTo>
                  <a:pt x="14181" y="92857"/>
                  <a:pt x="12847" y="92857"/>
                  <a:pt x="12847" y="90679"/>
                </a:cubicBezTo>
                <a:cubicBezTo>
                  <a:pt x="12847" y="88500"/>
                  <a:pt x="14181" y="88500"/>
                  <a:pt x="14181" y="86321"/>
                </a:cubicBezTo>
                <a:cubicBezTo>
                  <a:pt x="14181" y="84130"/>
                  <a:pt x="12847" y="84130"/>
                  <a:pt x="12847" y="81963"/>
                </a:cubicBezTo>
                <a:cubicBezTo>
                  <a:pt x="12847" y="79772"/>
                  <a:pt x="14181" y="79784"/>
                  <a:pt x="14181" y="77606"/>
                </a:cubicBezTo>
                <a:cubicBezTo>
                  <a:pt x="14181" y="75415"/>
                  <a:pt x="12847" y="75415"/>
                  <a:pt x="12847" y="73236"/>
                </a:cubicBezTo>
                <a:cubicBezTo>
                  <a:pt x="12847" y="71057"/>
                  <a:pt x="14181" y="71057"/>
                  <a:pt x="14181" y="68878"/>
                </a:cubicBezTo>
                <a:cubicBezTo>
                  <a:pt x="14181" y="66688"/>
                  <a:pt x="12847" y="66688"/>
                  <a:pt x="12847" y="64521"/>
                </a:cubicBezTo>
                <a:cubicBezTo>
                  <a:pt x="12847" y="62330"/>
                  <a:pt x="14181" y="62330"/>
                  <a:pt x="14181" y="60163"/>
                </a:cubicBezTo>
                <a:cubicBezTo>
                  <a:pt x="14181" y="57972"/>
                  <a:pt x="12847" y="57972"/>
                  <a:pt x="12847" y="55793"/>
                </a:cubicBezTo>
                <a:cubicBezTo>
                  <a:pt x="12847" y="53615"/>
                  <a:pt x="14181" y="53615"/>
                  <a:pt x="14181" y="51436"/>
                </a:cubicBezTo>
                <a:cubicBezTo>
                  <a:pt x="14181" y="49245"/>
                  <a:pt x="12847" y="49269"/>
                  <a:pt x="12847" y="47078"/>
                </a:cubicBezTo>
                <a:cubicBezTo>
                  <a:pt x="12847" y="44887"/>
                  <a:pt x="14181" y="44887"/>
                  <a:pt x="14181" y="42720"/>
                </a:cubicBezTo>
                <a:cubicBezTo>
                  <a:pt x="14181" y="40530"/>
                  <a:pt x="12847" y="40530"/>
                  <a:pt x="12847" y="38351"/>
                </a:cubicBezTo>
                <a:cubicBezTo>
                  <a:pt x="12847" y="36172"/>
                  <a:pt x="14181" y="36172"/>
                  <a:pt x="14181" y="33993"/>
                </a:cubicBezTo>
                <a:cubicBezTo>
                  <a:pt x="14181" y="31802"/>
                  <a:pt x="12847" y="31802"/>
                  <a:pt x="12847" y="29635"/>
                </a:cubicBezTo>
                <a:cubicBezTo>
                  <a:pt x="12847" y="27445"/>
                  <a:pt x="14181" y="27457"/>
                  <a:pt x="14181" y="25278"/>
                </a:cubicBezTo>
                <a:cubicBezTo>
                  <a:pt x="14181" y="23087"/>
                  <a:pt x="12847" y="23099"/>
                  <a:pt x="12847" y="20908"/>
                </a:cubicBezTo>
                <a:cubicBezTo>
                  <a:pt x="12847" y="18729"/>
                  <a:pt x="14181" y="18729"/>
                  <a:pt x="14181" y="16550"/>
                </a:cubicBezTo>
                <a:cubicBezTo>
                  <a:pt x="14181" y="14360"/>
                  <a:pt x="12847" y="14360"/>
                  <a:pt x="12847" y="12193"/>
                </a:cubicBezTo>
                <a:cubicBezTo>
                  <a:pt x="12847" y="10002"/>
                  <a:pt x="14181" y="10002"/>
                  <a:pt x="14181" y="7847"/>
                </a:cubicBezTo>
                <a:cubicBezTo>
                  <a:pt x="14181" y="5656"/>
                  <a:pt x="12847" y="5656"/>
                  <a:pt x="12847" y="3489"/>
                </a:cubicBezTo>
                <a:cubicBezTo>
                  <a:pt x="12847" y="1644"/>
                  <a:pt x="13800" y="1358"/>
                  <a:pt x="140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8" name="Google Shape;288;p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2950" y="-110125"/>
            <a:ext cx="9377525" cy="544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4"/>
          <p:cNvSpPr txBox="1">
            <a:spLocks noGrp="1"/>
          </p:cNvSpPr>
          <p:nvPr>
            <p:ph type="title"/>
          </p:nvPr>
        </p:nvSpPr>
        <p:spPr>
          <a:xfrm>
            <a:off x="2391900" y="3271188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90" name="Google Shape;290;p14"/>
          <p:cNvSpPr txBox="1">
            <a:spLocks noGrp="1"/>
          </p:cNvSpPr>
          <p:nvPr>
            <p:ph type="subTitle" idx="1"/>
          </p:nvPr>
        </p:nvSpPr>
        <p:spPr>
          <a:xfrm>
            <a:off x="1226400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291" name="Google Shape;291;p14"/>
          <p:cNvGrpSpPr/>
          <p:nvPr/>
        </p:nvGrpSpPr>
        <p:grpSpPr>
          <a:xfrm>
            <a:off x="-306502" y="3803104"/>
            <a:ext cx="1354671" cy="1901896"/>
            <a:chOff x="10082667" y="2725665"/>
            <a:chExt cx="1702062" cy="2389616"/>
          </a:xfrm>
        </p:grpSpPr>
        <p:sp>
          <p:nvSpPr>
            <p:cNvPr id="292" name="Google Shape;292;p14"/>
            <p:cNvSpPr/>
            <p:nvPr/>
          </p:nvSpPr>
          <p:spPr>
            <a:xfrm>
              <a:off x="10082667" y="2725665"/>
              <a:ext cx="1702062" cy="2389616"/>
            </a:xfrm>
            <a:custGeom>
              <a:avLst/>
              <a:gdLst/>
              <a:ahLst/>
              <a:cxnLst/>
              <a:rect l="l" t="t" r="r" b="b"/>
              <a:pathLst>
                <a:path w="26909" h="37779" extrusionOk="0">
                  <a:moveTo>
                    <a:pt x="8287" y="1"/>
                  </a:moveTo>
                  <a:cubicBezTo>
                    <a:pt x="8049" y="1"/>
                    <a:pt x="7811" y="24"/>
                    <a:pt x="7584" y="84"/>
                  </a:cubicBezTo>
                  <a:cubicBezTo>
                    <a:pt x="6489" y="334"/>
                    <a:pt x="5572" y="1167"/>
                    <a:pt x="5215" y="2251"/>
                  </a:cubicBezTo>
                  <a:cubicBezTo>
                    <a:pt x="5203" y="2310"/>
                    <a:pt x="5191" y="2358"/>
                    <a:pt x="5179" y="2417"/>
                  </a:cubicBezTo>
                  <a:cubicBezTo>
                    <a:pt x="5037" y="2537"/>
                    <a:pt x="4917" y="2656"/>
                    <a:pt x="4798" y="2787"/>
                  </a:cubicBezTo>
                  <a:cubicBezTo>
                    <a:pt x="4715" y="2894"/>
                    <a:pt x="4620" y="3013"/>
                    <a:pt x="4548" y="3132"/>
                  </a:cubicBezTo>
                  <a:cubicBezTo>
                    <a:pt x="4108" y="3334"/>
                    <a:pt x="3727" y="3656"/>
                    <a:pt x="3441" y="4037"/>
                  </a:cubicBezTo>
                  <a:cubicBezTo>
                    <a:pt x="2548" y="4442"/>
                    <a:pt x="1905" y="5215"/>
                    <a:pt x="1691" y="6120"/>
                  </a:cubicBezTo>
                  <a:lnTo>
                    <a:pt x="1643" y="6347"/>
                  </a:lnTo>
                  <a:cubicBezTo>
                    <a:pt x="1465" y="6608"/>
                    <a:pt x="1357" y="6930"/>
                    <a:pt x="1346" y="7251"/>
                  </a:cubicBezTo>
                  <a:lnTo>
                    <a:pt x="24" y="31528"/>
                  </a:lnTo>
                  <a:cubicBezTo>
                    <a:pt x="0" y="32290"/>
                    <a:pt x="429" y="32981"/>
                    <a:pt x="1131" y="33278"/>
                  </a:cubicBezTo>
                  <a:lnTo>
                    <a:pt x="11430" y="37624"/>
                  </a:lnTo>
                  <a:cubicBezTo>
                    <a:pt x="11644" y="37731"/>
                    <a:pt x="11883" y="37779"/>
                    <a:pt x="12121" y="37779"/>
                  </a:cubicBezTo>
                  <a:cubicBezTo>
                    <a:pt x="12406" y="37779"/>
                    <a:pt x="12668" y="37719"/>
                    <a:pt x="12954" y="37553"/>
                  </a:cubicBezTo>
                  <a:lnTo>
                    <a:pt x="18479" y="34802"/>
                  </a:lnTo>
                  <a:cubicBezTo>
                    <a:pt x="18919" y="34576"/>
                    <a:pt x="19253" y="34183"/>
                    <a:pt x="19407" y="33707"/>
                  </a:cubicBezTo>
                  <a:lnTo>
                    <a:pt x="26230" y="11264"/>
                  </a:lnTo>
                  <a:cubicBezTo>
                    <a:pt x="26337" y="10942"/>
                    <a:pt x="26337" y="10609"/>
                    <a:pt x="26265" y="10299"/>
                  </a:cubicBezTo>
                  <a:cubicBezTo>
                    <a:pt x="26908" y="9275"/>
                    <a:pt x="26908" y="8013"/>
                    <a:pt x="26265" y="6978"/>
                  </a:cubicBezTo>
                  <a:cubicBezTo>
                    <a:pt x="25670" y="6049"/>
                    <a:pt x="24610" y="5465"/>
                    <a:pt x="23479" y="5465"/>
                  </a:cubicBezTo>
                  <a:lnTo>
                    <a:pt x="23277" y="5465"/>
                  </a:lnTo>
                  <a:lnTo>
                    <a:pt x="23182" y="5418"/>
                  </a:lnTo>
                  <a:cubicBezTo>
                    <a:pt x="22896" y="4834"/>
                    <a:pt x="22420" y="4346"/>
                    <a:pt x="21848" y="4037"/>
                  </a:cubicBezTo>
                  <a:cubicBezTo>
                    <a:pt x="21324" y="2989"/>
                    <a:pt x="20360" y="2263"/>
                    <a:pt x="19253" y="2096"/>
                  </a:cubicBezTo>
                  <a:cubicBezTo>
                    <a:pt x="19086" y="2084"/>
                    <a:pt x="18931" y="2072"/>
                    <a:pt x="18764" y="2072"/>
                  </a:cubicBezTo>
                  <a:cubicBezTo>
                    <a:pt x="18526" y="2072"/>
                    <a:pt x="18288" y="2096"/>
                    <a:pt x="18050" y="2144"/>
                  </a:cubicBezTo>
                  <a:cubicBezTo>
                    <a:pt x="17633" y="1882"/>
                    <a:pt x="17181" y="1715"/>
                    <a:pt x="16705" y="1644"/>
                  </a:cubicBezTo>
                  <a:cubicBezTo>
                    <a:pt x="16550" y="1620"/>
                    <a:pt x="16383" y="1608"/>
                    <a:pt x="16216" y="1608"/>
                  </a:cubicBezTo>
                  <a:cubicBezTo>
                    <a:pt x="15931" y="1608"/>
                    <a:pt x="15669" y="1655"/>
                    <a:pt x="15419" y="1715"/>
                  </a:cubicBezTo>
                  <a:cubicBezTo>
                    <a:pt x="15145" y="1560"/>
                    <a:pt x="14847" y="1441"/>
                    <a:pt x="14538" y="1370"/>
                  </a:cubicBezTo>
                  <a:cubicBezTo>
                    <a:pt x="13847" y="596"/>
                    <a:pt x="12883" y="155"/>
                    <a:pt x="11918" y="155"/>
                  </a:cubicBezTo>
                  <a:cubicBezTo>
                    <a:pt x="11787" y="155"/>
                    <a:pt x="11644" y="167"/>
                    <a:pt x="11514" y="179"/>
                  </a:cubicBezTo>
                  <a:cubicBezTo>
                    <a:pt x="11025" y="239"/>
                    <a:pt x="10573" y="405"/>
                    <a:pt x="10180" y="643"/>
                  </a:cubicBezTo>
                  <a:cubicBezTo>
                    <a:pt x="9644" y="227"/>
                    <a:pt x="8966" y="1"/>
                    <a:pt x="8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10199368" y="3191836"/>
              <a:ext cx="1431720" cy="1810540"/>
            </a:xfrm>
            <a:custGeom>
              <a:avLst/>
              <a:gdLst/>
              <a:ahLst/>
              <a:cxnLst/>
              <a:rect l="l" t="t" r="r" b="b"/>
              <a:pathLst>
                <a:path w="22635" h="28624" extrusionOk="0">
                  <a:moveTo>
                    <a:pt x="22634" y="3429"/>
                  </a:moveTo>
                  <a:lnTo>
                    <a:pt x="14689" y="5119"/>
                  </a:lnTo>
                  <a:lnTo>
                    <a:pt x="14689" y="5119"/>
                  </a:lnTo>
                  <a:lnTo>
                    <a:pt x="14693" y="5120"/>
                  </a:lnTo>
                  <a:lnTo>
                    <a:pt x="10302" y="28610"/>
                  </a:lnTo>
                  <a:lnTo>
                    <a:pt x="10302" y="28610"/>
                  </a:lnTo>
                  <a:lnTo>
                    <a:pt x="15800" y="25873"/>
                  </a:lnTo>
                  <a:lnTo>
                    <a:pt x="22634" y="3429"/>
                  </a:lnTo>
                  <a:close/>
                  <a:moveTo>
                    <a:pt x="1298" y="0"/>
                  </a:moveTo>
                  <a:lnTo>
                    <a:pt x="1" y="24277"/>
                  </a:lnTo>
                  <a:lnTo>
                    <a:pt x="10277" y="28614"/>
                  </a:lnTo>
                  <a:lnTo>
                    <a:pt x="10277" y="28614"/>
                  </a:lnTo>
                  <a:lnTo>
                    <a:pt x="14681" y="5120"/>
                  </a:lnTo>
                  <a:lnTo>
                    <a:pt x="14689" y="5119"/>
                  </a:lnTo>
                  <a:lnTo>
                    <a:pt x="14689" y="5119"/>
                  </a:lnTo>
                  <a:lnTo>
                    <a:pt x="1298" y="0"/>
                  </a:lnTo>
                  <a:close/>
                  <a:moveTo>
                    <a:pt x="10277" y="28614"/>
                  </a:moveTo>
                  <a:lnTo>
                    <a:pt x="10276" y="28623"/>
                  </a:lnTo>
                  <a:lnTo>
                    <a:pt x="10287" y="28618"/>
                  </a:lnTo>
                  <a:lnTo>
                    <a:pt x="10287" y="28618"/>
                  </a:lnTo>
                  <a:lnTo>
                    <a:pt x="10277" y="28614"/>
                  </a:lnTo>
                  <a:close/>
                  <a:moveTo>
                    <a:pt x="10302" y="28610"/>
                  </a:moveTo>
                  <a:lnTo>
                    <a:pt x="10287" y="28618"/>
                  </a:lnTo>
                  <a:lnTo>
                    <a:pt x="10287" y="28618"/>
                  </a:lnTo>
                  <a:lnTo>
                    <a:pt x="10300" y="28623"/>
                  </a:lnTo>
                  <a:lnTo>
                    <a:pt x="10302" y="2861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10364331" y="2836610"/>
              <a:ext cx="1301420" cy="607983"/>
            </a:xfrm>
            <a:custGeom>
              <a:avLst/>
              <a:gdLst/>
              <a:ahLst/>
              <a:cxnLst/>
              <a:rect l="l" t="t" r="r" b="b"/>
              <a:pathLst>
                <a:path w="20575" h="9612" extrusionOk="0">
                  <a:moveTo>
                    <a:pt x="3792" y="0"/>
                  </a:moveTo>
                  <a:cubicBezTo>
                    <a:pt x="3393" y="0"/>
                    <a:pt x="3008" y="251"/>
                    <a:pt x="2858" y="628"/>
                  </a:cubicBezTo>
                  <a:cubicBezTo>
                    <a:pt x="2774" y="866"/>
                    <a:pt x="2762" y="1140"/>
                    <a:pt x="2846" y="1378"/>
                  </a:cubicBezTo>
                  <a:cubicBezTo>
                    <a:pt x="2850" y="1403"/>
                    <a:pt x="2870" y="1413"/>
                    <a:pt x="2893" y="1413"/>
                  </a:cubicBezTo>
                  <a:cubicBezTo>
                    <a:pt x="2936" y="1413"/>
                    <a:pt x="2988" y="1377"/>
                    <a:pt x="2965" y="1330"/>
                  </a:cubicBezTo>
                  <a:cubicBezTo>
                    <a:pt x="2834" y="961"/>
                    <a:pt x="2953" y="509"/>
                    <a:pt x="3274" y="294"/>
                  </a:cubicBezTo>
                  <a:cubicBezTo>
                    <a:pt x="3433" y="187"/>
                    <a:pt x="3613" y="133"/>
                    <a:pt x="3791" y="133"/>
                  </a:cubicBezTo>
                  <a:cubicBezTo>
                    <a:pt x="3988" y="133"/>
                    <a:pt x="4183" y="199"/>
                    <a:pt x="4346" y="330"/>
                  </a:cubicBezTo>
                  <a:cubicBezTo>
                    <a:pt x="4513" y="473"/>
                    <a:pt x="4620" y="663"/>
                    <a:pt x="4667" y="866"/>
                  </a:cubicBezTo>
                  <a:cubicBezTo>
                    <a:pt x="4672" y="904"/>
                    <a:pt x="4696" y="919"/>
                    <a:pt x="4722" y="919"/>
                  </a:cubicBezTo>
                  <a:cubicBezTo>
                    <a:pt x="4761" y="919"/>
                    <a:pt x="4805" y="885"/>
                    <a:pt x="4798" y="842"/>
                  </a:cubicBezTo>
                  <a:cubicBezTo>
                    <a:pt x="4727" y="413"/>
                    <a:pt x="4346" y="68"/>
                    <a:pt x="3917" y="9"/>
                  </a:cubicBezTo>
                  <a:cubicBezTo>
                    <a:pt x="3875" y="3"/>
                    <a:pt x="3834" y="0"/>
                    <a:pt x="3792" y="0"/>
                  </a:cubicBezTo>
                  <a:close/>
                  <a:moveTo>
                    <a:pt x="11834" y="1261"/>
                  </a:moveTo>
                  <a:cubicBezTo>
                    <a:pt x="11537" y="1261"/>
                    <a:pt x="11254" y="1472"/>
                    <a:pt x="11180" y="1759"/>
                  </a:cubicBezTo>
                  <a:cubicBezTo>
                    <a:pt x="11166" y="1823"/>
                    <a:pt x="11207" y="1862"/>
                    <a:pt x="11245" y="1862"/>
                  </a:cubicBezTo>
                  <a:cubicBezTo>
                    <a:pt x="11271" y="1862"/>
                    <a:pt x="11294" y="1845"/>
                    <a:pt x="11299" y="1806"/>
                  </a:cubicBezTo>
                  <a:cubicBezTo>
                    <a:pt x="11354" y="1577"/>
                    <a:pt x="11589" y="1397"/>
                    <a:pt x="11830" y="1397"/>
                  </a:cubicBezTo>
                  <a:cubicBezTo>
                    <a:pt x="11852" y="1397"/>
                    <a:pt x="11873" y="1399"/>
                    <a:pt x="11894" y="1402"/>
                  </a:cubicBezTo>
                  <a:cubicBezTo>
                    <a:pt x="12156" y="1449"/>
                    <a:pt x="12347" y="1735"/>
                    <a:pt x="12311" y="1985"/>
                  </a:cubicBezTo>
                  <a:cubicBezTo>
                    <a:pt x="12304" y="2035"/>
                    <a:pt x="12349" y="2068"/>
                    <a:pt x="12391" y="2068"/>
                  </a:cubicBezTo>
                  <a:cubicBezTo>
                    <a:pt x="12418" y="2068"/>
                    <a:pt x="12445" y="2054"/>
                    <a:pt x="12454" y="2021"/>
                  </a:cubicBezTo>
                  <a:cubicBezTo>
                    <a:pt x="12514" y="1687"/>
                    <a:pt x="12287" y="1330"/>
                    <a:pt x="11942" y="1271"/>
                  </a:cubicBezTo>
                  <a:cubicBezTo>
                    <a:pt x="11906" y="1264"/>
                    <a:pt x="11870" y="1261"/>
                    <a:pt x="11834" y="1261"/>
                  </a:cubicBezTo>
                  <a:close/>
                  <a:moveTo>
                    <a:pt x="7514" y="15"/>
                  </a:moveTo>
                  <a:cubicBezTo>
                    <a:pt x="7111" y="15"/>
                    <a:pt x="6715" y="192"/>
                    <a:pt x="6465" y="509"/>
                  </a:cubicBezTo>
                  <a:cubicBezTo>
                    <a:pt x="6275" y="771"/>
                    <a:pt x="6156" y="1068"/>
                    <a:pt x="6156" y="1390"/>
                  </a:cubicBezTo>
                  <a:cubicBezTo>
                    <a:pt x="6144" y="1437"/>
                    <a:pt x="6173" y="1461"/>
                    <a:pt x="6206" y="1461"/>
                  </a:cubicBezTo>
                  <a:cubicBezTo>
                    <a:pt x="6239" y="1461"/>
                    <a:pt x="6275" y="1437"/>
                    <a:pt x="6275" y="1390"/>
                  </a:cubicBezTo>
                  <a:cubicBezTo>
                    <a:pt x="6275" y="866"/>
                    <a:pt x="6620" y="378"/>
                    <a:pt x="7108" y="211"/>
                  </a:cubicBezTo>
                  <a:cubicBezTo>
                    <a:pt x="7234" y="172"/>
                    <a:pt x="7365" y="153"/>
                    <a:pt x="7495" y="153"/>
                  </a:cubicBezTo>
                  <a:cubicBezTo>
                    <a:pt x="7880" y="153"/>
                    <a:pt x="8258" y="322"/>
                    <a:pt x="8489" y="652"/>
                  </a:cubicBezTo>
                  <a:cubicBezTo>
                    <a:pt x="8656" y="890"/>
                    <a:pt x="8739" y="1164"/>
                    <a:pt x="8739" y="1449"/>
                  </a:cubicBezTo>
                  <a:cubicBezTo>
                    <a:pt x="8739" y="1490"/>
                    <a:pt x="8772" y="1519"/>
                    <a:pt x="8808" y="1519"/>
                  </a:cubicBezTo>
                  <a:cubicBezTo>
                    <a:pt x="8825" y="1519"/>
                    <a:pt x="8843" y="1512"/>
                    <a:pt x="8858" y="1497"/>
                  </a:cubicBezTo>
                  <a:cubicBezTo>
                    <a:pt x="8950" y="1398"/>
                    <a:pt x="9080" y="1341"/>
                    <a:pt x="9210" y="1341"/>
                  </a:cubicBezTo>
                  <a:cubicBezTo>
                    <a:pt x="9299" y="1341"/>
                    <a:pt x="9388" y="1367"/>
                    <a:pt x="9466" y="1425"/>
                  </a:cubicBezTo>
                  <a:cubicBezTo>
                    <a:pt x="9668" y="1533"/>
                    <a:pt x="9728" y="1795"/>
                    <a:pt x="9644" y="1997"/>
                  </a:cubicBezTo>
                  <a:cubicBezTo>
                    <a:pt x="9629" y="2042"/>
                    <a:pt x="9675" y="2077"/>
                    <a:pt x="9720" y="2077"/>
                  </a:cubicBezTo>
                  <a:cubicBezTo>
                    <a:pt x="9747" y="2077"/>
                    <a:pt x="9774" y="2064"/>
                    <a:pt x="9787" y="2033"/>
                  </a:cubicBezTo>
                  <a:cubicBezTo>
                    <a:pt x="9870" y="1759"/>
                    <a:pt x="9775" y="1449"/>
                    <a:pt x="9525" y="1306"/>
                  </a:cubicBezTo>
                  <a:cubicBezTo>
                    <a:pt x="9434" y="1244"/>
                    <a:pt x="9324" y="1215"/>
                    <a:pt x="9212" y="1215"/>
                  </a:cubicBezTo>
                  <a:cubicBezTo>
                    <a:pt x="9094" y="1215"/>
                    <a:pt x="8974" y="1247"/>
                    <a:pt x="8871" y="1309"/>
                  </a:cubicBezTo>
                  <a:lnTo>
                    <a:pt x="8871" y="1309"/>
                  </a:lnTo>
                  <a:cubicBezTo>
                    <a:pt x="8845" y="798"/>
                    <a:pt x="8505" y="312"/>
                    <a:pt x="8025" y="116"/>
                  </a:cubicBezTo>
                  <a:cubicBezTo>
                    <a:pt x="7861" y="48"/>
                    <a:pt x="7686" y="15"/>
                    <a:pt x="7514" y="15"/>
                  </a:cubicBezTo>
                  <a:close/>
                  <a:moveTo>
                    <a:pt x="6785" y="2844"/>
                  </a:moveTo>
                  <a:cubicBezTo>
                    <a:pt x="6496" y="2844"/>
                    <a:pt x="6207" y="3046"/>
                    <a:pt x="6144" y="3342"/>
                  </a:cubicBezTo>
                  <a:cubicBezTo>
                    <a:pt x="6121" y="3395"/>
                    <a:pt x="6160" y="3434"/>
                    <a:pt x="6202" y="3434"/>
                  </a:cubicBezTo>
                  <a:cubicBezTo>
                    <a:pt x="6225" y="3434"/>
                    <a:pt x="6250" y="3421"/>
                    <a:pt x="6263" y="3390"/>
                  </a:cubicBezTo>
                  <a:cubicBezTo>
                    <a:pt x="6316" y="3155"/>
                    <a:pt x="6532" y="2978"/>
                    <a:pt x="6773" y="2978"/>
                  </a:cubicBezTo>
                  <a:cubicBezTo>
                    <a:pt x="6801" y="2978"/>
                    <a:pt x="6830" y="2980"/>
                    <a:pt x="6858" y="2985"/>
                  </a:cubicBezTo>
                  <a:cubicBezTo>
                    <a:pt x="7108" y="3021"/>
                    <a:pt x="7311" y="3307"/>
                    <a:pt x="7275" y="3557"/>
                  </a:cubicBezTo>
                  <a:cubicBezTo>
                    <a:pt x="7261" y="3612"/>
                    <a:pt x="7304" y="3643"/>
                    <a:pt x="7344" y="3643"/>
                  </a:cubicBezTo>
                  <a:cubicBezTo>
                    <a:pt x="7373" y="3643"/>
                    <a:pt x="7401" y="3627"/>
                    <a:pt x="7406" y="3592"/>
                  </a:cubicBezTo>
                  <a:cubicBezTo>
                    <a:pt x="7465" y="3259"/>
                    <a:pt x="7239" y="2914"/>
                    <a:pt x="6894" y="2854"/>
                  </a:cubicBezTo>
                  <a:cubicBezTo>
                    <a:pt x="6858" y="2848"/>
                    <a:pt x="6821" y="2844"/>
                    <a:pt x="6785" y="2844"/>
                  </a:cubicBezTo>
                  <a:close/>
                  <a:moveTo>
                    <a:pt x="10646" y="3288"/>
                  </a:moveTo>
                  <a:cubicBezTo>
                    <a:pt x="10617" y="3288"/>
                    <a:pt x="10588" y="3290"/>
                    <a:pt x="10561" y="3295"/>
                  </a:cubicBezTo>
                  <a:cubicBezTo>
                    <a:pt x="10204" y="3354"/>
                    <a:pt x="9989" y="3700"/>
                    <a:pt x="9918" y="4021"/>
                  </a:cubicBezTo>
                  <a:cubicBezTo>
                    <a:pt x="9887" y="4099"/>
                    <a:pt x="9927" y="4141"/>
                    <a:pt x="9968" y="4141"/>
                  </a:cubicBezTo>
                  <a:cubicBezTo>
                    <a:pt x="9990" y="4141"/>
                    <a:pt x="10013" y="4129"/>
                    <a:pt x="10025" y="4104"/>
                  </a:cubicBezTo>
                  <a:cubicBezTo>
                    <a:pt x="10085" y="3831"/>
                    <a:pt x="10216" y="3545"/>
                    <a:pt x="10501" y="3473"/>
                  </a:cubicBezTo>
                  <a:cubicBezTo>
                    <a:pt x="10537" y="3466"/>
                    <a:pt x="10575" y="3462"/>
                    <a:pt x="10612" y="3462"/>
                  </a:cubicBezTo>
                  <a:cubicBezTo>
                    <a:pt x="10698" y="3462"/>
                    <a:pt x="10784" y="3483"/>
                    <a:pt x="10859" y="3533"/>
                  </a:cubicBezTo>
                  <a:cubicBezTo>
                    <a:pt x="10942" y="3604"/>
                    <a:pt x="10990" y="3723"/>
                    <a:pt x="10966" y="3831"/>
                  </a:cubicBezTo>
                  <a:cubicBezTo>
                    <a:pt x="10952" y="3886"/>
                    <a:pt x="10986" y="3917"/>
                    <a:pt x="11025" y="3917"/>
                  </a:cubicBezTo>
                  <a:cubicBezTo>
                    <a:pt x="11052" y="3917"/>
                    <a:pt x="11082" y="3901"/>
                    <a:pt x="11097" y="3866"/>
                  </a:cubicBezTo>
                  <a:cubicBezTo>
                    <a:pt x="11100" y="3858"/>
                    <a:pt x="11104" y="3850"/>
                    <a:pt x="11107" y="3842"/>
                  </a:cubicBezTo>
                  <a:lnTo>
                    <a:pt x="11107" y="3842"/>
                  </a:lnTo>
                  <a:cubicBezTo>
                    <a:pt x="11108" y="3842"/>
                    <a:pt x="11108" y="3842"/>
                    <a:pt x="11109" y="3842"/>
                  </a:cubicBezTo>
                  <a:cubicBezTo>
                    <a:pt x="11110" y="3839"/>
                    <a:pt x="11111" y="3836"/>
                    <a:pt x="11111" y="3834"/>
                  </a:cubicBezTo>
                  <a:lnTo>
                    <a:pt x="11111" y="3834"/>
                  </a:lnTo>
                  <a:cubicBezTo>
                    <a:pt x="11209" y="3636"/>
                    <a:pt x="11424" y="3515"/>
                    <a:pt x="11636" y="3515"/>
                  </a:cubicBezTo>
                  <a:cubicBezTo>
                    <a:pt x="11683" y="3515"/>
                    <a:pt x="11730" y="3520"/>
                    <a:pt x="11775" y="3533"/>
                  </a:cubicBezTo>
                  <a:cubicBezTo>
                    <a:pt x="12049" y="3604"/>
                    <a:pt x="12228" y="3926"/>
                    <a:pt x="12168" y="4188"/>
                  </a:cubicBezTo>
                  <a:cubicBezTo>
                    <a:pt x="12161" y="4243"/>
                    <a:pt x="12199" y="4274"/>
                    <a:pt x="12236" y="4274"/>
                  </a:cubicBezTo>
                  <a:cubicBezTo>
                    <a:pt x="12263" y="4274"/>
                    <a:pt x="12289" y="4258"/>
                    <a:pt x="12299" y="4223"/>
                  </a:cubicBezTo>
                  <a:cubicBezTo>
                    <a:pt x="12359" y="3950"/>
                    <a:pt x="12240" y="3664"/>
                    <a:pt x="12037" y="3509"/>
                  </a:cubicBezTo>
                  <a:cubicBezTo>
                    <a:pt x="11917" y="3421"/>
                    <a:pt x="11777" y="3379"/>
                    <a:pt x="11637" y="3379"/>
                  </a:cubicBezTo>
                  <a:cubicBezTo>
                    <a:pt x="11512" y="3379"/>
                    <a:pt x="11387" y="3412"/>
                    <a:pt x="11275" y="3473"/>
                  </a:cubicBezTo>
                  <a:cubicBezTo>
                    <a:pt x="11211" y="3508"/>
                    <a:pt x="11153" y="3555"/>
                    <a:pt x="11103" y="3611"/>
                  </a:cubicBezTo>
                  <a:lnTo>
                    <a:pt x="11103" y="3611"/>
                  </a:lnTo>
                  <a:cubicBezTo>
                    <a:pt x="11079" y="3545"/>
                    <a:pt x="11040" y="3481"/>
                    <a:pt x="10990" y="3426"/>
                  </a:cubicBezTo>
                  <a:cubicBezTo>
                    <a:pt x="10893" y="3330"/>
                    <a:pt x="10766" y="3288"/>
                    <a:pt x="10646" y="3288"/>
                  </a:cubicBezTo>
                  <a:close/>
                  <a:moveTo>
                    <a:pt x="14084" y="4404"/>
                  </a:moveTo>
                  <a:cubicBezTo>
                    <a:pt x="13785" y="4404"/>
                    <a:pt x="13494" y="4615"/>
                    <a:pt x="13430" y="4902"/>
                  </a:cubicBezTo>
                  <a:cubicBezTo>
                    <a:pt x="13416" y="4960"/>
                    <a:pt x="13454" y="4991"/>
                    <a:pt x="13491" y="4991"/>
                  </a:cubicBezTo>
                  <a:cubicBezTo>
                    <a:pt x="13516" y="4991"/>
                    <a:pt x="13540" y="4978"/>
                    <a:pt x="13549" y="4950"/>
                  </a:cubicBezTo>
                  <a:cubicBezTo>
                    <a:pt x="13603" y="4724"/>
                    <a:pt x="13831" y="4538"/>
                    <a:pt x="14067" y="4538"/>
                  </a:cubicBezTo>
                  <a:cubicBezTo>
                    <a:pt x="14093" y="4538"/>
                    <a:pt x="14119" y="4540"/>
                    <a:pt x="14145" y="4545"/>
                  </a:cubicBezTo>
                  <a:cubicBezTo>
                    <a:pt x="14395" y="4593"/>
                    <a:pt x="14609" y="4878"/>
                    <a:pt x="14561" y="5128"/>
                  </a:cubicBezTo>
                  <a:cubicBezTo>
                    <a:pt x="14555" y="5177"/>
                    <a:pt x="14596" y="5209"/>
                    <a:pt x="14634" y="5209"/>
                  </a:cubicBezTo>
                  <a:cubicBezTo>
                    <a:pt x="14661" y="5209"/>
                    <a:pt x="14687" y="5192"/>
                    <a:pt x="14692" y="5152"/>
                  </a:cubicBezTo>
                  <a:cubicBezTo>
                    <a:pt x="14752" y="4831"/>
                    <a:pt x="14538" y="4473"/>
                    <a:pt x="14192" y="4414"/>
                  </a:cubicBezTo>
                  <a:cubicBezTo>
                    <a:pt x="14156" y="4407"/>
                    <a:pt x="14120" y="4404"/>
                    <a:pt x="14084" y="4404"/>
                  </a:cubicBezTo>
                  <a:close/>
                  <a:moveTo>
                    <a:pt x="14745" y="1669"/>
                  </a:moveTo>
                  <a:cubicBezTo>
                    <a:pt x="14473" y="1669"/>
                    <a:pt x="14200" y="1749"/>
                    <a:pt x="13966" y="1914"/>
                  </a:cubicBezTo>
                  <a:cubicBezTo>
                    <a:pt x="13680" y="2116"/>
                    <a:pt x="13478" y="2414"/>
                    <a:pt x="13418" y="2759"/>
                  </a:cubicBezTo>
                  <a:cubicBezTo>
                    <a:pt x="13412" y="2792"/>
                    <a:pt x="13449" y="2818"/>
                    <a:pt x="13486" y="2818"/>
                  </a:cubicBezTo>
                  <a:cubicBezTo>
                    <a:pt x="13515" y="2818"/>
                    <a:pt x="13544" y="2801"/>
                    <a:pt x="13549" y="2759"/>
                  </a:cubicBezTo>
                  <a:cubicBezTo>
                    <a:pt x="13657" y="2211"/>
                    <a:pt x="14157" y="1759"/>
                    <a:pt x="14728" y="1759"/>
                  </a:cubicBezTo>
                  <a:cubicBezTo>
                    <a:pt x="15014" y="1759"/>
                    <a:pt x="15276" y="1854"/>
                    <a:pt x="15514" y="2021"/>
                  </a:cubicBezTo>
                  <a:cubicBezTo>
                    <a:pt x="15752" y="2199"/>
                    <a:pt x="15907" y="2449"/>
                    <a:pt x="15978" y="2735"/>
                  </a:cubicBezTo>
                  <a:cubicBezTo>
                    <a:pt x="16050" y="3057"/>
                    <a:pt x="15990" y="3414"/>
                    <a:pt x="15800" y="3700"/>
                  </a:cubicBezTo>
                  <a:cubicBezTo>
                    <a:pt x="15762" y="3747"/>
                    <a:pt x="15799" y="3794"/>
                    <a:pt x="15845" y="3794"/>
                  </a:cubicBezTo>
                  <a:cubicBezTo>
                    <a:pt x="15858" y="3794"/>
                    <a:pt x="15871" y="3790"/>
                    <a:pt x="15883" y="3783"/>
                  </a:cubicBezTo>
                  <a:cubicBezTo>
                    <a:pt x="15886" y="3782"/>
                    <a:pt x="15888" y="3780"/>
                    <a:pt x="15891" y="3779"/>
                  </a:cubicBezTo>
                  <a:lnTo>
                    <a:pt x="15891" y="3779"/>
                  </a:lnTo>
                  <a:lnTo>
                    <a:pt x="15895" y="3783"/>
                  </a:lnTo>
                  <a:cubicBezTo>
                    <a:pt x="15897" y="3780"/>
                    <a:pt x="15899" y="3777"/>
                    <a:pt x="15900" y="3775"/>
                  </a:cubicBezTo>
                  <a:lnTo>
                    <a:pt x="15900" y="3775"/>
                  </a:lnTo>
                  <a:cubicBezTo>
                    <a:pt x="15968" y="3744"/>
                    <a:pt x="16043" y="3730"/>
                    <a:pt x="16117" y="3730"/>
                  </a:cubicBezTo>
                  <a:cubicBezTo>
                    <a:pt x="16329" y="3730"/>
                    <a:pt x="16544" y="3847"/>
                    <a:pt x="16621" y="4045"/>
                  </a:cubicBezTo>
                  <a:cubicBezTo>
                    <a:pt x="16740" y="4319"/>
                    <a:pt x="16526" y="4664"/>
                    <a:pt x="16240" y="4735"/>
                  </a:cubicBezTo>
                  <a:cubicBezTo>
                    <a:pt x="16160" y="4758"/>
                    <a:pt x="16201" y="4879"/>
                    <a:pt x="16267" y="4879"/>
                  </a:cubicBezTo>
                  <a:cubicBezTo>
                    <a:pt x="16270" y="4879"/>
                    <a:pt x="16273" y="4879"/>
                    <a:pt x="16276" y="4878"/>
                  </a:cubicBezTo>
                  <a:cubicBezTo>
                    <a:pt x="16281" y="4877"/>
                    <a:pt x="16286" y="4876"/>
                    <a:pt x="16291" y="4875"/>
                  </a:cubicBezTo>
                  <a:lnTo>
                    <a:pt x="16291" y="4875"/>
                  </a:lnTo>
                  <a:cubicBezTo>
                    <a:pt x="16311" y="4871"/>
                    <a:pt x="16331" y="4869"/>
                    <a:pt x="16352" y="4869"/>
                  </a:cubicBezTo>
                  <a:cubicBezTo>
                    <a:pt x="16470" y="4869"/>
                    <a:pt x="16586" y="4935"/>
                    <a:pt x="16645" y="5033"/>
                  </a:cubicBezTo>
                  <a:cubicBezTo>
                    <a:pt x="16716" y="5176"/>
                    <a:pt x="16693" y="5355"/>
                    <a:pt x="16586" y="5450"/>
                  </a:cubicBezTo>
                  <a:cubicBezTo>
                    <a:pt x="16540" y="5495"/>
                    <a:pt x="16585" y="5569"/>
                    <a:pt x="16635" y="5569"/>
                  </a:cubicBezTo>
                  <a:cubicBezTo>
                    <a:pt x="16651" y="5569"/>
                    <a:pt x="16667" y="5562"/>
                    <a:pt x="16681" y="5545"/>
                  </a:cubicBezTo>
                  <a:cubicBezTo>
                    <a:pt x="16824" y="5390"/>
                    <a:pt x="16871" y="5152"/>
                    <a:pt x="16764" y="4962"/>
                  </a:cubicBezTo>
                  <a:cubicBezTo>
                    <a:pt x="16708" y="4867"/>
                    <a:pt x="16618" y="4800"/>
                    <a:pt x="16518" y="4762"/>
                  </a:cubicBezTo>
                  <a:lnTo>
                    <a:pt x="16518" y="4762"/>
                  </a:lnTo>
                  <a:cubicBezTo>
                    <a:pt x="16670" y="4639"/>
                    <a:pt x="16768" y="4443"/>
                    <a:pt x="16776" y="4247"/>
                  </a:cubicBezTo>
                  <a:cubicBezTo>
                    <a:pt x="16788" y="3950"/>
                    <a:pt x="16574" y="3700"/>
                    <a:pt x="16288" y="3640"/>
                  </a:cubicBezTo>
                  <a:cubicBezTo>
                    <a:pt x="16226" y="3622"/>
                    <a:pt x="16165" y="3613"/>
                    <a:pt x="16106" y="3613"/>
                  </a:cubicBezTo>
                  <a:cubicBezTo>
                    <a:pt x="16065" y="3613"/>
                    <a:pt x="16025" y="3617"/>
                    <a:pt x="15985" y="3627"/>
                  </a:cubicBezTo>
                  <a:lnTo>
                    <a:pt x="15985" y="3627"/>
                  </a:lnTo>
                  <a:cubicBezTo>
                    <a:pt x="16245" y="3096"/>
                    <a:pt x="16135" y="2421"/>
                    <a:pt x="15681" y="2021"/>
                  </a:cubicBezTo>
                  <a:cubicBezTo>
                    <a:pt x="15417" y="1790"/>
                    <a:pt x="15081" y="1669"/>
                    <a:pt x="14745" y="1669"/>
                  </a:cubicBezTo>
                  <a:close/>
                  <a:moveTo>
                    <a:pt x="8450" y="4551"/>
                  </a:moveTo>
                  <a:cubicBezTo>
                    <a:pt x="8245" y="4551"/>
                    <a:pt x="8037" y="4653"/>
                    <a:pt x="7906" y="4819"/>
                  </a:cubicBezTo>
                  <a:cubicBezTo>
                    <a:pt x="7811" y="4950"/>
                    <a:pt x="7751" y="5093"/>
                    <a:pt x="7751" y="5259"/>
                  </a:cubicBezTo>
                  <a:cubicBezTo>
                    <a:pt x="7758" y="5318"/>
                    <a:pt x="7800" y="5345"/>
                    <a:pt x="7837" y="5345"/>
                  </a:cubicBezTo>
                  <a:cubicBezTo>
                    <a:pt x="7867" y="5345"/>
                    <a:pt x="7894" y="5327"/>
                    <a:pt x="7894" y="5295"/>
                  </a:cubicBezTo>
                  <a:cubicBezTo>
                    <a:pt x="7894" y="4997"/>
                    <a:pt x="8144" y="4712"/>
                    <a:pt x="8442" y="4712"/>
                  </a:cubicBezTo>
                  <a:cubicBezTo>
                    <a:pt x="8739" y="4712"/>
                    <a:pt x="9013" y="4997"/>
                    <a:pt x="9001" y="5271"/>
                  </a:cubicBezTo>
                  <a:cubicBezTo>
                    <a:pt x="9001" y="5309"/>
                    <a:pt x="9041" y="5343"/>
                    <a:pt x="9075" y="5343"/>
                  </a:cubicBezTo>
                  <a:cubicBezTo>
                    <a:pt x="9094" y="5343"/>
                    <a:pt x="9112" y="5332"/>
                    <a:pt x="9120" y="5307"/>
                  </a:cubicBezTo>
                  <a:cubicBezTo>
                    <a:pt x="9187" y="5154"/>
                    <a:pt x="9353" y="5048"/>
                    <a:pt x="9526" y="5048"/>
                  </a:cubicBezTo>
                  <a:cubicBezTo>
                    <a:pt x="9569" y="5048"/>
                    <a:pt x="9613" y="5054"/>
                    <a:pt x="9656" y="5069"/>
                  </a:cubicBezTo>
                  <a:cubicBezTo>
                    <a:pt x="9858" y="5140"/>
                    <a:pt x="9966" y="5390"/>
                    <a:pt x="9906" y="5593"/>
                  </a:cubicBezTo>
                  <a:cubicBezTo>
                    <a:pt x="9885" y="5641"/>
                    <a:pt x="9925" y="5673"/>
                    <a:pt x="9966" y="5673"/>
                  </a:cubicBezTo>
                  <a:cubicBezTo>
                    <a:pt x="9996" y="5673"/>
                    <a:pt x="10027" y="5656"/>
                    <a:pt x="10037" y="5616"/>
                  </a:cubicBezTo>
                  <a:cubicBezTo>
                    <a:pt x="10132" y="5355"/>
                    <a:pt x="9978" y="5033"/>
                    <a:pt x="9716" y="4938"/>
                  </a:cubicBezTo>
                  <a:cubicBezTo>
                    <a:pt x="9653" y="4913"/>
                    <a:pt x="9588" y="4902"/>
                    <a:pt x="9524" y="4902"/>
                  </a:cubicBezTo>
                  <a:cubicBezTo>
                    <a:pt x="9367" y="4902"/>
                    <a:pt x="9214" y="4970"/>
                    <a:pt x="9109" y="5084"/>
                  </a:cubicBezTo>
                  <a:lnTo>
                    <a:pt x="9109" y="5084"/>
                  </a:lnTo>
                  <a:cubicBezTo>
                    <a:pt x="9051" y="4865"/>
                    <a:pt x="8886" y="4687"/>
                    <a:pt x="8668" y="4593"/>
                  </a:cubicBezTo>
                  <a:cubicBezTo>
                    <a:pt x="8598" y="4564"/>
                    <a:pt x="8524" y="4551"/>
                    <a:pt x="8450" y="4551"/>
                  </a:cubicBezTo>
                  <a:close/>
                  <a:moveTo>
                    <a:pt x="2292" y="2574"/>
                  </a:moveTo>
                  <a:cubicBezTo>
                    <a:pt x="1811" y="2574"/>
                    <a:pt x="1363" y="2840"/>
                    <a:pt x="1167" y="3295"/>
                  </a:cubicBezTo>
                  <a:cubicBezTo>
                    <a:pt x="1065" y="3540"/>
                    <a:pt x="1050" y="3812"/>
                    <a:pt x="1116" y="4064"/>
                  </a:cubicBezTo>
                  <a:lnTo>
                    <a:pt x="1116" y="4064"/>
                  </a:lnTo>
                  <a:cubicBezTo>
                    <a:pt x="1057" y="4051"/>
                    <a:pt x="995" y="4044"/>
                    <a:pt x="934" y="4044"/>
                  </a:cubicBezTo>
                  <a:cubicBezTo>
                    <a:pt x="675" y="4044"/>
                    <a:pt x="411" y="4163"/>
                    <a:pt x="250" y="4366"/>
                  </a:cubicBezTo>
                  <a:cubicBezTo>
                    <a:pt x="0" y="4664"/>
                    <a:pt x="0" y="5069"/>
                    <a:pt x="214" y="5378"/>
                  </a:cubicBezTo>
                  <a:cubicBezTo>
                    <a:pt x="333" y="5557"/>
                    <a:pt x="500" y="5688"/>
                    <a:pt x="703" y="5736"/>
                  </a:cubicBezTo>
                  <a:cubicBezTo>
                    <a:pt x="706" y="5736"/>
                    <a:pt x="709" y="5736"/>
                    <a:pt x="712" y="5736"/>
                  </a:cubicBezTo>
                  <a:cubicBezTo>
                    <a:pt x="778" y="5736"/>
                    <a:pt x="818" y="5616"/>
                    <a:pt x="738" y="5605"/>
                  </a:cubicBezTo>
                  <a:cubicBezTo>
                    <a:pt x="429" y="5509"/>
                    <a:pt x="203" y="5235"/>
                    <a:pt x="179" y="4914"/>
                  </a:cubicBezTo>
                  <a:cubicBezTo>
                    <a:pt x="167" y="4604"/>
                    <a:pt x="381" y="4319"/>
                    <a:pt x="679" y="4223"/>
                  </a:cubicBezTo>
                  <a:cubicBezTo>
                    <a:pt x="756" y="4194"/>
                    <a:pt x="839" y="4179"/>
                    <a:pt x="924" y="4179"/>
                  </a:cubicBezTo>
                  <a:cubicBezTo>
                    <a:pt x="1009" y="4179"/>
                    <a:pt x="1095" y="4194"/>
                    <a:pt x="1179" y="4223"/>
                  </a:cubicBezTo>
                  <a:cubicBezTo>
                    <a:pt x="1184" y="4224"/>
                    <a:pt x="1189" y="4225"/>
                    <a:pt x="1194" y="4225"/>
                  </a:cubicBezTo>
                  <a:cubicBezTo>
                    <a:pt x="1246" y="4225"/>
                    <a:pt x="1285" y="4172"/>
                    <a:pt x="1274" y="4128"/>
                  </a:cubicBezTo>
                  <a:cubicBezTo>
                    <a:pt x="1107" y="3664"/>
                    <a:pt x="1274" y="3116"/>
                    <a:pt x="1691" y="2854"/>
                  </a:cubicBezTo>
                  <a:cubicBezTo>
                    <a:pt x="1868" y="2746"/>
                    <a:pt x="2066" y="2692"/>
                    <a:pt x="2261" y="2692"/>
                  </a:cubicBezTo>
                  <a:cubicBezTo>
                    <a:pt x="2538" y="2692"/>
                    <a:pt x="2810" y="2800"/>
                    <a:pt x="3012" y="3009"/>
                  </a:cubicBezTo>
                  <a:cubicBezTo>
                    <a:pt x="3191" y="3211"/>
                    <a:pt x="3310" y="3473"/>
                    <a:pt x="3310" y="3747"/>
                  </a:cubicBezTo>
                  <a:cubicBezTo>
                    <a:pt x="3310" y="3785"/>
                    <a:pt x="3339" y="3802"/>
                    <a:pt x="3371" y="3802"/>
                  </a:cubicBezTo>
                  <a:cubicBezTo>
                    <a:pt x="3399" y="3802"/>
                    <a:pt x="3430" y="3787"/>
                    <a:pt x="3441" y="3759"/>
                  </a:cubicBezTo>
                  <a:cubicBezTo>
                    <a:pt x="3509" y="3589"/>
                    <a:pt x="3696" y="3473"/>
                    <a:pt x="3879" y="3473"/>
                  </a:cubicBezTo>
                  <a:cubicBezTo>
                    <a:pt x="3888" y="3473"/>
                    <a:pt x="3897" y="3473"/>
                    <a:pt x="3905" y="3473"/>
                  </a:cubicBezTo>
                  <a:cubicBezTo>
                    <a:pt x="4096" y="3509"/>
                    <a:pt x="4263" y="3652"/>
                    <a:pt x="4310" y="3842"/>
                  </a:cubicBezTo>
                  <a:cubicBezTo>
                    <a:pt x="4320" y="3882"/>
                    <a:pt x="4347" y="3899"/>
                    <a:pt x="4374" y="3899"/>
                  </a:cubicBezTo>
                  <a:cubicBezTo>
                    <a:pt x="4411" y="3899"/>
                    <a:pt x="4448" y="3867"/>
                    <a:pt x="4441" y="3819"/>
                  </a:cubicBezTo>
                  <a:cubicBezTo>
                    <a:pt x="4382" y="3557"/>
                    <a:pt x="4155" y="3366"/>
                    <a:pt x="3905" y="3354"/>
                  </a:cubicBezTo>
                  <a:cubicBezTo>
                    <a:pt x="3897" y="3354"/>
                    <a:pt x="3888" y="3354"/>
                    <a:pt x="3880" y="3354"/>
                  </a:cubicBezTo>
                  <a:cubicBezTo>
                    <a:pt x="3711" y="3354"/>
                    <a:pt x="3539" y="3433"/>
                    <a:pt x="3424" y="3560"/>
                  </a:cubicBezTo>
                  <a:lnTo>
                    <a:pt x="3424" y="3560"/>
                  </a:lnTo>
                  <a:cubicBezTo>
                    <a:pt x="3342" y="3092"/>
                    <a:pt x="2982" y="2686"/>
                    <a:pt x="2512" y="2592"/>
                  </a:cubicBezTo>
                  <a:cubicBezTo>
                    <a:pt x="2439" y="2580"/>
                    <a:pt x="2365" y="2574"/>
                    <a:pt x="2292" y="2574"/>
                  </a:cubicBezTo>
                  <a:close/>
                  <a:moveTo>
                    <a:pt x="19509" y="5356"/>
                  </a:moveTo>
                  <a:cubicBezTo>
                    <a:pt x="19298" y="5356"/>
                    <a:pt x="19093" y="5417"/>
                    <a:pt x="18919" y="5533"/>
                  </a:cubicBezTo>
                  <a:cubicBezTo>
                    <a:pt x="18861" y="5581"/>
                    <a:pt x="18889" y="5668"/>
                    <a:pt x="18940" y="5668"/>
                  </a:cubicBezTo>
                  <a:cubicBezTo>
                    <a:pt x="18952" y="5668"/>
                    <a:pt x="18965" y="5664"/>
                    <a:pt x="18979" y="5652"/>
                  </a:cubicBezTo>
                  <a:cubicBezTo>
                    <a:pt x="19136" y="5546"/>
                    <a:pt x="19322" y="5489"/>
                    <a:pt x="19507" y="5489"/>
                  </a:cubicBezTo>
                  <a:cubicBezTo>
                    <a:pt x="19715" y="5489"/>
                    <a:pt x="19922" y="5561"/>
                    <a:pt x="20086" y="5712"/>
                  </a:cubicBezTo>
                  <a:cubicBezTo>
                    <a:pt x="20372" y="5962"/>
                    <a:pt x="20467" y="6390"/>
                    <a:pt x="20312" y="6736"/>
                  </a:cubicBezTo>
                  <a:cubicBezTo>
                    <a:pt x="20217" y="6926"/>
                    <a:pt x="20050" y="7093"/>
                    <a:pt x="19860" y="7176"/>
                  </a:cubicBezTo>
                  <a:cubicBezTo>
                    <a:pt x="19797" y="7207"/>
                    <a:pt x="19835" y="7302"/>
                    <a:pt x="19901" y="7302"/>
                  </a:cubicBezTo>
                  <a:cubicBezTo>
                    <a:pt x="19910" y="7302"/>
                    <a:pt x="19920" y="7300"/>
                    <a:pt x="19931" y="7295"/>
                  </a:cubicBezTo>
                  <a:cubicBezTo>
                    <a:pt x="20336" y="7117"/>
                    <a:pt x="20574" y="6676"/>
                    <a:pt x="20515" y="6236"/>
                  </a:cubicBezTo>
                  <a:cubicBezTo>
                    <a:pt x="20455" y="5795"/>
                    <a:pt x="20098" y="5426"/>
                    <a:pt x="19657" y="5366"/>
                  </a:cubicBezTo>
                  <a:cubicBezTo>
                    <a:pt x="19608" y="5360"/>
                    <a:pt x="19558" y="5356"/>
                    <a:pt x="19509" y="5356"/>
                  </a:cubicBezTo>
                  <a:close/>
                  <a:moveTo>
                    <a:pt x="16958" y="6579"/>
                  </a:moveTo>
                  <a:cubicBezTo>
                    <a:pt x="16666" y="6579"/>
                    <a:pt x="16420" y="6792"/>
                    <a:pt x="16240" y="7021"/>
                  </a:cubicBezTo>
                  <a:cubicBezTo>
                    <a:pt x="16190" y="7063"/>
                    <a:pt x="16234" y="7106"/>
                    <a:pt x="16286" y="7106"/>
                  </a:cubicBezTo>
                  <a:cubicBezTo>
                    <a:pt x="16307" y="7106"/>
                    <a:pt x="16330" y="7098"/>
                    <a:pt x="16347" y="7081"/>
                  </a:cubicBezTo>
                  <a:cubicBezTo>
                    <a:pt x="16501" y="6883"/>
                    <a:pt x="16716" y="6696"/>
                    <a:pt x="16981" y="6696"/>
                  </a:cubicBezTo>
                  <a:cubicBezTo>
                    <a:pt x="17004" y="6696"/>
                    <a:pt x="17027" y="6697"/>
                    <a:pt x="17050" y="6700"/>
                  </a:cubicBezTo>
                  <a:cubicBezTo>
                    <a:pt x="17169" y="6724"/>
                    <a:pt x="17288" y="6795"/>
                    <a:pt x="17348" y="6914"/>
                  </a:cubicBezTo>
                  <a:cubicBezTo>
                    <a:pt x="17395" y="6998"/>
                    <a:pt x="17395" y="7140"/>
                    <a:pt x="17336" y="7224"/>
                  </a:cubicBezTo>
                  <a:cubicBezTo>
                    <a:pt x="17290" y="7269"/>
                    <a:pt x="17328" y="7343"/>
                    <a:pt x="17375" y="7343"/>
                  </a:cubicBezTo>
                  <a:cubicBezTo>
                    <a:pt x="17388" y="7343"/>
                    <a:pt x="17401" y="7337"/>
                    <a:pt x="17414" y="7325"/>
                  </a:cubicBezTo>
                  <a:lnTo>
                    <a:pt x="17414" y="7325"/>
                  </a:lnTo>
                  <a:lnTo>
                    <a:pt x="17419" y="7331"/>
                  </a:lnTo>
                  <a:cubicBezTo>
                    <a:pt x="17428" y="7320"/>
                    <a:pt x="17436" y="7309"/>
                    <a:pt x="17443" y="7298"/>
                  </a:cubicBezTo>
                  <a:lnTo>
                    <a:pt x="17443" y="7298"/>
                  </a:lnTo>
                  <a:cubicBezTo>
                    <a:pt x="17551" y="7206"/>
                    <a:pt x="17686" y="7160"/>
                    <a:pt x="17820" y="7160"/>
                  </a:cubicBezTo>
                  <a:cubicBezTo>
                    <a:pt x="17952" y="7160"/>
                    <a:pt x="18085" y="7204"/>
                    <a:pt x="18193" y="7295"/>
                  </a:cubicBezTo>
                  <a:cubicBezTo>
                    <a:pt x="18407" y="7498"/>
                    <a:pt x="18419" y="7831"/>
                    <a:pt x="18252" y="8057"/>
                  </a:cubicBezTo>
                  <a:cubicBezTo>
                    <a:pt x="18218" y="8108"/>
                    <a:pt x="18263" y="8153"/>
                    <a:pt x="18313" y="8153"/>
                  </a:cubicBezTo>
                  <a:cubicBezTo>
                    <a:pt x="18333" y="8153"/>
                    <a:pt x="18354" y="8146"/>
                    <a:pt x="18371" y="8129"/>
                  </a:cubicBezTo>
                  <a:cubicBezTo>
                    <a:pt x="18538" y="7926"/>
                    <a:pt x="18538" y="7617"/>
                    <a:pt x="18419" y="7390"/>
                  </a:cubicBezTo>
                  <a:cubicBezTo>
                    <a:pt x="18298" y="7171"/>
                    <a:pt x="18056" y="7042"/>
                    <a:pt x="17795" y="7042"/>
                  </a:cubicBezTo>
                  <a:cubicBezTo>
                    <a:pt x="17773" y="7042"/>
                    <a:pt x="17751" y="7043"/>
                    <a:pt x="17729" y="7045"/>
                  </a:cubicBezTo>
                  <a:cubicBezTo>
                    <a:pt x="17655" y="7051"/>
                    <a:pt x="17579" y="7070"/>
                    <a:pt x="17509" y="7103"/>
                  </a:cubicBezTo>
                  <a:lnTo>
                    <a:pt x="17509" y="7103"/>
                  </a:lnTo>
                  <a:cubicBezTo>
                    <a:pt x="17515" y="7035"/>
                    <a:pt x="17505" y="6966"/>
                    <a:pt x="17478" y="6902"/>
                  </a:cubicBezTo>
                  <a:cubicBezTo>
                    <a:pt x="17419" y="6748"/>
                    <a:pt x="17300" y="6640"/>
                    <a:pt x="17133" y="6605"/>
                  </a:cubicBezTo>
                  <a:cubicBezTo>
                    <a:pt x="17073" y="6587"/>
                    <a:pt x="17015" y="6579"/>
                    <a:pt x="16958" y="6579"/>
                  </a:cubicBezTo>
                  <a:close/>
                  <a:moveTo>
                    <a:pt x="5432" y="4314"/>
                  </a:moveTo>
                  <a:cubicBezTo>
                    <a:pt x="5324" y="4314"/>
                    <a:pt x="5215" y="4328"/>
                    <a:pt x="5108" y="4354"/>
                  </a:cubicBezTo>
                  <a:cubicBezTo>
                    <a:pt x="4846" y="4426"/>
                    <a:pt x="4608" y="4604"/>
                    <a:pt x="4441" y="4843"/>
                  </a:cubicBezTo>
                  <a:cubicBezTo>
                    <a:pt x="4290" y="5064"/>
                    <a:pt x="4224" y="5337"/>
                    <a:pt x="4236" y="5603"/>
                  </a:cubicBezTo>
                  <a:lnTo>
                    <a:pt x="4236" y="5603"/>
                  </a:lnTo>
                  <a:cubicBezTo>
                    <a:pt x="4097" y="5530"/>
                    <a:pt x="3939" y="5493"/>
                    <a:pt x="3784" y="5493"/>
                  </a:cubicBezTo>
                  <a:cubicBezTo>
                    <a:pt x="3666" y="5493"/>
                    <a:pt x="3549" y="5514"/>
                    <a:pt x="3441" y="5557"/>
                  </a:cubicBezTo>
                  <a:cubicBezTo>
                    <a:pt x="3131" y="5688"/>
                    <a:pt x="2953" y="6009"/>
                    <a:pt x="2953" y="6331"/>
                  </a:cubicBezTo>
                  <a:cubicBezTo>
                    <a:pt x="2953" y="6509"/>
                    <a:pt x="3012" y="6700"/>
                    <a:pt x="3120" y="6855"/>
                  </a:cubicBezTo>
                  <a:cubicBezTo>
                    <a:pt x="3136" y="6872"/>
                    <a:pt x="3159" y="6888"/>
                    <a:pt x="3179" y="6888"/>
                  </a:cubicBezTo>
                  <a:cubicBezTo>
                    <a:pt x="3188" y="6888"/>
                    <a:pt x="3196" y="6885"/>
                    <a:pt x="3203" y="6879"/>
                  </a:cubicBezTo>
                  <a:cubicBezTo>
                    <a:pt x="3227" y="6843"/>
                    <a:pt x="3251" y="6795"/>
                    <a:pt x="3227" y="6759"/>
                  </a:cubicBezTo>
                  <a:cubicBezTo>
                    <a:pt x="3060" y="6545"/>
                    <a:pt x="3024" y="6224"/>
                    <a:pt x="3143" y="5986"/>
                  </a:cubicBezTo>
                  <a:cubicBezTo>
                    <a:pt x="3258" y="5745"/>
                    <a:pt x="3515" y="5604"/>
                    <a:pt x="3789" y="5604"/>
                  </a:cubicBezTo>
                  <a:cubicBezTo>
                    <a:pt x="3800" y="5604"/>
                    <a:pt x="3811" y="5604"/>
                    <a:pt x="3822" y="5605"/>
                  </a:cubicBezTo>
                  <a:cubicBezTo>
                    <a:pt x="3977" y="5605"/>
                    <a:pt x="4132" y="5664"/>
                    <a:pt x="4251" y="5771"/>
                  </a:cubicBezTo>
                  <a:cubicBezTo>
                    <a:pt x="4267" y="5781"/>
                    <a:pt x="4283" y="5785"/>
                    <a:pt x="4299" y="5785"/>
                  </a:cubicBezTo>
                  <a:cubicBezTo>
                    <a:pt x="4338" y="5785"/>
                    <a:pt x="4370" y="5755"/>
                    <a:pt x="4370" y="5712"/>
                  </a:cubicBezTo>
                  <a:cubicBezTo>
                    <a:pt x="4368" y="5704"/>
                    <a:pt x="4367" y="5697"/>
                    <a:pt x="4366" y="5690"/>
                  </a:cubicBezTo>
                  <a:lnTo>
                    <a:pt x="4366" y="5690"/>
                  </a:lnTo>
                  <a:cubicBezTo>
                    <a:pt x="4367" y="5689"/>
                    <a:pt x="4368" y="5689"/>
                    <a:pt x="4370" y="5688"/>
                  </a:cubicBezTo>
                  <a:cubicBezTo>
                    <a:pt x="4368" y="5687"/>
                    <a:pt x="4366" y="5685"/>
                    <a:pt x="4365" y="5684"/>
                  </a:cubicBezTo>
                  <a:lnTo>
                    <a:pt x="4365" y="5684"/>
                  </a:lnTo>
                  <a:cubicBezTo>
                    <a:pt x="4285" y="5192"/>
                    <a:pt x="4569" y="4673"/>
                    <a:pt x="5048" y="4521"/>
                  </a:cubicBezTo>
                  <a:cubicBezTo>
                    <a:pt x="5170" y="4476"/>
                    <a:pt x="5297" y="4455"/>
                    <a:pt x="5422" y="4455"/>
                  </a:cubicBezTo>
                  <a:cubicBezTo>
                    <a:pt x="5797" y="4455"/>
                    <a:pt x="6159" y="4649"/>
                    <a:pt x="6346" y="4997"/>
                  </a:cubicBezTo>
                  <a:cubicBezTo>
                    <a:pt x="6477" y="5247"/>
                    <a:pt x="6525" y="5533"/>
                    <a:pt x="6453" y="5807"/>
                  </a:cubicBezTo>
                  <a:cubicBezTo>
                    <a:pt x="6445" y="5849"/>
                    <a:pt x="6484" y="5891"/>
                    <a:pt x="6525" y="5891"/>
                  </a:cubicBezTo>
                  <a:cubicBezTo>
                    <a:pt x="6541" y="5891"/>
                    <a:pt x="6558" y="5884"/>
                    <a:pt x="6572" y="5866"/>
                  </a:cubicBezTo>
                  <a:cubicBezTo>
                    <a:pt x="6580" y="5858"/>
                    <a:pt x="6587" y="5850"/>
                    <a:pt x="6595" y="5842"/>
                  </a:cubicBezTo>
                  <a:lnTo>
                    <a:pt x="6595" y="5842"/>
                  </a:lnTo>
                  <a:cubicBezTo>
                    <a:pt x="6596" y="5843"/>
                    <a:pt x="6596" y="5843"/>
                    <a:pt x="6596" y="5843"/>
                  </a:cubicBezTo>
                  <a:cubicBezTo>
                    <a:pt x="6596" y="5842"/>
                    <a:pt x="6596" y="5842"/>
                    <a:pt x="6597" y="5841"/>
                  </a:cubicBezTo>
                  <a:lnTo>
                    <a:pt x="6597" y="5841"/>
                  </a:lnTo>
                  <a:cubicBezTo>
                    <a:pt x="6682" y="5759"/>
                    <a:pt x="6800" y="5718"/>
                    <a:pt x="6917" y="5718"/>
                  </a:cubicBezTo>
                  <a:cubicBezTo>
                    <a:pt x="7053" y="5718"/>
                    <a:pt x="7189" y="5774"/>
                    <a:pt x="7275" y="5890"/>
                  </a:cubicBezTo>
                  <a:cubicBezTo>
                    <a:pt x="7430" y="6105"/>
                    <a:pt x="7311" y="6462"/>
                    <a:pt x="7061" y="6557"/>
                  </a:cubicBezTo>
                  <a:cubicBezTo>
                    <a:pt x="6989" y="6581"/>
                    <a:pt x="7001" y="6688"/>
                    <a:pt x="7072" y="6688"/>
                  </a:cubicBezTo>
                  <a:cubicBezTo>
                    <a:pt x="7406" y="6688"/>
                    <a:pt x="7715" y="6902"/>
                    <a:pt x="7823" y="7224"/>
                  </a:cubicBezTo>
                  <a:cubicBezTo>
                    <a:pt x="7906" y="7533"/>
                    <a:pt x="7787" y="7891"/>
                    <a:pt x="7537" y="8069"/>
                  </a:cubicBezTo>
                  <a:cubicBezTo>
                    <a:pt x="7477" y="8109"/>
                    <a:pt x="7517" y="8199"/>
                    <a:pt x="7574" y="8199"/>
                  </a:cubicBezTo>
                  <a:cubicBezTo>
                    <a:pt x="7585" y="8199"/>
                    <a:pt x="7597" y="8196"/>
                    <a:pt x="7608" y="8188"/>
                  </a:cubicBezTo>
                  <a:cubicBezTo>
                    <a:pt x="7846" y="8010"/>
                    <a:pt x="8001" y="7736"/>
                    <a:pt x="8001" y="7438"/>
                  </a:cubicBezTo>
                  <a:cubicBezTo>
                    <a:pt x="8001" y="7140"/>
                    <a:pt x="7823" y="6855"/>
                    <a:pt x="7561" y="6688"/>
                  </a:cubicBezTo>
                  <a:cubicBezTo>
                    <a:pt x="7477" y="6640"/>
                    <a:pt x="7386" y="6603"/>
                    <a:pt x="7292" y="6581"/>
                  </a:cubicBezTo>
                  <a:lnTo>
                    <a:pt x="7292" y="6581"/>
                  </a:lnTo>
                  <a:cubicBezTo>
                    <a:pt x="7438" y="6449"/>
                    <a:pt x="7512" y="6235"/>
                    <a:pt x="7477" y="6033"/>
                  </a:cubicBezTo>
                  <a:cubicBezTo>
                    <a:pt x="7432" y="5764"/>
                    <a:pt x="7198" y="5591"/>
                    <a:pt x="6933" y="5591"/>
                  </a:cubicBezTo>
                  <a:cubicBezTo>
                    <a:pt x="6916" y="5591"/>
                    <a:pt x="6899" y="5591"/>
                    <a:pt x="6882" y="5593"/>
                  </a:cubicBezTo>
                  <a:cubicBezTo>
                    <a:pt x="6793" y="5599"/>
                    <a:pt x="6708" y="5622"/>
                    <a:pt x="6632" y="5663"/>
                  </a:cubicBezTo>
                  <a:lnTo>
                    <a:pt x="6632" y="5663"/>
                  </a:lnTo>
                  <a:cubicBezTo>
                    <a:pt x="6689" y="5163"/>
                    <a:pt x="6420" y="4638"/>
                    <a:pt x="5953" y="4426"/>
                  </a:cubicBezTo>
                  <a:cubicBezTo>
                    <a:pt x="5790" y="4351"/>
                    <a:pt x="5612" y="4314"/>
                    <a:pt x="5432" y="4314"/>
                  </a:cubicBezTo>
                  <a:close/>
                  <a:moveTo>
                    <a:pt x="14489" y="6262"/>
                  </a:moveTo>
                  <a:cubicBezTo>
                    <a:pt x="14278" y="6262"/>
                    <a:pt x="14062" y="6330"/>
                    <a:pt x="13895" y="6438"/>
                  </a:cubicBezTo>
                  <a:cubicBezTo>
                    <a:pt x="13818" y="6486"/>
                    <a:pt x="13850" y="6573"/>
                    <a:pt x="13909" y="6573"/>
                  </a:cubicBezTo>
                  <a:cubicBezTo>
                    <a:pt x="13923" y="6573"/>
                    <a:pt x="13938" y="6568"/>
                    <a:pt x="13954" y="6557"/>
                  </a:cubicBezTo>
                  <a:cubicBezTo>
                    <a:pt x="14106" y="6451"/>
                    <a:pt x="14289" y="6394"/>
                    <a:pt x="14472" y="6394"/>
                  </a:cubicBezTo>
                  <a:cubicBezTo>
                    <a:pt x="14679" y="6394"/>
                    <a:pt x="14886" y="6465"/>
                    <a:pt x="15050" y="6617"/>
                  </a:cubicBezTo>
                  <a:cubicBezTo>
                    <a:pt x="15335" y="6867"/>
                    <a:pt x="15443" y="7295"/>
                    <a:pt x="15276" y="7641"/>
                  </a:cubicBezTo>
                  <a:cubicBezTo>
                    <a:pt x="15192" y="7831"/>
                    <a:pt x="15026" y="7998"/>
                    <a:pt x="14835" y="8093"/>
                  </a:cubicBezTo>
                  <a:cubicBezTo>
                    <a:pt x="14759" y="8115"/>
                    <a:pt x="14802" y="8215"/>
                    <a:pt x="14882" y="8215"/>
                  </a:cubicBezTo>
                  <a:cubicBezTo>
                    <a:pt x="14890" y="8215"/>
                    <a:pt x="14898" y="8214"/>
                    <a:pt x="14907" y="8212"/>
                  </a:cubicBezTo>
                  <a:cubicBezTo>
                    <a:pt x="15312" y="8022"/>
                    <a:pt x="15550" y="7581"/>
                    <a:pt x="15490" y="7152"/>
                  </a:cubicBezTo>
                  <a:cubicBezTo>
                    <a:pt x="15431" y="6700"/>
                    <a:pt x="15073" y="6331"/>
                    <a:pt x="14621" y="6271"/>
                  </a:cubicBezTo>
                  <a:cubicBezTo>
                    <a:pt x="14578" y="6265"/>
                    <a:pt x="14534" y="6262"/>
                    <a:pt x="14489" y="6262"/>
                  </a:cubicBezTo>
                  <a:close/>
                  <a:moveTo>
                    <a:pt x="10779" y="8349"/>
                  </a:moveTo>
                  <a:cubicBezTo>
                    <a:pt x="10569" y="8349"/>
                    <a:pt x="10366" y="8445"/>
                    <a:pt x="10216" y="8629"/>
                  </a:cubicBezTo>
                  <a:cubicBezTo>
                    <a:pt x="10097" y="8760"/>
                    <a:pt x="10037" y="8926"/>
                    <a:pt x="10037" y="9105"/>
                  </a:cubicBezTo>
                  <a:cubicBezTo>
                    <a:pt x="10032" y="9138"/>
                    <a:pt x="10059" y="9156"/>
                    <a:pt x="10091" y="9156"/>
                  </a:cubicBezTo>
                  <a:cubicBezTo>
                    <a:pt x="10127" y="9156"/>
                    <a:pt x="10168" y="9132"/>
                    <a:pt x="10168" y="9081"/>
                  </a:cubicBezTo>
                  <a:cubicBezTo>
                    <a:pt x="10168" y="8766"/>
                    <a:pt x="10454" y="8474"/>
                    <a:pt x="10780" y="8474"/>
                  </a:cubicBezTo>
                  <a:cubicBezTo>
                    <a:pt x="10786" y="8474"/>
                    <a:pt x="10793" y="8474"/>
                    <a:pt x="10799" y="8474"/>
                  </a:cubicBezTo>
                  <a:cubicBezTo>
                    <a:pt x="11121" y="8486"/>
                    <a:pt x="11406" y="8807"/>
                    <a:pt x="11382" y="9129"/>
                  </a:cubicBezTo>
                  <a:cubicBezTo>
                    <a:pt x="11382" y="9176"/>
                    <a:pt x="11415" y="9200"/>
                    <a:pt x="11448" y="9200"/>
                  </a:cubicBezTo>
                  <a:cubicBezTo>
                    <a:pt x="11481" y="9200"/>
                    <a:pt x="11513" y="9176"/>
                    <a:pt x="11513" y="9129"/>
                  </a:cubicBezTo>
                  <a:cubicBezTo>
                    <a:pt x="11525" y="8819"/>
                    <a:pt x="11323" y="8522"/>
                    <a:pt x="11049" y="8403"/>
                  </a:cubicBezTo>
                  <a:cubicBezTo>
                    <a:pt x="10960" y="8367"/>
                    <a:pt x="10869" y="8349"/>
                    <a:pt x="10779" y="8349"/>
                  </a:cubicBezTo>
                  <a:close/>
                  <a:moveTo>
                    <a:pt x="12048" y="6196"/>
                  </a:moveTo>
                  <a:cubicBezTo>
                    <a:pt x="11919" y="6196"/>
                    <a:pt x="11790" y="6217"/>
                    <a:pt x="11668" y="6259"/>
                  </a:cubicBezTo>
                  <a:cubicBezTo>
                    <a:pt x="11427" y="6333"/>
                    <a:pt x="11195" y="6489"/>
                    <a:pt x="11022" y="6696"/>
                  </a:cubicBezTo>
                  <a:lnTo>
                    <a:pt x="11022" y="6696"/>
                  </a:lnTo>
                  <a:cubicBezTo>
                    <a:pt x="10886" y="6477"/>
                    <a:pt x="10638" y="6332"/>
                    <a:pt x="10381" y="6332"/>
                  </a:cubicBezTo>
                  <a:cubicBezTo>
                    <a:pt x="10342" y="6332"/>
                    <a:pt x="10303" y="6336"/>
                    <a:pt x="10263" y="6343"/>
                  </a:cubicBezTo>
                  <a:cubicBezTo>
                    <a:pt x="9918" y="6426"/>
                    <a:pt x="9680" y="6748"/>
                    <a:pt x="9692" y="7093"/>
                  </a:cubicBezTo>
                  <a:cubicBezTo>
                    <a:pt x="9698" y="7148"/>
                    <a:pt x="9739" y="7175"/>
                    <a:pt x="9777" y="7175"/>
                  </a:cubicBezTo>
                  <a:cubicBezTo>
                    <a:pt x="9813" y="7175"/>
                    <a:pt x="9847" y="7151"/>
                    <a:pt x="9847" y="7105"/>
                  </a:cubicBezTo>
                  <a:cubicBezTo>
                    <a:pt x="9835" y="6819"/>
                    <a:pt x="10025" y="6557"/>
                    <a:pt x="10299" y="6498"/>
                  </a:cubicBezTo>
                  <a:cubicBezTo>
                    <a:pt x="10337" y="6489"/>
                    <a:pt x="10375" y="6485"/>
                    <a:pt x="10414" y="6485"/>
                  </a:cubicBezTo>
                  <a:cubicBezTo>
                    <a:pt x="10652" y="6485"/>
                    <a:pt x="10885" y="6636"/>
                    <a:pt x="10978" y="6831"/>
                  </a:cubicBezTo>
                  <a:cubicBezTo>
                    <a:pt x="10991" y="6864"/>
                    <a:pt x="11016" y="6879"/>
                    <a:pt x="11041" y="6879"/>
                  </a:cubicBezTo>
                  <a:cubicBezTo>
                    <a:pt x="11061" y="6879"/>
                    <a:pt x="11081" y="6870"/>
                    <a:pt x="11097" y="6855"/>
                  </a:cubicBezTo>
                  <a:cubicBezTo>
                    <a:pt x="11330" y="6553"/>
                    <a:pt x="11682" y="6331"/>
                    <a:pt x="12057" y="6331"/>
                  </a:cubicBezTo>
                  <a:cubicBezTo>
                    <a:pt x="12141" y="6331"/>
                    <a:pt x="12226" y="6343"/>
                    <a:pt x="12311" y="6367"/>
                  </a:cubicBezTo>
                  <a:cubicBezTo>
                    <a:pt x="12728" y="6462"/>
                    <a:pt x="13073" y="6843"/>
                    <a:pt x="13014" y="7283"/>
                  </a:cubicBezTo>
                  <a:cubicBezTo>
                    <a:pt x="12980" y="7498"/>
                    <a:pt x="12881" y="7692"/>
                    <a:pt x="12698" y="7802"/>
                  </a:cubicBezTo>
                  <a:lnTo>
                    <a:pt x="12698" y="7802"/>
                  </a:lnTo>
                  <a:cubicBezTo>
                    <a:pt x="12688" y="7804"/>
                    <a:pt x="12678" y="7805"/>
                    <a:pt x="12668" y="7807"/>
                  </a:cubicBezTo>
                  <a:cubicBezTo>
                    <a:pt x="12669" y="7811"/>
                    <a:pt x="12670" y="7814"/>
                    <a:pt x="12671" y="7818"/>
                  </a:cubicBezTo>
                  <a:lnTo>
                    <a:pt x="12671" y="7818"/>
                  </a:lnTo>
                  <a:cubicBezTo>
                    <a:pt x="12670" y="7818"/>
                    <a:pt x="12669" y="7819"/>
                    <a:pt x="12668" y="7819"/>
                  </a:cubicBezTo>
                  <a:cubicBezTo>
                    <a:pt x="12602" y="7864"/>
                    <a:pt x="12649" y="7939"/>
                    <a:pt x="12704" y="7939"/>
                  </a:cubicBezTo>
                  <a:cubicBezTo>
                    <a:pt x="12708" y="7939"/>
                    <a:pt x="12712" y="7939"/>
                    <a:pt x="12716" y="7938"/>
                  </a:cubicBezTo>
                  <a:cubicBezTo>
                    <a:pt x="12763" y="7931"/>
                    <a:pt x="12810" y="7927"/>
                    <a:pt x="12856" y="7927"/>
                  </a:cubicBezTo>
                  <a:cubicBezTo>
                    <a:pt x="13108" y="7927"/>
                    <a:pt x="13357" y="8033"/>
                    <a:pt x="13538" y="8224"/>
                  </a:cubicBezTo>
                  <a:cubicBezTo>
                    <a:pt x="13740" y="8450"/>
                    <a:pt x="13823" y="8760"/>
                    <a:pt x="13764" y="9057"/>
                  </a:cubicBezTo>
                  <a:cubicBezTo>
                    <a:pt x="13716" y="9224"/>
                    <a:pt x="13645" y="9379"/>
                    <a:pt x="13502" y="9498"/>
                  </a:cubicBezTo>
                  <a:cubicBezTo>
                    <a:pt x="13456" y="9544"/>
                    <a:pt x="13503" y="9612"/>
                    <a:pt x="13554" y="9612"/>
                  </a:cubicBezTo>
                  <a:cubicBezTo>
                    <a:pt x="13569" y="9612"/>
                    <a:pt x="13584" y="9606"/>
                    <a:pt x="13597" y="9593"/>
                  </a:cubicBezTo>
                  <a:cubicBezTo>
                    <a:pt x="13847" y="9343"/>
                    <a:pt x="13954" y="8986"/>
                    <a:pt x="13895" y="8629"/>
                  </a:cubicBezTo>
                  <a:cubicBezTo>
                    <a:pt x="13835" y="8283"/>
                    <a:pt x="13573" y="7998"/>
                    <a:pt x="13252" y="7867"/>
                  </a:cubicBezTo>
                  <a:cubicBezTo>
                    <a:pt x="13137" y="7821"/>
                    <a:pt x="13013" y="7795"/>
                    <a:pt x="12885" y="7791"/>
                  </a:cubicBezTo>
                  <a:lnTo>
                    <a:pt x="12885" y="7791"/>
                  </a:lnTo>
                  <a:cubicBezTo>
                    <a:pt x="13157" y="7506"/>
                    <a:pt x="13204" y="7043"/>
                    <a:pt x="13002" y="6700"/>
                  </a:cubicBezTo>
                  <a:cubicBezTo>
                    <a:pt x="12798" y="6372"/>
                    <a:pt x="12423" y="6196"/>
                    <a:pt x="12048" y="6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10224226" y="3191077"/>
              <a:ext cx="1371441" cy="1810540"/>
            </a:xfrm>
            <a:custGeom>
              <a:avLst/>
              <a:gdLst/>
              <a:ahLst/>
              <a:cxnLst/>
              <a:rect l="l" t="t" r="r" b="b"/>
              <a:pathLst>
                <a:path w="21682" h="28624" extrusionOk="0">
                  <a:moveTo>
                    <a:pt x="21682" y="3537"/>
                  </a:moveTo>
                  <a:lnTo>
                    <a:pt x="19967" y="3918"/>
                  </a:lnTo>
                  <a:lnTo>
                    <a:pt x="13871" y="26635"/>
                  </a:lnTo>
                  <a:lnTo>
                    <a:pt x="13871" y="26635"/>
                  </a:lnTo>
                  <a:lnTo>
                    <a:pt x="14812" y="26182"/>
                  </a:lnTo>
                  <a:lnTo>
                    <a:pt x="21682" y="3537"/>
                  </a:lnTo>
                  <a:close/>
                  <a:moveTo>
                    <a:pt x="18062" y="4334"/>
                  </a:moveTo>
                  <a:lnTo>
                    <a:pt x="15776" y="4811"/>
                  </a:lnTo>
                  <a:lnTo>
                    <a:pt x="11073" y="28040"/>
                  </a:lnTo>
                  <a:lnTo>
                    <a:pt x="12324" y="27409"/>
                  </a:lnTo>
                  <a:lnTo>
                    <a:pt x="18062" y="4334"/>
                  </a:lnTo>
                  <a:close/>
                  <a:moveTo>
                    <a:pt x="870" y="1"/>
                  </a:moveTo>
                  <a:lnTo>
                    <a:pt x="1" y="15979"/>
                  </a:lnTo>
                  <a:cubicBezTo>
                    <a:pt x="524" y="16610"/>
                    <a:pt x="1108" y="17169"/>
                    <a:pt x="1763" y="17646"/>
                  </a:cubicBezTo>
                  <a:lnTo>
                    <a:pt x="1167" y="24968"/>
                  </a:lnTo>
                  <a:lnTo>
                    <a:pt x="2560" y="25563"/>
                  </a:lnTo>
                  <a:lnTo>
                    <a:pt x="3275" y="18574"/>
                  </a:lnTo>
                  <a:cubicBezTo>
                    <a:pt x="3965" y="18896"/>
                    <a:pt x="4704" y="19158"/>
                    <a:pt x="5477" y="19312"/>
                  </a:cubicBezTo>
                  <a:cubicBezTo>
                    <a:pt x="5513" y="19312"/>
                    <a:pt x="5537" y="19336"/>
                    <a:pt x="5573" y="19336"/>
                  </a:cubicBezTo>
                  <a:lnTo>
                    <a:pt x="4477" y="26373"/>
                  </a:lnTo>
                  <a:lnTo>
                    <a:pt x="5954" y="26992"/>
                  </a:lnTo>
                  <a:lnTo>
                    <a:pt x="7323" y="19479"/>
                  </a:lnTo>
                  <a:cubicBezTo>
                    <a:pt x="8216" y="19479"/>
                    <a:pt x="9109" y="19348"/>
                    <a:pt x="9978" y="19074"/>
                  </a:cubicBezTo>
                  <a:lnTo>
                    <a:pt x="9978" y="19074"/>
                  </a:lnTo>
                  <a:cubicBezTo>
                    <a:pt x="9442" y="21968"/>
                    <a:pt x="8621" y="26242"/>
                    <a:pt x="8299" y="27944"/>
                  </a:cubicBezTo>
                  <a:lnTo>
                    <a:pt x="9859" y="28623"/>
                  </a:lnTo>
                  <a:lnTo>
                    <a:pt x="14264" y="5120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10323280" y="3554083"/>
              <a:ext cx="578444" cy="573131"/>
            </a:xfrm>
            <a:custGeom>
              <a:avLst/>
              <a:gdLst/>
              <a:ahLst/>
              <a:cxnLst/>
              <a:rect l="l" t="t" r="r" b="b"/>
              <a:pathLst>
                <a:path w="9145" h="9061" extrusionOk="0">
                  <a:moveTo>
                    <a:pt x="3906" y="0"/>
                  </a:moveTo>
                  <a:lnTo>
                    <a:pt x="3334" y="1357"/>
                  </a:lnTo>
                  <a:lnTo>
                    <a:pt x="2001" y="750"/>
                  </a:lnTo>
                  <a:lnTo>
                    <a:pt x="2072" y="2203"/>
                  </a:lnTo>
                  <a:lnTo>
                    <a:pt x="608" y="2238"/>
                  </a:lnTo>
                  <a:lnTo>
                    <a:pt x="1310" y="3524"/>
                  </a:lnTo>
                  <a:lnTo>
                    <a:pt x="1" y="4179"/>
                  </a:lnTo>
                  <a:lnTo>
                    <a:pt x="1191" y="5048"/>
                  </a:lnTo>
                  <a:lnTo>
                    <a:pt x="298" y="6203"/>
                  </a:lnTo>
                  <a:lnTo>
                    <a:pt x="1739" y="6465"/>
                  </a:lnTo>
                  <a:lnTo>
                    <a:pt x="1441" y="7894"/>
                  </a:lnTo>
                  <a:lnTo>
                    <a:pt x="2858" y="7489"/>
                  </a:lnTo>
                  <a:lnTo>
                    <a:pt x="3215" y="8918"/>
                  </a:lnTo>
                  <a:lnTo>
                    <a:pt x="4299" y="7953"/>
                  </a:lnTo>
                  <a:lnTo>
                    <a:pt x="5239" y="9061"/>
                  </a:lnTo>
                  <a:lnTo>
                    <a:pt x="5811" y="7727"/>
                  </a:lnTo>
                  <a:lnTo>
                    <a:pt x="7144" y="8334"/>
                  </a:lnTo>
                  <a:lnTo>
                    <a:pt x="7073" y="6858"/>
                  </a:lnTo>
                  <a:lnTo>
                    <a:pt x="8526" y="6834"/>
                  </a:lnTo>
                  <a:lnTo>
                    <a:pt x="7823" y="5548"/>
                  </a:lnTo>
                  <a:lnTo>
                    <a:pt x="9145" y="4894"/>
                  </a:lnTo>
                  <a:lnTo>
                    <a:pt x="7954" y="4036"/>
                  </a:lnTo>
                  <a:lnTo>
                    <a:pt x="8847" y="2869"/>
                  </a:lnTo>
                  <a:lnTo>
                    <a:pt x="7394" y="2619"/>
                  </a:lnTo>
                  <a:lnTo>
                    <a:pt x="7692" y="1191"/>
                  </a:lnTo>
                  <a:lnTo>
                    <a:pt x="6287" y="1584"/>
                  </a:lnTo>
                  <a:lnTo>
                    <a:pt x="5930" y="167"/>
                  </a:lnTo>
                  <a:lnTo>
                    <a:pt x="4835" y="1131"/>
                  </a:lnTo>
                  <a:lnTo>
                    <a:pt x="3906" y="0"/>
                  </a:lnTo>
                  <a:close/>
                </a:path>
              </a:pathLst>
            </a:custGeom>
            <a:solidFill>
              <a:srgbClr val="1A0A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Google Shape;297;p14"/>
          <p:cNvGrpSpPr/>
          <p:nvPr/>
        </p:nvGrpSpPr>
        <p:grpSpPr>
          <a:xfrm rot="-938347">
            <a:off x="8358495" y="3708804"/>
            <a:ext cx="1015290" cy="1810630"/>
            <a:chOff x="2843450" y="-1737000"/>
            <a:chExt cx="553375" cy="986750"/>
          </a:xfrm>
        </p:grpSpPr>
        <p:sp>
          <p:nvSpPr>
            <p:cNvPr id="298" name="Google Shape;298;p14"/>
            <p:cNvSpPr/>
            <p:nvPr/>
          </p:nvSpPr>
          <p:spPr>
            <a:xfrm>
              <a:off x="2843450" y="-1737000"/>
              <a:ext cx="553375" cy="986750"/>
            </a:xfrm>
            <a:custGeom>
              <a:avLst/>
              <a:gdLst/>
              <a:ahLst/>
              <a:cxnLst/>
              <a:rect l="l" t="t" r="r" b="b"/>
              <a:pathLst>
                <a:path w="22135" h="39470" extrusionOk="0">
                  <a:moveTo>
                    <a:pt x="10776" y="1"/>
                  </a:moveTo>
                  <a:cubicBezTo>
                    <a:pt x="10323" y="1"/>
                    <a:pt x="9871" y="167"/>
                    <a:pt x="9513" y="477"/>
                  </a:cubicBezTo>
                  <a:cubicBezTo>
                    <a:pt x="9132" y="810"/>
                    <a:pt x="8894" y="1298"/>
                    <a:pt x="8847" y="1810"/>
                  </a:cubicBezTo>
                  <a:lnTo>
                    <a:pt x="8454" y="7168"/>
                  </a:lnTo>
                  <a:cubicBezTo>
                    <a:pt x="6585" y="7192"/>
                    <a:pt x="4918" y="7406"/>
                    <a:pt x="3608" y="7775"/>
                  </a:cubicBezTo>
                  <a:cubicBezTo>
                    <a:pt x="2763" y="8013"/>
                    <a:pt x="2084" y="8299"/>
                    <a:pt x="1548" y="8668"/>
                  </a:cubicBezTo>
                  <a:cubicBezTo>
                    <a:pt x="477" y="9406"/>
                    <a:pt x="203" y="10299"/>
                    <a:pt x="155" y="10930"/>
                  </a:cubicBezTo>
                  <a:lnTo>
                    <a:pt x="48" y="12371"/>
                  </a:lnTo>
                  <a:cubicBezTo>
                    <a:pt x="0" y="12978"/>
                    <a:pt x="143" y="13800"/>
                    <a:pt x="881" y="14609"/>
                  </a:cubicBezTo>
                  <a:lnTo>
                    <a:pt x="2584" y="35838"/>
                  </a:lnTo>
                  <a:cubicBezTo>
                    <a:pt x="2620" y="36374"/>
                    <a:pt x="2882" y="36874"/>
                    <a:pt x="3298" y="37196"/>
                  </a:cubicBezTo>
                  <a:cubicBezTo>
                    <a:pt x="3370" y="37255"/>
                    <a:pt x="4096" y="37827"/>
                    <a:pt x="5287" y="38374"/>
                  </a:cubicBezTo>
                  <a:cubicBezTo>
                    <a:pt x="6846" y="39101"/>
                    <a:pt x="8597" y="39470"/>
                    <a:pt x="10299" y="39470"/>
                  </a:cubicBezTo>
                  <a:cubicBezTo>
                    <a:pt x="12347" y="39470"/>
                    <a:pt x="14371" y="38970"/>
                    <a:pt x="16348" y="37958"/>
                  </a:cubicBezTo>
                  <a:cubicBezTo>
                    <a:pt x="16895" y="37672"/>
                    <a:pt x="17264" y="37148"/>
                    <a:pt x="17372" y="36541"/>
                  </a:cubicBezTo>
                  <a:lnTo>
                    <a:pt x="20801" y="16086"/>
                  </a:lnTo>
                  <a:cubicBezTo>
                    <a:pt x="21670" y="15407"/>
                    <a:pt x="21932" y="14598"/>
                    <a:pt x="21967" y="13990"/>
                  </a:cubicBezTo>
                  <a:lnTo>
                    <a:pt x="22075" y="12550"/>
                  </a:lnTo>
                  <a:cubicBezTo>
                    <a:pt x="22134" y="11859"/>
                    <a:pt x="21944" y="10847"/>
                    <a:pt x="20801" y="9895"/>
                  </a:cubicBezTo>
                  <a:cubicBezTo>
                    <a:pt x="20229" y="9442"/>
                    <a:pt x="19467" y="9025"/>
                    <a:pt x="18538" y="8668"/>
                  </a:cubicBezTo>
                  <a:cubicBezTo>
                    <a:pt x="17300" y="8192"/>
                    <a:pt x="15740" y="7799"/>
                    <a:pt x="14026" y="7537"/>
                  </a:cubicBezTo>
                  <a:lnTo>
                    <a:pt x="14407" y="2203"/>
                  </a:lnTo>
                  <a:cubicBezTo>
                    <a:pt x="14490" y="1132"/>
                    <a:pt x="13681" y="191"/>
                    <a:pt x="12609" y="120"/>
                  </a:cubicBezTo>
                  <a:lnTo>
                    <a:pt x="109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2911300" y="-1408975"/>
              <a:ext cx="410500" cy="610250"/>
            </a:xfrm>
            <a:custGeom>
              <a:avLst/>
              <a:gdLst/>
              <a:ahLst/>
              <a:cxnLst/>
              <a:rect l="l" t="t" r="r" b="b"/>
              <a:pathLst>
                <a:path w="16420" h="24410" extrusionOk="0">
                  <a:moveTo>
                    <a:pt x="1" y="0"/>
                  </a:moveTo>
                  <a:lnTo>
                    <a:pt x="1799" y="22574"/>
                  </a:lnTo>
                  <a:cubicBezTo>
                    <a:pt x="1799" y="22574"/>
                    <a:pt x="4063" y="24409"/>
                    <a:pt x="7575" y="24409"/>
                  </a:cubicBezTo>
                  <a:cubicBezTo>
                    <a:pt x="9091" y="24409"/>
                    <a:pt x="10841" y="24067"/>
                    <a:pt x="12741" y="23086"/>
                  </a:cubicBezTo>
                  <a:lnTo>
                    <a:pt x="16420" y="9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0" name="Google Shape;300;p14"/>
            <p:cNvGrpSpPr/>
            <p:nvPr/>
          </p:nvGrpSpPr>
          <p:grpSpPr>
            <a:xfrm>
              <a:off x="2911300" y="-1408675"/>
              <a:ext cx="406325" cy="610250"/>
              <a:chOff x="2911300" y="-1408675"/>
              <a:chExt cx="406325" cy="610250"/>
            </a:xfrm>
          </p:grpSpPr>
          <p:sp>
            <p:nvSpPr>
              <p:cNvPr id="301" name="Google Shape;301;p14"/>
              <p:cNvSpPr/>
              <p:nvPr/>
            </p:nvSpPr>
            <p:spPr>
              <a:xfrm>
                <a:off x="2954175" y="-875575"/>
                <a:ext cx="275950" cy="77150"/>
              </a:xfrm>
              <a:custGeom>
                <a:avLst/>
                <a:gdLst/>
                <a:ahLst/>
                <a:cxnLst/>
                <a:rect l="l" t="t" r="r" b="b"/>
                <a:pathLst>
                  <a:path w="11038" h="3086" extrusionOk="0">
                    <a:moveTo>
                      <a:pt x="0" y="0"/>
                    </a:moveTo>
                    <a:lnTo>
                      <a:pt x="96" y="1250"/>
                    </a:lnTo>
                    <a:cubicBezTo>
                      <a:pt x="96" y="1250"/>
                      <a:pt x="1274" y="2203"/>
                      <a:pt x="3251" y="2739"/>
                    </a:cubicBezTo>
                    <a:cubicBezTo>
                      <a:pt x="3168" y="2751"/>
                      <a:pt x="4703" y="3072"/>
                      <a:pt x="5537" y="3084"/>
                    </a:cubicBezTo>
                    <a:cubicBezTo>
                      <a:pt x="5608" y="3085"/>
                      <a:pt x="5680" y="3085"/>
                      <a:pt x="5751" y="3085"/>
                    </a:cubicBezTo>
                    <a:cubicBezTo>
                      <a:pt x="7508" y="3085"/>
                      <a:pt x="9069" y="2793"/>
                      <a:pt x="11026" y="1786"/>
                    </a:cubicBezTo>
                    <a:lnTo>
                      <a:pt x="11038" y="16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4"/>
              <p:cNvSpPr/>
              <p:nvPr/>
            </p:nvSpPr>
            <p:spPr>
              <a:xfrm>
                <a:off x="2945250" y="-984525"/>
                <a:ext cx="302725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12109" h="4013" extrusionOk="0">
                    <a:moveTo>
                      <a:pt x="0" y="0"/>
                    </a:moveTo>
                    <a:lnTo>
                      <a:pt x="179" y="2275"/>
                    </a:lnTo>
                    <a:lnTo>
                      <a:pt x="11740" y="4013"/>
                    </a:lnTo>
                    <a:lnTo>
                      <a:pt x="12109" y="18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4"/>
              <p:cNvSpPr/>
              <p:nvPr/>
            </p:nvSpPr>
            <p:spPr>
              <a:xfrm>
                <a:off x="2936625" y="-1093475"/>
                <a:ext cx="328925" cy="104500"/>
              </a:xfrm>
              <a:custGeom>
                <a:avLst/>
                <a:gdLst/>
                <a:ahLst/>
                <a:cxnLst/>
                <a:rect l="l" t="t" r="r" b="b"/>
                <a:pathLst>
                  <a:path w="13157" h="4180" extrusionOk="0">
                    <a:moveTo>
                      <a:pt x="0" y="1"/>
                    </a:moveTo>
                    <a:lnTo>
                      <a:pt x="179" y="2275"/>
                    </a:lnTo>
                    <a:lnTo>
                      <a:pt x="12787" y="4180"/>
                    </a:lnTo>
                    <a:lnTo>
                      <a:pt x="13156" y="19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4"/>
              <p:cNvSpPr/>
              <p:nvPr/>
            </p:nvSpPr>
            <p:spPr>
              <a:xfrm>
                <a:off x="2911300" y="-1408675"/>
                <a:ext cx="406325" cy="104200"/>
              </a:xfrm>
              <a:custGeom>
                <a:avLst/>
                <a:gdLst/>
                <a:ahLst/>
                <a:cxnLst/>
                <a:rect l="l" t="t" r="r" b="b"/>
                <a:pathLst>
                  <a:path w="16253" h="4168" extrusionOk="0">
                    <a:moveTo>
                      <a:pt x="1" y="0"/>
                    </a:moveTo>
                    <a:lnTo>
                      <a:pt x="144" y="1798"/>
                    </a:lnTo>
                    <a:lnTo>
                      <a:pt x="15896" y="4167"/>
                    </a:lnTo>
                    <a:lnTo>
                      <a:pt x="16253" y="1965"/>
                    </a:lnTo>
                    <a:lnTo>
                      <a:pt x="5180" y="2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4"/>
              <p:cNvSpPr/>
              <p:nvPr/>
            </p:nvSpPr>
            <p:spPr>
              <a:xfrm>
                <a:off x="2927675" y="-1202700"/>
                <a:ext cx="354850" cy="108375"/>
              </a:xfrm>
              <a:custGeom>
                <a:avLst/>
                <a:gdLst/>
                <a:ahLst/>
                <a:cxnLst/>
                <a:rect l="l" t="t" r="r" b="b"/>
                <a:pathLst>
                  <a:path w="14194" h="4335" extrusionOk="0">
                    <a:moveTo>
                      <a:pt x="1" y="0"/>
                    </a:moveTo>
                    <a:lnTo>
                      <a:pt x="191" y="2286"/>
                    </a:lnTo>
                    <a:lnTo>
                      <a:pt x="13836" y="4334"/>
                    </a:lnTo>
                    <a:lnTo>
                      <a:pt x="14193" y="21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4"/>
              <p:cNvSpPr/>
              <p:nvPr/>
            </p:nvSpPr>
            <p:spPr>
              <a:xfrm>
                <a:off x="2919050" y="-1311650"/>
                <a:ext cx="381025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4502" extrusionOk="0">
                    <a:moveTo>
                      <a:pt x="1" y="1"/>
                    </a:moveTo>
                    <a:lnTo>
                      <a:pt x="179" y="2275"/>
                    </a:lnTo>
                    <a:lnTo>
                      <a:pt x="14883" y="4501"/>
                    </a:lnTo>
                    <a:lnTo>
                      <a:pt x="15241" y="22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7" name="Google Shape;307;p14"/>
            <p:cNvSpPr/>
            <p:nvPr/>
          </p:nvSpPr>
          <p:spPr>
            <a:xfrm>
              <a:off x="2890775" y="-1473225"/>
              <a:ext cx="455425" cy="132100"/>
            </a:xfrm>
            <a:custGeom>
              <a:avLst/>
              <a:gdLst/>
              <a:ahLst/>
              <a:cxnLst/>
              <a:rect l="l" t="t" r="r" b="b"/>
              <a:pathLst>
                <a:path w="18217" h="5284" extrusionOk="0">
                  <a:moveTo>
                    <a:pt x="7066" y="0"/>
                  </a:moveTo>
                  <a:cubicBezTo>
                    <a:pt x="3155" y="0"/>
                    <a:pt x="198" y="789"/>
                    <a:pt x="108" y="1987"/>
                  </a:cubicBezTo>
                  <a:cubicBezTo>
                    <a:pt x="0" y="3392"/>
                    <a:pt x="3941" y="4844"/>
                    <a:pt x="8930" y="5201"/>
                  </a:cubicBezTo>
                  <a:cubicBezTo>
                    <a:pt x="9701" y="5257"/>
                    <a:pt x="10450" y="5283"/>
                    <a:pt x="11168" y="5283"/>
                  </a:cubicBezTo>
                  <a:cubicBezTo>
                    <a:pt x="15086" y="5283"/>
                    <a:pt x="18043" y="4494"/>
                    <a:pt x="18134" y="3296"/>
                  </a:cubicBezTo>
                  <a:cubicBezTo>
                    <a:pt x="18217" y="1880"/>
                    <a:pt x="14276" y="439"/>
                    <a:pt x="9299" y="82"/>
                  </a:cubicBezTo>
                  <a:cubicBezTo>
                    <a:pt x="8531" y="27"/>
                    <a:pt x="7782" y="0"/>
                    <a:pt x="7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2892850" y="-1459875"/>
              <a:ext cx="453650" cy="69375"/>
            </a:xfrm>
            <a:custGeom>
              <a:avLst/>
              <a:gdLst/>
              <a:ahLst/>
              <a:cxnLst/>
              <a:rect l="l" t="t" r="r" b="b"/>
              <a:pathLst>
                <a:path w="18146" h="2775" extrusionOk="0">
                  <a:moveTo>
                    <a:pt x="108" y="0"/>
                  </a:moveTo>
                  <a:lnTo>
                    <a:pt x="1" y="1453"/>
                  </a:lnTo>
                  <a:lnTo>
                    <a:pt x="18039" y="2774"/>
                  </a:lnTo>
                  <a:lnTo>
                    <a:pt x="18146" y="132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2893450" y="-1509350"/>
              <a:ext cx="455750" cy="132175"/>
            </a:xfrm>
            <a:custGeom>
              <a:avLst/>
              <a:gdLst/>
              <a:ahLst/>
              <a:cxnLst/>
              <a:rect l="l" t="t" r="r" b="b"/>
              <a:pathLst>
                <a:path w="18230" h="5287" extrusionOk="0">
                  <a:moveTo>
                    <a:pt x="7032" y="0"/>
                  </a:moveTo>
                  <a:cubicBezTo>
                    <a:pt x="3135" y="0"/>
                    <a:pt x="188" y="797"/>
                    <a:pt x="108" y="1991"/>
                  </a:cubicBezTo>
                  <a:cubicBezTo>
                    <a:pt x="1" y="3396"/>
                    <a:pt x="3942" y="4849"/>
                    <a:pt x="8930" y="5206"/>
                  </a:cubicBezTo>
                  <a:cubicBezTo>
                    <a:pt x="9693" y="5261"/>
                    <a:pt x="10435" y="5287"/>
                    <a:pt x="11147" y="5287"/>
                  </a:cubicBezTo>
                  <a:cubicBezTo>
                    <a:pt x="15069" y="5287"/>
                    <a:pt x="18041" y="4490"/>
                    <a:pt x="18122" y="3301"/>
                  </a:cubicBezTo>
                  <a:cubicBezTo>
                    <a:pt x="18229" y="1884"/>
                    <a:pt x="14276" y="443"/>
                    <a:pt x="9299" y="86"/>
                  </a:cubicBezTo>
                  <a:cubicBezTo>
                    <a:pt x="8519" y="28"/>
                    <a:pt x="7759" y="0"/>
                    <a:pt x="70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3094975" y="-1688175"/>
              <a:ext cx="59550" cy="244700"/>
            </a:xfrm>
            <a:custGeom>
              <a:avLst/>
              <a:gdLst/>
              <a:ahLst/>
              <a:cxnLst/>
              <a:rect l="l" t="t" r="r" b="b"/>
              <a:pathLst>
                <a:path w="2382" h="9788" extrusionOk="0">
                  <a:moveTo>
                    <a:pt x="715" y="0"/>
                  </a:moveTo>
                  <a:lnTo>
                    <a:pt x="0" y="9668"/>
                  </a:lnTo>
                  <a:lnTo>
                    <a:pt x="1679" y="9787"/>
                  </a:lnTo>
                  <a:lnTo>
                    <a:pt x="2381" y="119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1" name="Google Shape;311;p14"/>
            <p:cNvGrpSpPr/>
            <p:nvPr/>
          </p:nvGrpSpPr>
          <p:grpSpPr>
            <a:xfrm>
              <a:off x="3095550" y="-1688475"/>
              <a:ext cx="59575" cy="244700"/>
              <a:chOff x="3095550" y="-1688475"/>
              <a:chExt cx="59575" cy="244700"/>
            </a:xfrm>
          </p:grpSpPr>
          <p:sp>
            <p:nvSpPr>
              <p:cNvPr id="312" name="Google Shape;312;p14"/>
              <p:cNvSpPr/>
              <p:nvPr/>
            </p:nvSpPr>
            <p:spPr>
              <a:xfrm>
                <a:off x="3095550" y="-1514050"/>
                <a:ext cx="42600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2811" extrusionOk="0">
                    <a:moveTo>
                      <a:pt x="191" y="0"/>
                    </a:moveTo>
                    <a:lnTo>
                      <a:pt x="1" y="2691"/>
                    </a:lnTo>
                    <a:lnTo>
                      <a:pt x="1680" y="2810"/>
                    </a:lnTo>
                    <a:lnTo>
                      <a:pt x="1704" y="2441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4"/>
              <p:cNvSpPr/>
              <p:nvPr/>
            </p:nvSpPr>
            <p:spPr>
              <a:xfrm>
                <a:off x="3112225" y="-1688475"/>
                <a:ext cx="42900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2846" extrusionOk="0">
                    <a:moveTo>
                      <a:pt x="25" y="0"/>
                    </a:moveTo>
                    <a:lnTo>
                      <a:pt x="1" y="405"/>
                    </a:lnTo>
                    <a:lnTo>
                      <a:pt x="1513" y="2846"/>
                    </a:lnTo>
                    <a:lnTo>
                      <a:pt x="1715" y="119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4"/>
              <p:cNvSpPr/>
              <p:nvPr/>
            </p:nvSpPr>
            <p:spPr>
              <a:xfrm>
                <a:off x="3103600" y="-1633425"/>
                <a:ext cx="43175" cy="1330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5323" extrusionOk="0">
                    <a:moveTo>
                      <a:pt x="215" y="1"/>
                    </a:moveTo>
                    <a:lnTo>
                      <a:pt x="0" y="2882"/>
                    </a:lnTo>
                    <a:lnTo>
                      <a:pt x="1524" y="5323"/>
                    </a:lnTo>
                    <a:lnTo>
                      <a:pt x="1727" y="2442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5975" y="445025"/>
            <a:ext cx="7692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5975" y="1152475"/>
            <a:ext cx="7692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1" r:id="rId10"/>
    <p:sldLayoutId id="2147483663" r:id="rId11"/>
    <p:sldLayoutId id="2147483664" r:id="rId12"/>
    <p:sldLayoutId id="2147483667" r:id="rId13"/>
    <p:sldLayoutId id="2147483674" r:id="rId14"/>
    <p:sldLayoutId id="2147483680" r:id="rId15"/>
    <p:sldLayoutId id="2147483681" r:id="rId16"/>
    <p:sldLayoutId id="2147483682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tmdb/tmdb-movie-metada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40"/>
          <p:cNvSpPr txBox="1">
            <a:spLocks noGrp="1"/>
          </p:cNvSpPr>
          <p:nvPr>
            <p:ph type="ctrTitle"/>
          </p:nvPr>
        </p:nvSpPr>
        <p:spPr>
          <a:xfrm>
            <a:off x="1068263" y="1602023"/>
            <a:ext cx="7124100" cy="11099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>
                <a:latin typeface="Baloo 2" panose="020B0604020202020204" charset="0"/>
                <a:cs typeface="Baloo 2" panose="020B0604020202020204" charset="0"/>
              </a:rPr>
              <a:t>TMDB 5000 Movie Dataset</a:t>
            </a:r>
            <a:endParaRPr sz="4700" dirty="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1048" name="Google Shape;1048;p40"/>
          <p:cNvSpPr txBox="1">
            <a:spLocks noGrp="1"/>
          </p:cNvSpPr>
          <p:nvPr>
            <p:ph type="subTitle" idx="1"/>
          </p:nvPr>
        </p:nvSpPr>
        <p:spPr>
          <a:xfrm>
            <a:off x="1759806" y="3023284"/>
            <a:ext cx="5653348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can we determine a movie's success before it is released?</a:t>
            </a:r>
            <a:endParaRPr dirty="0"/>
          </a:p>
        </p:txBody>
      </p:sp>
      <p:sp>
        <p:nvSpPr>
          <p:cNvPr id="1049" name="Google Shape;1049;p40"/>
          <p:cNvSpPr/>
          <p:nvPr/>
        </p:nvSpPr>
        <p:spPr>
          <a:xfrm>
            <a:off x="8311588" y="1586100"/>
            <a:ext cx="212850" cy="213125"/>
          </a:xfrm>
          <a:custGeom>
            <a:avLst/>
            <a:gdLst/>
            <a:ahLst/>
            <a:cxnLst/>
            <a:rect l="l" t="t" r="r" b="b"/>
            <a:pathLst>
              <a:path w="8514" h="8525" extrusionOk="0">
                <a:moveTo>
                  <a:pt x="4251" y="1631"/>
                </a:moveTo>
                <a:cubicBezTo>
                  <a:pt x="5704" y="1631"/>
                  <a:pt x="6894" y="2810"/>
                  <a:pt x="6894" y="4263"/>
                </a:cubicBezTo>
                <a:cubicBezTo>
                  <a:pt x="6894" y="5703"/>
                  <a:pt x="5704" y="6894"/>
                  <a:pt x="4251" y="6894"/>
                </a:cubicBezTo>
                <a:cubicBezTo>
                  <a:pt x="2810" y="6894"/>
                  <a:pt x="1620" y="5727"/>
                  <a:pt x="1620" y="4263"/>
                </a:cubicBezTo>
                <a:cubicBezTo>
                  <a:pt x="1620" y="2822"/>
                  <a:pt x="2799" y="1631"/>
                  <a:pt x="4251" y="1631"/>
                </a:cubicBezTo>
                <a:close/>
                <a:moveTo>
                  <a:pt x="4251" y="0"/>
                </a:moveTo>
                <a:cubicBezTo>
                  <a:pt x="1906" y="0"/>
                  <a:pt x="1" y="1917"/>
                  <a:pt x="1" y="4263"/>
                </a:cubicBezTo>
                <a:cubicBezTo>
                  <a:pt x="1" y="6620"/>
                  <a:pt x="1906" y="8525"/>
                  <a:pt x="4251" y="8525"/>
                </a:cubicBezTo>
                <a:cubicBezTo>
                  <a:pt x="6597" y="8525"/>
                  <a:pt x="8514" y="6620"/>
                  <a:pt x="8514" y="4263"/>
                </a:cubicBezTo>
                <a:cubicBezTo>
                  <a:pt x="8514" y="1917"/>
                  <a:pt x="6609" y="0"/>
                  <a:pt x="42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40"/>
          <p:cNvGrpSpPr/>
          <p:nvPr/>
        </p:nvGrpSpPr>
        <p:grpSpPr>
          <a:xfrm rot="5400000">
            <a:off x="1383571" y="3853064"/>
            <a:ext cx="1271309" cy="1901918"/>
            <a:chOff x="3774225" y="-1654550"/>
            <a:chExt cx="636100" cy="951625"/>
          </a:xfrm>
        </p:grpSpPr>
        <p:sp>
          <p:nvSpPr>
            <p:cNvPr id="1051" name="Google Shape;1051;p40"/>
            <p:cNvSpPr/>
            <p:nvPr/>
          </p:nvSpPr>
          <p:spPr>
            <a:xfrm>
              <a:off x="3774225" y="-1654550"/>
              <a:ext cx="636100" cy="951625"/>
            </a:xfrm>
            <a:custGeom>
              <a:avLst/>
              <a:gdLst/>
              <a:ahLst/>
              <a:cxnLst/>
              <a:rect l="l" t="t" r="r" b="b"/>
              <a:pathLst>
                <a:path w="25444" h="38065" extrusionOk="0">
                  <a:moveTo>
                    <a:pt x="16133" y="1"/>
                  </a:moveTo>
                  <a:cubicBezTo>
                    <a:pt x="15335" y="1"/>
                    <a:pt x="14597" y="143"/>
                    <a:pt x="13895" y="453"/>
                  </a:cubicBezTo>
                  <a:cubicBezTo>
                    <a:pt x="13704" y="548"/>
                    <a:pt x="13490" y="655"/>
                    <a:pt x="13299" y="774"/>
                  </a:cubicBezTo>
                  <a:cubicBezTo>
                    <a:pt x="12335" y="786"/>
                    <a:pt x="11371" y="1072"/>
                    <a:pt x="10502" y="1572"/>
                  </a:cubicBezTo>
                  <a:cubicBezTo>
                    <a:pt x="9168" y="2358"/>
                    <a:pt x="8168" y="3656"/>
                    <a:pt x="7584" y="5311"/>
                  </a:cubicBezTo>
                  <a:cubicBezTo>
                    <a:pt x="7084" y="6799"/>
                    <a:pt x="7037" y="8287"/>
                    <a:pt x="7049" y="9680"/>
                  </a:cubicBezTo>
                  <a:cubicBezTo>
                    <a:pt x="7049" y="9918"/>
                    <a:pt x="7061" y="10157"/>
                    <a:pt x="7061" y="10395"/>
                  </a:cubicBezTo>
                  <a:cubicBezTo>
                    <a:pt x="7084" y="10847"/>
                    <a:pt x="7084" y="11264"/>
                    <a:pt x="7084" y="11681"/>
                  </a:cubicBezTo>
                  <a:cubicBezTo>
                    <a:pt x="7084" y="11943"/>
                    <a:pt x="7061" y="12216"/>
                    <a:pt x="7049" y="12466"/>
                  </a:cubicBezTo>
                  <a:cubicBezTo>
                    <a:pt x="7037" y="12597"/>
                    <a:pt x="7037" y="12740"/>
                    <a:pt x="7025" y="12871"/>
                  </a:cubicBezTo>
                  <a:cubicBezTo>
                    <a:pt x="7025" y="12931"/>
                    <a:pt x="7001" y="12990"/>
                    <a:pt x="7001" y="13050"/>
                  </a:cubicBezTo>
                  <a:lnTo>
                    <a:pt x="6989" y="13169"/>
                  </a:lnTo>
                  <a:lnTo>
                    <a:pt x="6989" y="13181"/>
                  </a:lnTo>
                  <a:cubicBezTo>
                    <a:pt x="6882" y="14240"/>
                    <a:pt x="6680" y="15276"/>
                    <a:pt x="6394" y="16288"/>
                  </a:cubicBezTo>
                  <a:cubicBezTo>
                    <a:pt x="6096" y="17324"/>
                    <a:pt x="5751" y="18217"/>
                    <a:pt x="5298" y="19182"/>
                  </a:cubicBezTo>
                  <a:cubicBezTo>
                    <a:pt x="4834" y="20134"/>
                    <a:pt x="4263" y="21075"/>
                    <a:pt x="3715" y="21825"/>
                  </a:cubicBezTo>
                  <a:cubicBezTo>
                    <a:pt x="3477" y="22158"/>
                    <a:pt x="3227" y="22480"/>
                    <a:pt x="2941" y="22837"/>
                  </a:cubicBezTo>
                  <a:cubicBezTo>
                    <a:pt x="1691" y="24432"/>
                    <a:pt x="274" y="26230"/>
                    <a:pt x="95" y="28718"/>
                  </a:cubicBezTo>
                  <a:cubicBezTo>
                    <a:pt x="0" y="30254"/>
                    <a:pt x="417" y="31754"/>
                    <a:pt x="1274" y="32826"/>
                  </a:cubicBezTo>
                  <a:cubicBezTo>
                    <a:pt x="1679" y="33338"/>
                    <a:pt x="2167" y="33767"/>
                    <a:pt x="2739" y="34076"/>
                  </a:cubicBezTo>
                  <a:cubicBezTo>
                    <a:pt x="3167" y="34731"/>
                    <a:pt x="3727" y="35314"/>
                    <a:pt x="4417" y="35755"/>
                  </a:cubicBezTo>
                  <a:cubicBezTo>
                    <a:pt x="5060" y="36172"/>
                    <a:pt x="5751" y="36457"/>
                    <a:pt x="6489" y="36612"/>
                  </a:cubicBezTo>
                  <a:cubicBezTo>
                    <a:pt x="7477" y="37541"/>
                    <a:pt x="8823" y="38065"/>
                    <a:pt x="10263" y="38065"/>
                  </a:cubicBezTo>
                  <a:cubicBezTo>
                    <a:pt x="10335" y="38065"/>
                    <a:pt x="10418" y="38065"/>
                    <a:pt x="10490" y="38053"/>
                  </a:cubicBezTo>
                  <a:cubicBezTo>
                    <a:pt x="12002" y="37993"/>
                    <a:pt x="13502" y="37398"/>
                    <a:pt x="14954" y="36243"/>
                  </a:cubicBezTo>
                  <a:cubicBezTo>
                    <a:pt x="16062" y="35350"/>
                    <a:pt x="17002" y="34302"/>
                    <a:pt x="17812" y="33362"/>
                  </a:cubicBezTo>
                  <a:cubicBezTo>
                    <a:pt x="19574" y="31290"/>
                    <a:pt x="21086" y="29064"/>
                    <a:pt x="22301" y="26706"/>
                  </a:cubicBezTo>
                  <a:cubicBezTo>
                    <a:pt x="22598" y="26147"/>
                    <a:pt x="22884" y="25551"/>
                    <a:pt x="23146" y="24956"/>
                  </a:cubicBezTo>
                  <a:cubicBezTo>
                    <a:pt x="23765" y="23587"/>
                    <a:pt x="24241" y="22158"/>
                    <a:pt x="24563" y="20741"/>
                  </a:cubicBezTo>
                  <a:cubicBezTo>
                    <a:pt x="24932" y="19170"/>
                    <a:pt x="25110" y="17634"/>
                    <a:pt x="25230" y="16324"/>
                  </a:cubicBezTo>
                  <a:cubicBezTo>
                    <a:pt x="25372" y="14812"/>
                    <a:pt x="25444" y="13324"/>
                    <a:pt x="25444" y="11871"/>
                  </a:cubicBezTo>
                  <a:cubicBezTo>
                    <a:pt x="25432" y="10514"/>
                    <a:pt x="25432" y="8823"/>
                    <a:pt x="24860" y="7216"/>
                  </a:cubicBezTo>
                  <a:cubicBezTo>
                    <a:pt x="24277" y="5537"/>
                    <a:pt x="23182" y="4203"/>
                    <a:pt x="21801" y="3513"/>
                  </a:cubicBezTo>
                  <a:cubicBezTo>
                    <a:pt x="21622" y="3418"/>
                    <a:pt x="21443" y="3346"/>
                    <a:pt x="21265" y="3275"/>
                  </a:cubicBezTo>
                  <a:cubicBezTo>
                    <a:pt x="20979" y="2644"/>
                    <a:pt x="20598" y="2060"/>
                    <a:pt x="20098" y="1584"/>
                  </a:cubicBezTo>
                  <a:cubicBezTo>
                    <a:pt x="19074" y="572"/>
                    <a:pt x="17633" y="1"/>
                    <a:pt x="16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3821550" y="-1587725"/>
              <a:ext cx="389350" cy="755950"/>
            </a:xfrm>
            <a:custGeom>
              <a:avLst/>
              <a:gdLst/>
              <a:ahLst/>
              <a:cxnLst/>
              <a:rect l="l" t="t" r="r" b="b"/>
              <a:pathLst>
                <a:path w="15574" h="30238" extrusionOk="0">
                  <a:moveTo>
                    <a:pt x="11457" y="0"/>
                  </a:moveTo>
                  <a:cubicBezTo>
                    <a:pt x="10802" y="0"/>
                    <a:pt x="10147" y="194"/>
                    <a:pt x="9561" y="542"/>
                  </a:cubicBezTo>
                  <a:cubicBezTo>
                    <a:pt x="8537" y="1149"/>
                    <a:pt x="7870" y="2162"/>
                    <a:pt x="7477" y="3281"/>
                  </a:cubicBezTo>
                  <a:cubicBezTo>
                    <a:pt x="7073" y="4471"/>
                    <a:pt x="7013" y="5757"/>
                    <a:pt x="7037" y="7007"/>
                  </a:cubicBezTo>
                  <a:cubicBezTo>
                    <a:pt x="7049" y="7698"/>
                    <a:pt x="7061" y="8365"/>
                    <a:pt x="7061" y="9055"/>
                  </a:cubicBezTo>
                  <a:cubicBezTo>
                    <a:pt x="7061" y="9353"/>
                    <a:pt x="7049" y="9627"/>
                    <a:pt x="7037" y="9924"/>
                  </a:cubicBezTo>
                  <a:cubicBezTo>
                    <a:pt x="7013" y="10079"/>
                    <a:pt x="7013" y="10222"/>
                    <a:pt x="7001" y="10365"/>
                  </a:cubicBezTo>
                  <a:cubicBezTo>
                    <a:pt x="7001" y="10424"/>
                    <a:pt x="6989" y="10496"/>
                    <a:pt x="6989" y="10555"/>
                  </a:cubicBezTo>
                  <a:cubicBezTo>
                    <a:pt x="6989" y="10579"/>
                    <a:pt x="6989" y="10615"/>
                    <a:pt x="6965" y="10639"/>
                  </a:cubicBezTo>
                  <a:lnTo>
                    <a:pt x="6965" y="10686"/>
                  </a:lnTo>
                  <a:lnTo>
                    <a:pt x="6965" y="10722"/>
                  </a:lnTo>
                  <a:cubicBezTo>
                    <a:pt x="6858" y="11877"/>
                    <a:pt x="6632" y="13020"/>
                    <a:pt x="6311" y="14139"/>
                  </a:cubicBezTo>
                  <a:cubicBezTo>
                    <a:pt x="5989" y="15270"/>
                    <a:pt x="5620" y="16282"/>
                    <a:pt x="5096" y="17342"/>
                  </a:cubicBezTo>
                  <a:cubicBezTo>
                    <a:pt x="4608" y="18354"/>
                    <a:pt x="3977" y="19414"/>
                    <a:pt x="3358" y="20283"/>
                  </a:cubicBezTo>
                  <a:cubicBezTo>
                    <a:pt x="2024" y="22116"/>
                    <a:pt x="262" y="23831"/>
                    <a:pt x="84" y="26212"/>
                  </a:cubicBezTo>
                  <a:cubicBezTo>
                    <a:pt x="0" y="27176"/>
                    <a:pt x="227" y="28236"/>
                    <a:pt x="834" y="29010"/>
                  </a:cubicBezTo>
                  <a:cubicBezTo>
                    <a:pt x="1481" y="29820"/>
                    <a:pt x="2452" y="30238"/>
                    <a:pt x="3471" y="30238"/>
                  </a:cubicBezTo>
                  <a:cubicBezTo>
                    <a:pt x="3576" y="30238"/>
                    <a:pt x="3681" y="30233"/>
                    <a:pt x="3786" y="30224"/>
                  </a:cubicBezTo>
                  <a:cubicBezTo>
                    <a:pt x="4989" y="30141"/>
                    <a:pt x="6049" y="29546"/>
                    <a:pt x="6954" y="28784"/>
                  </a:cubicBezTo>
                  <a:cubicBezTo>
                    <a:pt x="7847" y="28022"/>
                    <a:pt x="8620" y="27105"/>
                    <a:pt x="9347" y="26176"/>
                  </a:cubicBezTo>
                  <a:cubicBezTo>
                    <a:pt x="10871" y="24283"/>
                    <a:pt x="12168" y="22223"/>
                    <a:pt x="13204" y="20033"/>
                  </a:cubicBezTo>
                  <a:cubicBezTo>
                    <a:pt x="13454" y="19509"/>
                    <a:pt x="13681" y="18973"/>
                    <a:pt x="13907" y="18425"/>
                  </a:cubicBezTo>
                  <a:cubicBezTo>
                    <a:pt x="14395" y="17223"/>
                    <a:pt x="14764" y="15973"/>
                    <a:pt x="15002" y="14687"/>
                  </a:cubicBezTo>
                  <a:cubicBezTo>
                    <a:pt x="15264" y="13365"/>
                    <a:pt x="15383" y="12032"/>
                    <a:pt x="15467" y="10686"/>
                  </a:cubicBezTo>
                  <a:cubicBezTo>
                    <a:pt x="15562" y="9329"/>
                    <a:pt x="15574" y="7960"/>
                    <a:pt x="15526" y="6614"/>
                  </a:cubicBezTo>
                  <a:cubicBezTo>
                    <a:pt x="15490" y="5305"/>
                    <a:pt x="15431" y="3959"/>
                    <a:pt x="14943" y="2757"/>
                  </a:cubicBezTo>
                  <a:cubicBezTo>
                    <a:pt x="14550" y="1733"/>
                    <a:pt x="13835" y="780"/>
                    <a:pt x="12823" y="304"/>
                  </a:cubicBezTo>
                  <a:cubicBezTo>
                    <a:pt x="12384" y="97"/>
                    <a:pt x="11921" y="0"/>
                    <a:pt x="11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3861725" y="-1607500"/>
              <a:ext cx="417050" cy="822950"/>
            </a:xfrm>
            <a:custGeom>
              <a:avLst/>
              <a:gdLst/>
              <a:ahLst/>
              <a:cxnLst/>
              <a:rect l="l" t="t" r="r" b="b"/>
              <a:pathLst>
                <a:path w="16682" h="32918" extrusionOk="0">
                  <a:moveTo>
                    <a:pt x="12619" y="0"/>
                  </a:moveTo>
                  <a:cubicBezTo>
                    <a:pt x="12122" y="0"/>
                    <a:pt x="11626" y="97"/>
                    <a:pt x="11169" y="297"/>
                  </a:cubicBezTo>
                  <a:cubicBezTo>
                    <a:pt x="9907" y="857"/>
                    <a:pt x="9037" y="2071"/>
                    <a:pt x="8502" y="3345"/>
                  </a:cubicBezTo>
                  <a:cubicBezTo>
                    <a:pt x="6823" y="7298"/>
                    <a:pt x="7633" y="11882"/>
                    <a:pt x="6347" y="15966"/>
                  </a:cubicBezTo>
                  <a:cubicBezTo>
                    <a:pt x="5192" y="19657"/>
                    <a:pt x="2418" y="22622"/>
                    <a:pt x="929" y="26193"/>
                  </a:cubicBezTo>
                  <a:cubicBezTo>
                    <a:pt x="382" y="27515"/>
                    <a:pt x="1" y="29003"/>
                    <a:pt x="453" y="30361"/>
                  </a:cubicBezTo>
                  <a:cubicBezTo>
                    <a:pt x="938" y="31848"/>
                    <a:pt x="2463" y="32918"/>
                    <a:pt x="4019" y="32918"/>
                  </a:cubicBezTo>
                  <a:cubicBezTo>
                    <a:pt x="4144" y="32918"/>
                    <a:pt x="4269" y="32911"/>
                    <a:pt x="4394" y="32897"/>
                  </a:cubicBezTo>
                  <a:cubicBezTo>
                    <a:pt x="6073" y="32718"/>
                    <a:pt x="7525" y="31242"/>
                    <a:pt x="7680" y="29575"/>
                  </a:cubicBezTo>
                  <a:lnTo>
                    <a:pt x="14526" y="17907"/>
                  </a:lnTo>
                  <a:lnTo>
                    <a:pt x="16098" y="5167"/>
                  </a:lnTo>
                  <a:cubicBezTo>
                    <a:pt x="16681" y="3798"/>
                    <a:pt x="16336" y="2107"/>
                    <a:pt x="15276" y="1059"/>
                  </a:cubicBezTo>
                  <a:cubicBezTo>
                    <a:pt x="14574" y="373"/>
                    <a:pt x="13595" y="0"/>
                    <a:pt x="126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3938825" y="-1533475"/>
              <a:ext cx="425075" cy="783025"/>
            </a:xfrm>
            <a:custGeom>
              <a:avLst/>
              <a:gdLst/>
              <a:ahLst/>
              <a:cxnLst/>
              <a:rect l="l" t="t" r="r" b="b"/>
              <a:pathLst>
                <a:path w="17003" h="31321" extrusionOk="0">
                  <a:moveTo>
                    <a:pt x="12819" y="1"/>
                  </a:moveTo>
                  <a:cubicBezTo>
                    <a:pt x="12176" y="1"/>
                    <a:pt x="11532" y="172"/>
                    <a:pt x="10942" y="480"/>
                  </a:cubicBezTo>
                  <a:cubicBezTo>
                    <a:pt x="9835" y="1075"/>
                    <a:pt x="9109" y="2123"/>
                    <a:pt x="8668" y="3266"/>
                  </a:cubicBezTo>
                  <a:cubicBezTo>
                    <a:pt x="8192" y="4504"/>
                    <a:pt x="8097" y="5837"/>
                    <a:pt x="8073" y="7147"/>
                  </a:cubicBezTo>
                  <a:cubicBezTo>
                    <a:pt x="8049" y="7862"/>
                    <a:pt x="8049" y="8564"/>
                    <a:pt x="8025" y="9278"/>
                  </a:cubicBezTo>
                  <a:cubicBezTo>
                    <a:pt x="8013" y="9576"/>
                    <a:pt x="7989" y="9886"/>
                    <a:pt x="7966" y="10183"/>
                  </a:cubicBezTo>
                  <a:cubicBezTo>
                    <a:pt x="7954" y="10338"/>
                    <a:pt x="7930" y="10481"/>
                    <a:pt x="7918" y="10648"/>
                  </a:cubicBezTo>
                  <a:cubicBezTo>
                    <a:pt x="7906" y="10719"/>
                    <a:pt x="7906" y="10779"/>
                    <a:pt x="7894" y="10850"/>
                  </a:cubicBezTo>
                  <a:cubicBezTo>
                    <a:pt x="7894" y="10886"/>
                    <a:pt x="7870" y="10933"/>
                    <a:pt x="7870" y="10957"/>
                  </a:cubicBezTo>
                  <a:lnTo>
                    <a:pt x="7870" y="11005"/>
                  </a:lnTo>
                  <a:lnTo>
                    <a:pt x="7870" y="11029"/>
                  </a:lnTo>
                  <a:cubicBezTo>
                    <a:pt x="7716" y="12243"/>
                    <a:pt x="7430" y="13434"/>
                    <a:pt x="7061" y="14589"/>
                  </a:cubicBezTo>
                  <a:cubicBezTo>
                    <a:pt x="6680" y="15767"/>
                    <a:pt x="6239" y="16803"/>
                    <a:pt x="5680" y="17898"/>
                  </a:cubicBezTo>
                  <a:cubicBezTo>
                    <a:pt x="5120" y="18934"/>
                    <a:pt x="4441" y="20018"/>
                    <a:pt x="3739" y="20911"/>
                  </a:cubicBezTo>
                  <a:cubicBezTo>
                    <a:pt x="2286" y="22780"/>
                    <a:pt x="381" y="24506"/>
                    <a:pt x="108" y="26983"/>
                  </a:cubicBezTo>
                  <a:cubicBezTo>
                    <a:pt x="0" y="27995"/>
                    <a:pt x="179" y="29114"/>
                    <a:pt x="810" y="29936"/>
                  </a:cubicBezTo>
                  <a:cubicBezTo>
                    <a:pt x="1491" y="30855"/>
                    <a:pt x="2562" y="31320"/>
                    <a:pt x="3692" y="31320"/>
                  </a:cubicBezTo>
                  <a:cubicBezTo>
                    <a:pt x="3747" y="31320"/>
                    <a:pt x="3803" y="31319"/>
                    <a:pt x="3858" y="31317"/>
                  </a:cubicBezTo>
                  <a:cubicBezTo>
                    <a:pt x="5120" y="31269"/>
                    <a:pt x="6239" y="30698"/>
                    <a:pt x="7227" y="29924"/>
                  </a:cubicBezTo>
                  <a:cubicBezTo>
                    <a:pt x="8192" y="29162"/>
                    <a:pt x="9025" y="28221"/>
                    <a:pt x="9823" y="27281"/>
                  </a:cubicBezTo>
                  <a:cubicBezTo>
                    <a:pt x="11478" y="25364"/>
                    <a:pt x="12907" y="23256"/>
                    <a:pt x="14085" y="20994"/>
                  </a:cubicBezTo>
                  <a:cubicBezTo>
                    <a:pt x="14371" y="20458"/>
                    <a:pt x="14633" y="19899"/>
                    <a:pt x="14871" y="19339"/>
                  </a:cubicBezTo>
                  <a:cubicBezTo>
                    <a:pt x="15419" y="18089"/>
                    <a:pt x="15848" y="16791"/>
                    <a:pt x="16169" y="15470"/>
                  </a:cubicBezTo>
                  <a:cubicBezTo>
                    <a:pt x="16479" y="14100"/>
                    <a:pt x="16657" y="12684"/>
                    <a:pt x="16788" y="11291"/>
                  </a:cubicBezTo>
                  <a:cubicBezTo>
                    <a:pt x="16931" y="9874"/>
                    <a:pt x="17002" y="8445"/>
                    <a:pt x="17002" y="7028"/>
                  </a:cubicBezTo>
                  <a:cubicBezTo>
                    <a:pt x="16967" y="5706"/>
                    <a:pt x="16955" y="4290"/>
                    <a:pt x="16502" y="3016"/>
                  </a:cubicBezTo>
                  <a:cubicBezTo>
                    <a:pt x="16133" y="1920"/>
                    <a:pt x="15407" y="896"/>
                    <a:pt x="14359" y="361"/>
                  </a:cubicBezTo>
                  <a:cubicBezTo>
                    <a:pt x="13867" y="114"/>
                    <a:pt x="13344" y="1"/>
                    <a:pt x="128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4152050" y="-1572500"/>
              <a:ext cx="45125" cy="34975"/>
            </a:xfrm>
            <a:custGeom>
              <a:avLst/>
              <a:gdLst/>
              <a:ahLst/>
              <a:cxnLst/>
              <a:rect l="l" t="t" r="r" b="b"/>
              <a:pathLst>
                <a:path w="1805" h="1399" extrusionOk="0">
                  <a:moveTo>
                    <a:pt x="1518" y="0"/>
                  </a:moveTo>
                  <a:cubicBezTo>
                    <a:pt x="1504" y="0"/>
                    <a:pt x="1489" y="5"/>
                    <a:pt x="1473" y="17"/>
                  </a:cubicBezTo>
                  <a:cubicBezTo>
                    <a:pt x="1234" y="183"/>
                    <a:pt x="1020" y="350"/>
                    <a:pt x="782" y="505"/>
                  </a:cubicBezTo>
                  <a:lnTo>
                    <a:pt x="365" y="183"/>
                  </a:lnTo>
                  <a:cubicBezTo>
                    <a:pt x="306" y="136"/>
                    <a:pt x="222" y="76"/>
                    <a:pt x="163" y="29"/>
                  </a:cubicBezTo>
                  <a:cubicBezTo>
                    <a:pt x="148" y="16"/>
                    <a:pt x="132" y="11"/>
                    <a:pt x="116" y="11"/>
                  </a:cubicBezTo>
                  <a:cubicBezTo>
                    <a:pt x="55" y="11"/>
                    <a:pt x="1" y="88"/>
                    <a:pt x="68" y="136"/>
                  </a:cubicBezTo>
                  <a:cubicBezTo>
                    <a:pt x="258" y="302"/>
                    <a:pt x="449" y="445"/>
                    <a:pt x="639" y="612"/>
                  </a:cubicBezTo>
                  <a:cubicBezTo>
                    <a:pt x="508" y="707"/>
                    <a:pt x="377" y="802"/>
                    <a:pt x="246" y="898"/>
                  </a:cubicBezTo>
                  <a:cubicBezTo>
                    <a:pt x="187" y="945"/>
                    <a:pt x="127" y="981"/>
                    <a:pt x="68" y="1017"/>
                  </a:cubicBezTo>
                  <a:cubicBezTo>
                    <a:pt x="0" y="1065"/>
                    <a:pt x="42" y="1152"/>
                    <a:pt x="98" y="1152"/>
                  </a:cubicBezTo>
                  <a:cubicBezTo>
                    <a:pt x="111" y="1152"/>
                    <a:pt x="125" y="1147"/>
                    <a:pt x="139" y="1136"/>
                  </a:cubicBezTo>
                  <a:cubicBezTo>
                    <a:pt x="342" y="981"/>
                    <a:pt x="556" y="838"/>
                    <a:pt x="746" y="707"/>
                  </a:cubicBezTo>
                  <a:lnTo>
                    <a:pt x="1413" y="1243"/>
                  </a:lnTo>
                  <a:cubicBezTo>
                    <a:pt x="1473" y="1279"/>
                    <a:pt x="1556" y="1338"/>
                    <a:pt x="1615" y="1386"/>
                  </a:cubicBezTo>
                  <a:cubicBezTo>
                    <a:pt x="1633" y="1395"/>
                    <a:pt x="1652" y="1399"/>
                    <a:pt x="1669" y="1399"/>
                  </a:cubicBezTo>
                  <a:cubicBezTo>
                    <a:pt x="1745" y="1399"/>
                    <a:pt x="1804" y="1327"/>
                    <a:pt x="1746" y="1279"/>
                  </a:cubicBezTo>
                  <a:lnTo>
                    <a:pt x="901" y="600"/>
                  </a:lnTo>
                  <a:cubicBezTo>
                    <a:pt x="1056" y="481"/>
                    <a:pt x="1223" y="374"/>
                    <a:pt x="1377" y="255"/>
                  </a:cubicBezTo>
                  <a:cubicBezTo>
                    <a:pt x="1437" y="207"/>
                    <a:pt x="1496" y="171"/>
                    <a:pt x="1556" y="136"/>
                  </a:cubicBezTo>
                  <a:cubicBezTo>
                    <a:pt x="1614" y="87"/>
                    <a:pt x="1578" y="0"/>
                    <a:pt x="1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3912925" y="-1435800"/>
              <a:ext cx="207200" cy="499850"/>
            </a:xfrm>
            <a:custGeom>
              <a:avLst/>
              <a:gdLst/>
              <a:ahLst/>
              <a:cxnLst/>
              <a:rect l="l" t="t" r="r" b="b"/>
              <a:pathLst>
                <a:path w="8288" h="19994" extrusionOk="0">
                  <a:moveTo>
                    <a:pt x="6974" y="1106"/>
                  </a:moveTo>
                  <a:cubicBezTo>
                    <a:pt x="6975" y="1107"/>
                    <a:pt x="6977" y="1108"/>
                    <a:pt x="6978" y="1109"/>
                  </a:cubicBezTo>
                  <a:cubicBezTo>
                    <a:pt x="6990" y="1126"/>
                    <a:pt x="6995" y="1133"/>
                    <a:pt x="6995" y="1133"/>
                  </a:cubicBezTo>
                  <a:cubicBezTo>
                    <a:pt x="6994" y="1133"/>
                    <a:pt x="6985" y="1120"/>
                    <a:pt x="6974" y="1106"/>
                  </a:cubicBezTo>
                  <a:close/>
                  <a:moveTo>
                    <a:pt x="7192" y="2109"/>
                  </a:moveTo>
                  <a:lnTo>
                    <a:pt x="7192" y="2109"/>
                  </a:lnTo>
                  <a:cubicBezTo>
                    <a:pt x="7189" y="2121"/>
                    <a:pt x="7187" y="2132"/>
                    <a:pt x="7185" y="2142"/>
                  </a:cubicBezTo>
                  <a:lnTo>
                    <a:pt x="7185" y="2142"/>
                  </a:lnTo>
                  <a:cubicBezTo>
                    <a:pt x="7192" y="2130"/>
                    <a:pt x="7192" y="2117"/>
                    <a:pt x="7192" y="2109"/>
                  </a:cubicBezTo>
                  <a:close/>
                  <a:moveTo>
                    <a:pt x="4302" y="12523"/>
                  </a:moveTo>
                  <a:cubicBezTo>
                    <a:pt x="4296" y="12544"/>
                    <a:pt x="4291" y="12555"/>
                    <a:pt x="4289" y="12555"/>
                  </a:cubicBezTo>
                  <a:cubicBezTo>
                    <a:pt x="4287" y="12555"/>
                    <a:pt x="4289" y="12545"/>
                    <a:pt x="4299" y="12527"/>
                  </a:cubicBezTo>
                  <a:cubicBezTo>
                    <a:pt x="4300" y="12526"/>
                    <a:pt x="4301" y="12524"/>
                    <a:pt x="4302" y="12523"/>
                  </a:cubicBezTo>
                  <a:close/>
                  <a:moveTo>
                    <a:pt x="4200" y="12917"/>
                  </a:moveTo>
                  <a:lnTo>
                    <a:pt x="4200" y="12917"/>
                  </a:lnTo>
                  <a:cubicBezTo>
                    <a:pt x="4199" y="12924"/>
                    <a:pt x="4198" y="12927"/>
                    <a:pt x="4197" y="12927"/>
                  </a:cubicBezTo>
                  <a:cubicBezTo>
                    <a:pt x="4197" y="12927"/>
                    <a:pt x="4198" y="12923"/>
                    <a:pt x="4200" y="12917"/>
                  </a:cubicBezTo>
                  <a:close/>
                  <a:moveTo>
                    <a:pt x="3108" y="15317"/>
                  </a:moveTo>
                  <a:lnTo>
                    <a:pt x="3108" y="15317"/>
                  </a:lnTo>
                  <a:cubicBezTo>
                    <a:pt x="3108" y="15320"/>
                    <a:pt x="3108" y="15322"/>
                    <a:pt x="3108" y="15325"/>
                  </a:cubicBezTo>
                  <a:cubicBezTo>
                    <a:pt x="3099" y="15344"/>
                    <a:pt x="3095" y="15351"/>
                    <a:pt x="3095" y="15351"/>
                  </a:cubicBezTo>
                  <a:cubicBezTo>
                    <a:pt x="3094" y="15351"/>
                    <a:pt x="3102" y="15335"/>
                    <a:pt x="3108" y="15317"/>
                  </a:cubicBezTo>
                  <a:close/>
                  <a:moveTo>
                    <a:pt x="2676" y="15884"/>
                  </a:moveTo>
                  <a:cubicBezTo>
                    <a:pt x="2680" y="15884"/>
                    <a:pt x="2664" y="15901"/>
                    <a:pt x="2645" y="15908"/>
                  </a:cubicBezTo>
                  <a:lnTo>
                    <a:pt x="2645" y="15908"/>
                  </a:lnTo>
                  <a:cubicBezTo>
                    <a:pt x="2664" y="15890"/>
                    <a:pt x="2674" y="15884"/>
                    <a:pt x="2676" y="15884"/>
                  </a:cubicBezTo>
                  <a:close/>
                  <a:moveTo>
                    <a:pt x="1574" y="17639"/>
                  </a:moveTo>
                  <a:lnTo>
                    <a:pt x="1548" y="17659"/>
                  </a:lnTo>
                  <a:cubicBezTo>
                    <a:pt x="1543" y="17663"/>
                    <a:pt x="1538" y="17667"/>
                    <a:pt x="1534" y="17671"/>
                  </a:cubicBezTo>
                  <a:lnTo>
                    <a:pt x="1534" y="17671"/>
                  </a:lnTo>
                  <a:cubicBezTo>
                    <a:pt x="1532" y="17669"/>
                    <a:pt x="1548" y="17653"/>
                    <a:pt x="1560" y="17647"/>
                  </a:cubicBezTo>
                  <a:cubicBezTo>
                    <a:pt x="1565" y="17644"/>
                    <a:pt x="1569" y="17642"/>
                    <a:pt x="1574" y="17639"/>
                  </a:cubicBezTo>
                  <a:close/>
                  <a:moveTo>
                    <a:pt x="1136" y="18146"/>
                  </a:moveTo>
                  <a:lnTo>
                    <a:pt x="1136" y="18146"/>
                  </a:lnTo>
                  <a:cubicBezTo>
                    <a:pt x="1133" y="18152"/>
                    <a:pt x="1129" y="18158"/>
                    <a:pt x="1126" y="18165"/>
                  </a:cubicBezTo>
                  <a:lnTo>
                    <a:pt x="1126" y="18165"/>
                  </a:lnTo>
                  <a:cubicBezTo>
                    <a:pt x="1129" y="18157"/>
                    <a:pt x="1133" y="18150"/>
                    <a:pt x="1136" y="18146"/>
                  </a:cubicBezTo>
                  <a:close/>
                  <a:moveTo>
                    <a:pt x="1096" y="18813"/>
                  </a:moveTo>
                  <a:lnTo>
                    <a:pt x="1096" y="18813"/>
                  </a:lnTo>
                  <a:cubicBezTo>
                    <a:pt x="1096" y="18813"/>
                    <a:pt x="1096" y="18814"/>
                    <a:pt x="1096" y="18814"/>
                  </a:cubicBezTo>
                  <a:lnTo>
                    <a:pt x="1096" y="18814"/>
                  </a:lnTo>
                  <a:cubicBezTo>
                    <a:pt x="1096" y="18814"/>
                    <a:pt x="1096" y="18814"/>
                    <a:pt x="1096" y="18813"/>
                  </a:cubicBezTo>
                  <a:cubicBezTo>
                    <a:pt x="1096" y="18813"/>
                    <a:pt x="1096" y="18813"/>
                    <a:pt x="1096" y="18813"/>
                  </a:cubicBezTo>
                  <a:close/>
                  <a:moveTo>
                    <a:pt x="7055" y="0"/>
                  </a:moveTo>
                  <a:cubicBezTo>
                    <a:pt x="6878" y="0"/>
                    <a:pt x="6689" y="99"/>
                    <a:pt x="6608" y="252"/>
                  </a:cubicBezTo>
                  <a:cubicBezTo>
                    <a:pt x="6478" y="502"/>
                    <a:pt x="6561" y="776"/>
                    <a:pt x="6787" y="930"/>
                  </a:cubicBezTo>
                  <a:cubicBezTo>
                    <a:pt x="6791" y="938"/>
                    <a:pt x="6801" y="947"/>
                    <a:pt x="6811" y="954"/>
                  </a:cubicBezTo>
                  <a:lnTo>
                    <a:pt x="6811" y="954"/>
                  </a:lnTo>
                  <a:cubicBezTo>
                    <a:pt x="6811" y="954"/>
                    <a:pt x="6811" y="954"/>
                    <a:pt x="6811" y="954"/>
                  </a:cubicBezTo>
                  <a:cubicBezTo>
                    <a:pt x="6847" y="978"/>
                    <a:pt x="6870" y="990"/>
                    <a:pt x="6906" y="1026"/>
                  </a:cubicBezTo>
                  <a:cubicBezTo>
                    <a:pt x="6920" y="1040"/>
                    <a:pt x="6934" y="1058"/>
                    <a:pt x="6948" y="1075"/>
                  </a:cubicBezTo>
                  <a:lnTo>
                    <a:pt x="6948" y="1075"/>
                  </a:lnTo>
                  <a:cubicBezTo>
                    <a:pt x="6949" y="1077"/>
                    <a:pt x="6951" y="1080"/>
                    <a:pt x="6954" y="1085"/>
                  </a:cubicBezTo>
                  <a:cubicBezTo>
                    <a:pt x="6966" y="1097"/>
                    <a:pt x="6978" y="1133"/>
                    <a:pt x="6989" y="1145"/>
                  </a:cubicBezTo>
                  <a:cubicBezTo>
                    <a:pt x="7031" y="1196"/>
                    <a:pt x="7072" y="1256"/>
                    <a:pt x="7097" y="1317"/>
                  </a:cubicBezTo>
                  <a:lnTo>
                    <a:pt x="7097" y="1317"/>
                  </a:lnTo>
                  <a:cubicBezTo>
                    <a:pt x="7100" y="1330"/>
                    <a:pt x="7109" y="1351"/>
                    <a:pt x="7109" y="1371"/>
                  </a:cubicBezTo>
                  <a:lnTo>
                    <a:pt x="7156" y="1502"/>
                  </a:lnTo>
                  <a:cubicBezTo>
                    <a:pt x="7168" y="1549"/>
                    <a:pt x="7168" y="1573"/>
                    <a:pt x="7192" y="1621"/>
                  </a:cubicBezTo>
                  <a:cubicBezTo>
                    <a:pt x="7199" y="1651"/>
                    <a:pt x="7202" y="1715"/>
                    <a:pt x="7200" y="1715"/>
                  </a:cubicBezTo>
                  <a:cubicBezTo>
                    <a:pt x="7199" y="1715"/>
                    <a:pt x="7196" y="1694"/>
                    <a:pt x="7192" y="1633"/>
                  </a:cubicBezTo>
                  <a:lnTo>
                    <a:pt x="7192" y="1633"/>
                  </a:lnTo>
                  <a:cubicBezTo>
                    <a:pt x="7192" y="1728"/>
                    <a:pt x="7204" y="1811"/>
                    <a:pt x="7204" y="1907"/>
                  </a:cubicBezTo>
                  <a:cubicBezTo>
                    <a:pt x="7204" y="1990"/>
                    <a:pt x="7204" y="2061"/>
                    <a:pt x="7192" y="2157"/>
                  </a:cubicBezTo>
                  <a:cubicBezTo>
                    <a:pt x="7192" y="2181"/>
                    <a:pt x="7182" y="2209"/>
                    <a:pt x="7178" y="2209"/>
                  </a:cubicBezTo>
                  <a:cubicBezTo>
                    <a:pt x="7175" y="2209"/>
                    <a:pt x="7174" y="2192"/>
                    <a:pt x="7185" y="2142"/>
                  </a:cubicBezTo>
                  <a:lnTo>
                    <a:pt x="7185" y="2142"/>
                  </a:lnTo>
                  <a:cubicBezTo>
                    <a:pt x="7181" y="2148"/>
                    <a:pt x="7176" y="2153"/>
                    <a:pt x="7168" y="2157"/>
                  </a:cubicBezTo>
                  <a:cubicBezTo>
                    <a:pt x="7156" y="2204"/>
                    <a:pt x="7156" y="2240"/>
                    <a:pt x="7144" y="2288"/>
                  </a:cubicBezTo>
                  <a:cubicBezTo>
                    <a:pt x="7120" y="2383"/>
                    <a:pt x="7097" y="2454"/>
                    <a:pt x="7073" y="2538"/>
                  </a:cubicBezTo>
                  <a:cubicBezTo>
                    <a:pt x="7049" y="2585"/>
                    <a:pt x="7037" y="2621"/>
                    <a:pt x="7025" y="2657"/>
                  </a:cubicBezTo>
                  <a:lnTo>
                    <a:pt x="7025" y="2657"/>
                  </a:lnTo>
                  <a:lnTo>
                    <a:pt x="7025" y="2657"/>
                  </a:lnTo>
                  <a:cubicBezTo>
                    <a:pt x="7025" y="2681"/>
                    <a:pt x="7013" y="2681"/>
                    <a:pt x="7013" y="2692"/>
                  </a:cubicBezTo>
                  <a:cubicBezTo>
                    <a:pt x="7003" y="2713"/>
                    <a:pt x="6997" y="2725"/>
                    <a:pt x="6997" y="2725"/>
                  </a:cubicBezTo>
                  <a:cubicBezTo>
                    <a:pt x="6996" y="2725"/>
                    <a:pt x="7005" y="2704"/>
                    <a:pt x="7025" y="2657"/>
                  </a:cubicBezTo>
                  <a:lnTo>
                    <a:pt x="7025" y="2657"/>
                  </a:lnTo>
                  <a:lnTo>
                    <a:pt x="6978" y="2752"/>
                  </a:lnTo>
                  <a:cubicBezTo>
                    <a:pt x="6894" y="2931"/>
                    <a:pt x="6787" y="3109"/>
                    <a:pt x="6680" y="3288"/>
                  </a:cubicBezTo>
                  <a:cubicBezTo>
                    <a:pt x="6454" y="3645"/>
                    <a:pt x="6204" y="3966"/>
                    <a:pt x="5954" y="4300"/>
                  </a:cubicBezTo>
                  <a:cubicBezTo>
                    <a:pt x="5442" y="5014"/>
                    <a:pt x="4989" y="5860"/>
                    <a:pt x="5061" y="6764"/>
                  </a:cubicBezTo>
                  <a:cubicBezTo>
                    <a:pt x="5084" y="7181"/>
                    <a:pt x="5204" y="7586"/>
                    <a:pt x="5346" y="7979"/>
                  </a:cubicBezTo>
                  <a:cubicBezTo>
                    <a:pt x="5477" y="8348"/>
                    <a:pt x="5596" y="8705"/>
                    <a:pt x="5668" y="9086"/>
                  </a:cubicBezTo>
                  <a:cubicBezTo>
                    <a:pt x="5671" y="9111"/>
                    <a:pt x="5673" y="9121"/>
                    <a:pt x="5673" y="9121"/>
                  </a:cubicBezTo>
                  <a:cubicBezTo>
                    <a:pt x="5674" y="9121"/>
                    <a:pt x="5673" y="9108"/>
                    <a:pt x="5672" y="9093"/>
                  </a:cubicBezTo>
                  <a:lnTo>
                    <a:pt x="5672" y="9093"/>
                  </a:lnTo>
                  <a:cubicBezTo>
                    <a:pt x="5673" y="9101"/>
                    <a:pt x="5676" y="9110"/>
                    <a:pt x="5680" y="9122"/>
                  </a:cubicBezTo>
                  <a:cubicBezTo>
                    <a:pt x="5680" y="9169"/>
                    <a:pt x="5680" y="9205"/>
                    <a:pt x="5704" y="9253"/>
                  </a:cubicBezTo>
                  <a:lnTo>
                    <a:pt x="5704" y="9384"/>
                  </a:lnTo>
                  <a:lnTo>
                    <a:pt x="5704" y="9443"/>
                  </a:lnTo>
                  <a:lnTo>
                    <a:pt x="5704" y="9503"/>
                  </a:lnTo>
                  <a:cubicBezTo>
                    <a:pt x="5704" y="9479"/>
                    <a:pt x="5704" y="9467"/>
                    <a:pt x="5716" y="9431"/>
                  </a:cubicBezTo>
                  <a:lnTo>
                    <a:pt x="5716" y="9431"/>
                  </a:lnTo>
                  <a:cubicBezTo>
                    <a:pt x="5716" y="9527"/>
                    <a:pt x="5680" y="9610"/>
                    <a:pt x="5656" y="9705"/>
                  </a:cubicBezTo>
                  <a:cubicBezTo>
                    <a:pt x="5645" y="9727"/>
                    <a:pt x="5624" y="9758"/>
                    <a:pt x="5621" y="9791"/>
                  </a:cubicBezTo>
                  <a:lnTo>
                    <a:pt x="5621" y="9791"/>
                  </a:lnTo>
                  <a:cubicBezTo>
                    <a:pt x="5616" y="9804"/>
                    <a:pt x="5611" y="9817"/>
                    <a:pt x="5608" y="9824"/>
                  </a:cubicBezTo>
                  <a:cubicBezTo>
                    <a:pt x="5585" y="9884"/>
                    <a:pt x="5537" y="9955"/>
                    <a:pt x="5489" y="10015"/>
                  </a:cubicBezTo>
                  <a:cubicBezTo>
                    <a:pt x="5480" y="10024"/>
                    <a:pt x="5478" y="10034"/>
                    <a:pt x="5471" y="10050"/>
                  </a:cubicBezTo>
                  <a:lnTo>
                    <a:pt x="5471" y="10050"/>
                  </a:lnTo>
                  <a:cubicBezTo>
                    <a:pt x="5450" y="10075"/>
                    <a:pt x="5424" y="10097"/>
                    <a:pt x="5406" y="10134"/>
                  </a:cubicBezTo>
                  <a:cubicBezTo>
                    <a:pt x="5299" y="10253"/>
                    <a:pt x="5192" y="10336"/>
                    <a:pt x="5073" y="10443"/>
                  </a:cubicBezTo>
                  <a:cubicBezTo>
                    <a:pt x="5013" y="10491"/>
                    <a:pt x="4954" y="10551"/>
                    <a:pt x="4894" y="10598"/>
                  </a:cubicBezTo>
                  <a:cubicBezTo>
                    <a:pt x="4873" y="10619"/>
                    <a:pt x="4844" y="10631"/>
                    <a:pt x="4821" y="10657"/>
                  </a:cubicBezTo>
                  <a:lnTo>
                    <a:pt x="4821" y="10657"/>
                  </a:lnTo>
                  <a:cubicBezTo>
                    <a:pt x="4834" y="10645"/>
                    <a:pt x="4846" y="10634"/>
                    <a:pt x="4846" y="10634"/>
                  </a:cubicBezTo>
                  <a:lnTo>
                    <a:pt x="4846" y="10634"/>
                  </a:lnTo>
                  <a:cubicBezTo>
                    <a:pt x="4834" y="10646"/>
                    <a:pt x="4825" y="10655"/>
                    <a:pt x="4814" y="10664"/>
                  </a:cubicBezTo>
                  <a:lnTo>
                    <a:pt x="4814" y="10664"/>
                  </a:lnTo>
                  <a:cubicBezTo>
                    <a:pt x="4816" y="10662"/>
                    <a:pt x="4819" y="10659"/>
                    <a:pt x="4821" y="10657"/>
                  </a:cubicBezTo>
                  <a:lnTo>
                    <a:pt x="4821" y="10657"/>
                  </a:lnTo>
                  <a:cubicBezTo>
                    <a:pt x="4812" y="10664"/>
                    <a:pt x="4803" y="10672"/>
                    <a:pt x="4797" y="10678"/>
                  </a:cubicBezTo>
                  <a:lnTo>
                    <a:pt x="4797" y="10678"/>
                  </a:lnTo>
                  <a:cubicBezTo>
                    <a:pt x="4804" y="10673"/>
                    <a:pt x="4809" y="10669"/>
                    <a:pt x="4814" y="10664"/>
                  </a:cubicBezTo>
                  <a:lnTo>
                    <a:pt x="4814" y="10664"/>
                  </a:lnTo>
                  <a:cubicBezTo>
                    <a:pt x="4813" y="10666"/>
                    <a:pt x="4812" y="10668"/>
                    <a:pt x="4811" y="10670"/>
                  </a:cubicBezTo>
                  <a:cubicBezTo>
                    <a:pt x="4797" y="10680"/>
                    <a:pt x="4792" y="10684"/>
                    <a:pt x="4791" y="10684"/>
                  </a:cubicBezTo>
                  <a:cubicBezTo>
                    <a:pt x="4791" y="10684"/>
                    <a:pt x="4793" y="10682"/>
                    <a:pt x="4797" y="10678"/>
                  </a:cubicBezTo>
                  <a:lnTo>
                    <a:pt x="4797" y="10678"/>
                  </a:lnTo>
                  <a:cubicBezTo>
                    <a:pt x="4791" y="10683"/>
                    <a:pt x="4784" y="10688"/>
                    <a:pt x="4775" y="10693"/>
                  </a:cubicBezTo>
                  <a:cubicBezTo>
                    <a:pt x="4632" y="10812"/>
                    <a:pt x="4465" y="10932"/>
                    <a:pt x="4311" y="11051"/>
                  </a:cubicBezTo>
                  <a:cubicBezTo>
                    <a:pt x="4049" y="11265"/>
                    <a:pt x="3811" y="11503"/>
                    <a:pt x="3608" y="11789"/>
                  </a:cubicBezTo>
                  <a:cubicBezTo>
                    <a:pt x="3120" y="12467"/>
                    <a:pt x="3168" y="13313"/>
                    <a:pt x="3215" y="14111"/>
                  </a:cubicBezTo>
                  <a:cubicBezTo>
                    <a:pt x="3227" y="14301"/>
                    <a:pt x="3227" y="14492"/>
                    <a:pt x="3227" y="14682"/>
                  </a:cubicBezTo>
                  <a:cubicBezTo>
                    <a:pt x="3227" y="14759"/>
                    <a:pt x="3219" y="14828"/>
                    <a:pt x="3216" y="14901"/>
                  </a:cubicBezTo>
                  <a:lnTo>
                    <a:pt x="3216" y="14901"/>
                  </a:lnTo>
                  <a:cubicBezTo>
                    <a:pt x="3212" y="14928"/>
                    <a:pt x="3203" y="14980"/>
                    <a:pt x="3191" y="15003"/>
                  </a:cubicBezTo>
                  <a:cubicBezTo>
                    <a:pt x="3179" y="15039"/>
                    <a:pt x="3179" y="15087"/>
                    <a:pt x="3168" y="15134"/>
                  </a:cubicBezTo>
                  <a:lnTo>
                    <a:pt x="3120" y="15265"/>
                  </a:lnTo>
                  <a:cubicBezTo>
                    <a:pt x="3120" y="15270"/>
                    <a:pt x="3118" y="15276"/>
                    <a:pt x="3116" y="15283"/>
                  </a:cubicBezTo>
                  <a:lnTo>
                    <a:pt x="3116" y="15283"/>
                  </a:lnTo>
                  <a:cubicBezTo>
                    <a:pt x="3094" y="15319"/>
                    <a:pt x="3072" y="15375"/>
                    <a:pt x="3060" y="15420"/>
                  </a:cubicBezTo>
                  <a:cubicBezTo>
                    <a:pt x="3037" y="15456"/>
                    <a:pt x="3013" y="15504"/>
                    <a:pt x="2989" y="15539"/>
                  </a:cubicBezTo>
                  <a:cubicBezTo>
                    <a:pt x="2977" y="15551"/>
                    <a:pt x="2941" y="15575"/>
                    <a:pt x="2941" y="15611"/>
                  </a:cubicBezTo>
                  <a:cubicBezTo>
                    <a:pt x="2941" y="15602"/>
                    <a:pt x="2981" y="15554"/>
                    <a:pt x="2986" y="15554"/>
                  </a:cubicBezTo>
                  <a:lnTo>
                    <a:pt x="2986" y="15554"/>
                  </a:lnTo>
                  <a:cubicBezTo>
                    <a:pt x="2988" y="15554"/>
                    <a:pt x="2986" y="15560"/>
                    <a:pt x="2977" y="15575"/>
                  </a:cubicBezTo>
                  <a:cubicBezTo>
                    <a:pt x="2941" y="15611"/>
                    <a:pt x="2918" y="15635"/>
                    <a:pt x="2882" y="15682"/>
                  </a:cubicBezTo>
                  <a:cubicBezTo>
                    <a:pt x="2810" y="15754"/>
                    <a:pt x="2739" y="15837"/>
                    <a:pt x="2656" y="15896"/>
                  </a:cubicBezTo>
                  <a:lnTo>
                    <a:pt x="2644" y="15908"/>
                  </a:lnTo>
                  <a:lnTo>
                    <a:pt x="2644" y="15908"/>
                  </a:lnTo>
                  <a:cubicBezTo>
                    <a:pt x="2608" y="15932"/>
                    <a:pt x="2572" y="15968"/>
                    <a:pt x="2525" y="15992"/>
                  </a:cubicBezTo>
                  <a:cubicBezTo>
                    <a:pt x="2441" y="16051"/>
                    <a:pt x="2370" y="16099"/>
                    <a:pt x="2275" y="16158"/>
                  </a:cubicBezTo>
                  <a:cubicBezTo>
                    <a:pt x="2108" y="16266"/>
                    <a:pt x="1953" y="16349"/>
                    <a:pt x="1786" y="16444"/>
                  </a:cubicBezTo>
                  <a:cubicBezTo>
                    <a:pt x="1417" y="16647"/>
                    <a:pt x="1036" y="16873"/>
                    <a:pt x="727" y="17159"/>
                  </a:cubicBezTo>
                  <a:cubicBezTo>
                    <a:pt x="429" y="17432"/>
                    <a:pt x="179" y="17790"/>
                    <a:pt x="84" y="18206"/>
                  </a:cubicBezTo>
                  <a:cubicBezTo>
                    <a:pt x="1" y="18623"/>
                    <a:pt x="24" y="19064"/>
                    <a:pt x="227" y="19445"/>
                  </a:cubicBezTo>
                  <a:cubicBezTo>
                    <a:pt x="322" y="19635"/>
                    <a:pt x="489" y="19790"/>
                    <a:pt x="667" y="19921"/>
                  </a:cubicBezTo>
                  <a:cubicBezTo>
                    <a:pt x="737" y="19971"/>
                    <a:pt x="821" y="19994"/>
                    <a:pt x="908" y="19994"/>
                  </a:cubicBezTo>
                  <a:cubicBezTo>
                    <a:pt x="1088" y="19994"/>
                    <a:pt x="1277" y="19895"/>
                    <a:pt x="1358" y="19742"/>
                  </a:cubicBezTo>
                  <a:cubicBezTo>
                    <a:pt x="1503" y="19385"/>
                    <a:pt x="1439" y="19143"/>
                    <a:pt x="1244" y="18977"/>
                  </a:cubicBezTo>
                  <a:lnTo>
                    <a:pt x="1244" y="18977"/>
                  </a:lnTo>
                  <a:cubicBezTo>
                    <a:pt x="1244" y="18976"/>
                    <a:pt x="1242" y="18973"/>
                    <a:pt x="1239" y="18968"/>
                  </a:cubicBezTo>
                  <a:lnTo>
                    <a:pt x="1191" y="18933"/>
                  </a:lnTo>
                  <a:cubicBezTo>
                    <a:pt x="1187" y="18924"/>
                    <a:pt x="1172" y="18906"/>
                    <a:pt x="1157" y="18890"/>
                  </a:cubicBezTo>
                  <a:lnTo>
                    <a:pt x="1157" y="18890"/>
                  </a:lnTo>
                  <a:cubicBezTo>
                    <a:pt x="1145" y="18871"/>
                    <a:pt x="1125" y="18843"/>
                    <a:pt x="1120" y="18837"/>
                  </a:cubicBezTo>
                  <a:cubicBezTo>
                    <a:pt x="1107" y="18831"/>
                    <a:pt x="1101" y="18824"/>
                    <a:pt x="1096" y="18814"/>
                  </a:cubicBezTo>
                  <a:lnTo>
                    <a:pt x="1096" y="18814"/>
                  </a:lnTo>
                  <a:cubicBezTo>
                    <a:pt x="1099" y="18817"/>
                    <a:pt x="1100" y="18819"/>
                    <a:pt x="1100" y="18819"/>
                  </a:cubicBezTo>
                  <a:cubicBezTo>
                    <a:pt x="1101" y="18819"/>
                    <a:pt x="1098" y="18812"/>
                    <a:pt x="1094" y="18803"/>
                  </a:cubicBezTo>
                  <a:lnTo>
                    <a:pt x="1094" y="18803"/>
                  </a:lnTo>
                  <a:cubicBezTo>
                    <a:pt x="1094" y="18807"/>
                    <a:pt x="1095" y="18810"/>
                    <a:pt x="1096" y="18813"/>
                  </a:cubicBezTo>
                  <a:lnTo>
                    <a:pt x="1096" y="18813"/>
                  </a:lnTo>
                  <a:cubicBezTo>
                    <a:pt x="1094" y="18808"/>
                    <a:pt x="1092" y="18802"/>
                    <a:pt x="1089" y="18795"/>
                  </a:cubicBezTo>
                  <a:lnTo>
                    <a:pt x="1089" y="18795"/>
                  </a:lnTo>
                  <a:cubicBezTo>
                    <a:pt x="1091" y="18798"/>
                    <a:pt x="1092" y="18800"/>
                    <a:pt x="1094" y="18803"/>
                  </a:cubicBezTo>
                  <a:lnTo>
                    <a:pt x="1094" y="18803"/>
                  </a:lnTo>
                  <a:cubicBezTo>
                    <a:pt x="1079" y="18743"/>
                    <a:pt x="1036" y="18655"/>
                    <a:pt x="1036" y="18587"/>
                  </a:cubicBezTo>
                  <a:lnTo>
                    <a:pt x="1036" y="18587"/>
                  </a:lnTo>
                  <a:cubicBezTo>
                    <a:pt x="1036" y="18587"/>
                    <a:pt x="1051" y="18668"/>
                    <a:pt x="1057" y="18668"/>
                  </a:cubicBezTo>
                  <a:cubicBezTo>
                    <a:pt x="1059" y="18668"/>
                    <a:pt x="1060" y="18662"/>
                    <a:pt x="1060" y="18647"/>
                  </a:cubicBezTo>
                  <a:lnTo>
                    <a:pt x="1060" y="18587"/>
                  </a:lnTo>
                  <a:lnTo>
                    <a:pt x="1060" y="18456"/>
                  </a:lnTo>
                  <a:cubicBezTo>
                    <a:pt x="1060" y="18409"/>
                    <a:pt x="1072" y="18373"/>
                    <a:pt x="1072" y="18349"/>
                  </a:cubicBezTo>
                  <a:cubicBezTo>
                    <a:pt x="1084" y="18302"/>
                    <a:pt x="1084" y="18278"/>
                    <a:pt x="1096" y="18230"/>
                  </a:cubicBezTo>
                  <a:cubicBezTo>
                    <a:pt x="1096" y="18218"/>
                    <a:pt x="1119" y="18195"/>
                    <a:pt x="1120" y="18183"/>
                  </a:cubicBezTo>
                  <a:lnTo>
                    <a:pt x="1120" y="18183"/>
                  </a:lnTo>
                  <a:cubicBezTo>
                    <a:pt x="1113" y="18193"/>
                    <a:pt x="1105" y="18204"/>
                    <a:pt x="1096" y="18218"/>
                  </a:cubicBezTo>
                  <a:cubicBezTo>
                    <a:pt x="1106" y="18200"/>
                    <a:pt x="1116" y="18182"/>
                    <a:pt x="1126" y="18165"/>
                  </a:cubicBezTo>
                  <a:lnTo>
                    <a:pt x="1126" y="18165"/>
                  </a:lnTo>
                  <a:cubicBezTo>
                    <a:pt x="1123" y="18170"/>
                    <a:pt x="1121" y="18176"/>
                    <a:pt x="1120" y="18182"/>
                  </a:cubicBezTo>
                  <a:cubicBezTo>
                    <a:pt x="1120" y="18183"/>
                    <a:pt x="1120" y="18183"/>
                    <a:pt x="1120" y="18183"/>
                  </a:cubicBezTo>
                  <a:lnTo>
                    <a:pt x="1120" y="18183"/>
                  </a:lnTo>
                  <a:cubicBezTo>
                    <a:pt x="1141" y="18150"/>
                    <a:pt x="1146" y="18138"/>
                    <a:pt x="1144" y="18138"/>
                  </a:cubicBezTo>
                  <a:lnTo>
                    <a:pt x="1144" y="18138"/>
                  </a:lnTo>
                  <a:cubicBezTo>
                    <a:pt x="1142" y="18138"/>
                    <a:pt x="1140" y="18141"/>
                    <a:pt x="1136" y="18146"/>
                  </a:cubicBezTo>
                  <a:lnTo>
                    <a:pt x="1136" y="18146"/>
                  </a:lnTo>
                  <a:cubicBezTo>
                    <a:pt x="1165" y="18093"/>
                    <a:pt x="1190" y="18045"/>
                    <a:pt x="1215" y="18004"/>
                  </a:cubicBezTo>
                  <a:cubicBezTo>
                    <a:pt x="1217" y="18003"/>
                    <a:pt x="1220" y="18001"/>
                    <a:pt x="1222" y="17999"/>
                  </a:cubicBezTo>
                  <a:lnTo>
                    <a:pt x="1222" y="17999"/>
                  </a:lnTo>
                  <a:cubicBezTo>
                    <a:pt x="1222" y="18000"/>
                    <a:pt x="1222" y="18000"/>
                    <a:pt x="1222" y="18000"/>
                  </a:cubicBezTo>
                  <a:cubicBezTo>
                    <a:pt x="1223" y="18000"/>
                    <a:pt x="1223" y="17999"/>
                    <a:pt x="1223" y="17999"/>
                  </a:cubicBezTo>
                  <a:lnTo>
                    <a:pt x="1223" y="17999"/>
                  </a:lnTo>
                  <a:cubicBezTo>
                    <a:pt x="1244" y="17984"/>
                    <a:pt x="1263" y="17955"/>
                    <a:pt x="1263" y="17944"/>
                  </a:cubicBezTo>
                  <a:lnTo>
                    <a:pt x="1263" y="17944"/>
                  </a:lnTo>
                  <a:cubicBezTo>
                    <a:pt x="1263" y="17944"/>
                    <a:pt x="1255" y="17954"/>
                    <a:pt x="1247" y="17966"/>
                  </a:cubicBezTo>
                  <a:lnTo>
                    <a:pt x="1247" y="17966"/>
                  </a:lnTo>
                  <a:cubicBezTo>
                    <a:pt x="1272" y="17923"/>
                    <a:pt x="1313" y="17882"/>
                    <a:pt x="1334" y="17861"/>
                  </a:cubicBezTo>
                  <a:cubicBezTo>
                    <a:pt x="1389" y="17783"/>
                    <a:pt x="1466" y="17726"/>
                    <a:pt x="1534" y="17671"/>
                  </a:cubicBezTo>
                  <a:lnTo>
                    <a:pt x="1534" y="17671"/>
                  </a:lnTo>
                  <a:cubicBezTo>
                    <a:pt x="1534" y="17671"/>
                    <a:pt x="1534" y="17671"/>
                    <a:pt x="1534" y="17671"/>
                  </a:cubicBezTo>
                  <a:cubicBezTo>
                    <a:pt x="1537" y="17671"/>
                    <a:pt x="1550" y="17662"/>
                    <a:pt x="1583" y="17634"/>
                  </a:cubicBezTo>
                  <a:lnTo>
                    <a:pt x="1583" y="17634"/>
                  </a:lnTo>
                  <a:cubicBezTo>
                    <a:pt x="1580" y="17636"/>
                    <a:pt x="1577" y="17638"/>
                    <a:pt x="1574" y="17639"/>
                  </a:cubicBezTo>
                  <a:lnTo>
                    <a:pt x="1574" y="17639"/>
                  </a:lnTo>
                  <a:lnTo>
                    <a:pt x="1596" y="17623"/>
                  </a:lnTo>
                  <a:lnTo>
                    <a:pt x="1596" y="17623"/>
                  </a:lnTo>
                  <a:cubicBezTo>
                    <a:pt x="1591" y="17627"/>
                    <a:pt x="1587" y="17631"/>
                    <a:pt x="1583" y="17634"/>
                  </a:cubicBezTo>
                  <a:lnTo>
                    <a:pt x="1583" y="17634"/>
                  </a:lnTo>
                  <a:cubicBezTo>
                    <a:pt x="1626" y="17609"/>
                    <a:pt x="1675" y="17570"/>
                    <a:pt x="1715" y="17540"/>
                  </a:cubicBezTo>
                  <a:cubicBezTo>
                    <a:pt x="1870" y="17444"/>
                    <a:pt x="2036" y="17337"/>
                    <a:pt x="2203" y="17242"/>
                  </a:cubicBezTo>
                  <a:cubicBezTo>
                    <a:pt x="2537" y="17051"/>
                    <a:pt x="2870" y="16873"/>
                    <a:pt x="3179" y="16647"/>
                  </a:cubicBezTo>
                  <a:cubicBezTo>
                    <a:pt x="3572" y="16349"/>
                    <a:pt x="3870" y="16016"/>
                    <a:pt x="4061" y="15563"/>
                  </a:cubicBezTo>
                  <a:cubicBezTo>
                    <a:pt x="4227" y="15182"/>
                    <a:pt x="4251" y="14765"/>
                    <a:pt x="4239" y="14349"/>
                  </a:cubicBezTo>
                  <a:cubicBezTo>
                    <a:pt x="4239" y="13956"/>
                    <a:pt x="4192" y="13587"/>
                    <a:pt x="4192" y="13194"/>
                  </a:cubicBezTo>
                  <a:cubicBezTo>
                    <a:pt x="4192" y="13098"/>
                    <a:pt x="4215" y="13003"/>
                    <a:pt x="4215" y="12896"/>
                  </a:cubicBezTo>
                  <a:lnTo>
                    <a:pt x="4215" y="12884"/>
                  </a:lnTo>
                  <a:cubicBezTo>
                    <a:pt x="4227" y="12825"/>
                    <a:pt x="4227" y="12765"/>
                    <a:pt x="4239" y="12717"/>
                  </a:cubicBezTo>
                  <a:cubicBezTo>
                    <a:pt x="4251" y="12682"/>
                    <a:pt x="4251" y="12646"/>
                    <a:pt x="4275" y="12622"/>
                  </a:cubicBezTo>
                  <a:cubicBezTo>
                    <a:pt x="4284" y="12585"/>
                    <a:pt x="4301" y="12547"/>
                    <a:pt x="4308" y="12509"/>
                  </a:cubicBezTo>
                  <a:lnTo>
                    <a:pt x="4308" y="12509"/>
                  </a:lnTo>
                  <a:cubicBezTo>
                    <a:pt x="4313" y="12494"/>
                    <a:pt x="4318" y="12475"/>
                    <a:pt x="4334" y="12467"/>
                  </a:cubicBezTo>
                  <a:cubicBezTo>
                    <a:pt x="4346" y="12420"/>
                    <a:pt x="4370" y="12396"/>
                    <a:pt x="4394" y="12348"/>
                  </a:cubicBezTo>
                  <a:cubicBezTo>
                    <a:pt x="4410" y="12309"/>
                    <a:pt x="4436" y="12270"/>
                    <a:pt x="4466" y="12230"/>
                  </a:cubicBezTo>
                  <a:lnTo>
                    <a:pt x="4466" y="12230"/>
                  </a:lnTo>
                  <a:cubicBezTo>
                    <a:pt x="4466" y="12230"/>
                    <a:pt x="4466" y="12230"/>
                    <a:pt x="4466" y="12230"/>
                  </a:cubicBezTo>
                  <a:cubicBezTo>
                    <a:pt x="4467" y="12230"/>
                    <a:pt x="4480" y="12215"/>
                    <a:pt x="4513" y="12170"/>
                  </a:cubicBezTo>
                  <a:lnTo>
                    <a:pt x="4513" y="12170"/>
                  </a:lnTo>
                  <a:cubicBezTo>
                    <a:pt x="4497" y="12190"/>
                    <a:pt x="4481" y="12210"/>
                    <a:pt x="4466" y="12230"/>
                  </a:cubicBezTo>
                  <a:lnTo>
                    <a:pt x="4466" y="12230"/>
                  </a:lnTo>
                  <a:cubicBezTo>
                    <a:pt x="4463" y="12229"/>
                    <a:pt x="4502" y="12173"/>
                    <a:pt x="4525" y="12158"/>
                  </a:cubicBezTo>
                  <a:cubicBezTo>
                    <a:pt x="4549" y="12122"/>
                    <a:pt x="4584" y="12098"/>
                    <a:pt x="4596" y="12063"/>
                  </a:cubicBezTo>
                  <a:cubicBezTo>
                    <a:pt x="4703" y="11944"/>
                    <a:pt x="4823" y="11848"/>
                    <a:pt x="4942" y="11753"/>
                  </a:cubicBezTo>
                  <a:cubicBezTo>
                    <a:pt x="5001" y="11705"/>
                    <a:pt x="5061" y="11646"/>
                    <a:pt x="5120" y="11610"/>
                  </a:cubicBezTo>
                  <a:cubicBezTo>
                    <a:pt x="5132" y="11586"/>
                    <a:pt x="5144" y="11586"/>
                    <a:pt x="5168" y="11574"/>
                  </a:cubicBezTo>
                  <a:lnTo>
                    <a:pt x="5168" y="11574"/>
                  </a:lnTo>
                  <a:cubicBezTo>
                    <a:pt x="5111" y="11620"/>
                    <a:pt x="5095" y="11633"/>
                    <a:pt x="5096" y="11633"/>
                  </a:cubicBezTo>
                  <a:cubicBezTo>
                    <a:pt x="5097" y="11633"/>
                    <a:pt x="5120" y="11616"/>
                    <a:pt x="5132" y="11610"/>
                  </a:cubicBezTo>
                  <a:cubicBezTo>
                    <a:pt x="5168" y="11574"/>
                    <a:pt x="5204" y="11551"/>
                    <a:pt x="5239" y="11515"/>
                  </a:cubicBezTo>
                  <a:cubicBezTo>
                    <a:pt x="5382" y="11396"/>
                    <a:pt x="5537" y="11289"/>
                    <a:pt x="5680" y="11170"/>
                  </a:cubicBezTo>
                  <a:cubicBezTo>
                    <a:pt x="5954" y="10955"/>
                    <a:pt x="6192" y="10717"/>
                    <a:pt x="6370" y="10432"/>
                  </a:cubicBezTo>
                  <a:cubicBezTo>
                    <a:pt x="6597" y="10098"/>
                    <a:pt x="6692" y="9705"/>
                    <a:pt x="6692" y="9300"/>
                  </a:cubicBezTo>
                  <a:cubicBezTo>
                    <a:pt x="6692" y="8479"/>
                    <a:pt x="6263" y="7765"/>
                    <a:pt x="6097" y="6979"/>
                  </a:cubicBezTo>
                  <a:cubicBezTo>
                    <a:pt x="6085" y="6931"/>
                    <a:pt x="6085" y="6883"/>
                    <a:pt x="6073" y="6848"/>
                  </a:cubicBezTo>
                  <a:cubicBezTo>
                    <a:pt x="6073" y="6832"/>
                    <a:pt x="6067" y="6782"/>
                    <a:pt x="6067" y="6782"/>
                  </a:cubicBezTo>
                  <a:lnTo>
                    <a:pt x="6067" y="6782"/>
                  </a:lnTo>
                  <a:cubicBezTo>
                    <a:pt x="6068" y="6782"/>
                    <a:pt x="6069" y="6793"/>
                    <a:pt x="6073" y="6824"/>
                  </a:cubicBezTo>
                  <a:cubicBezTo>
                    <a:pt x="6077" y="6855"/>
                    <a:pt x="6078" y="6866"/>
                    <a:pt x="6078" y="6866"/>
                  </a:cubicBezTo>
                  <a:cubicBezTo>
                    <a:pt x="6078" y="6866"/>
                    <a:pt x="6073" y="6820"/>
                    <a:pt x="6073" y="6812"/>
                  </a:cubicBezTo>
                  <a:cubicBezTo>
                    <a:pt x="6061" y="6705"/>
                    <a:pt x="6061" y="6610"/>
                    <a:pt x="6061" y="6502"/>
                  </a:cubicBezTo>
                  <a:cubicBezTo>
                    <a:pt x="6061" y="6468"/>
                    <a:pt x="6061" y="6433"/>
                    <a:pt x="6065" y="6394"/>
                  </a:cubicBezTo>
                  <a:lnTo>
                    <a:pt x="6065" y="6394"/>
                  </a:lnTo>
                  <a:cubicBezTo>
                    <a:pt x="6067" y="6389"/>
                    <a:pt x="6070" y="6381"/>
                    <a:pt x="6073" y="6371"/>
                  </a:cubicBezTo>
                  <a:cubicBezTo>
                    <a:pt x="6073" y="6348"/>
                    <a:pt x="6073" y="6324"/>
                    <a:pt x="6085" y="6312"/>
                  </a:cubicBezTo>
                  <a:cubicBezTo>
                    <a:pt x="6097" y="6205"/>
                    <a:pt x="6132" y="6098"/>
                    <a:pt x="6156" y="5990"/>
                  </a:cubicBezTo>
                  <a:cubicBezTo>
                    <a:pt x="6180" y="5955"/>
                    <a:pt x="6192" y="5895"/>
                    <a:pt x="6216" y="5848"/>
                  </a:cubicBezTo>
                  <a:cubicBezTo>
                    <a:pt x="6239" y="5836"/>
                    <a:pt x="6239" y="5800"/>
                    <a:pt x="6251" y="5788"/>
                  </a:cubicBezTo>
                  <a:cubicBezTo>
                    <a:pt x="6258" y="5761"/>
                    <a:pt x="6260" y="5751"/>
                    <a:pt x="6259" y="5751"/>
                  </a:cubicBezTo>
                  <a:lnTo>
                    <a:pt x="6259" y="5751"/>
                  </a:lnTo>
                  <a:cubicBezTo>
                    <a:pt x="6258" y="5751"/>
                    <a:pt x="6239" y="5812"/>
                    <a:pt x="6239" y="5812"/>
                  </a:cubicBezTo>
                  <a:cubicBezTo>
                    <a:pt x="6216" y="5800"/>
                    <a:pt x="6370" y="5550"/>
                    <a:pt x="6370" y="5514"/>
                  </a:cubicBezTo>
                  <a:cubicBezTo>
                    <a:pt x="6478" y="5324"/>
                    <a:pt x="6597" y="5145"/>
                    <a:pt x="6716" y="4967"/>
                  </a:cubicBezTo>
                  <a:cubicBezTo>
                    <a:pt x="7204" y="4252"/>
                    <a:pt x="7763" y="3597"/>
                    <a:pt x="8049" y="2764"/>
                  </a:cubicBezTo>
                  <a:cubicBezTo>
                    <a:pt x="8287" y="2050"/>
                    <a:pt x="8240" y="1157"/>
                    <a:pt x="7787" y="549"/>
                  </a:cubicBezTo>
                  <a:cubicBezTo>
                    <a:pt x="7644" y="359"/>
                    <a:pt x="7490" y="204"/>
                    <a:pt x="7287" y="73"/>
                  </a:cubicBezTo>
                  <a:cubicBezTo>
                    <a:pt x="7222" y="23"/>
                    <a:pt x="7140" y="0"/>
                    <a:pt x="7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" name="Google Shape;1057;p40"/>
          <p:cNvSpPr/>
          <p:nvPr/>
        </p:nvSpPr>
        <p:spPr>
          <a:xfrm>
            <a:off x="1458975" y="3396838"/>
            <a:ext cx="322975" cy="427150"/>
          </a:xfrm>
          <a:custGeom>
            <a:avLst/>
            <a:gdLst/>
            <a:ahLst/>
            <a:cxnLst/>
            <a:rect l="l" t="t" r="r" b="b"/>
            <a:pathLst>
              <a:path w="12919" h="17086" extrusionOk="0">
                <a:moveTo>
                  <a:pt x="6465" y="0"/>
                </a:moveTo>
                <a:cubicBezTo>
                  <a:pt x="6013" y="0"/>
                  <a:pt x="5656" y="358"/>
                  <a:pt x="5656" y="798"/>
                </a:cubicBezTo>
                <a:lnTo>
                  <a:pt x="5656" y="6906"/>
                </a:lnTo>
                <a:lnTo>
                  <a:pt x="1405" y="3596"/>
                </a:lnTo>
                <a:cubicBezTo>
                  <a:pt x="1257" y="3488"/>
                  <a:pt x="1083" y="3434"/>
                  <a:pt x="911" y="3434"/>
                </a:cubicBezTo>
                <a:cubicBezTo>
                  <a:pt x="667" y="3434"/>
                  <a:pt x="427" y="3541"/>
                  <a:pt x="274" y="3751"/>
                </a:cubicBezTo>
                <a:cubicBezTo>
                  <a:pt x="0" y="4108"/>
                  <a:pt x="60" y="4608"/>
                  <a:pt x="417" y="4882"/>
                </a:cubicBezTo>
                <a:lnTo>
                  <a:pt x="5155" y="8549"/>
                </a:lnTo>
                <a:lnTo>
                  <a:pt x="417" y="12204"/>
                </a:lnTo>
                <a:cubicBezTo>
                  <a:pt x="60" y="12478"/>
                  <a:pt x="0" y="12990"/>
                  <a:pt x="274" y="13335"/>
                </a:cubicBezTo>
                <a:cubicBezTo>
                  <a:pt x="429" y="13550"/>
                  <a:pt x="667" y="13645"/>
                  <a:pt x="905" y="13645"/>
                </a:cubicBezTo>
                <a:cubicBezTo>
                  <a:pt x="1084" y="13645"/>
                  <a:pt x="1250" y="13585"/>
                  <a:pt x="1405" y="13490"/>
                </a:cubicBezTo>
                <a:lnTo>
                  <a:pt x="5656" y="10180"/>
                </a:lnTo>
                <a:lnTo>
                  <a:pt x="5656" y="16288"/>
                </a:lnTo>
                <a:cubicBezTo>
                  <a:pt x="5656" y="16729"/>
                  <a:pt x="6013" y="17086"/>
                  <a:pt x="6465" y="17086"/>
                </a:cubicBezTo>
                <a:cubicBezTo>
                  <a:pt x="6906" y="17086"/>
                  <a:pt x="7263" y="16729"/>
                  <a:pt x="7263" y="16288"/>
                </a:cubicBezTo>
                <a:lnTo>
                  <a:pt x="7263" y="10180"/>
                </a:lnTo>
                <a:lnTo>
                  <a:pt x="11525" y="13490"/>
                </a:lnTo>
                <a:cubicBezTo>
                  <a:pt x="11668" y="13609"/>
                  <a:pt x="11847" y="13645"/>
                  <a:pt x="12013" y="13645"/>
                </a:cubicBezTo>
                <a:cubicBezTo>
                  <a:pt x="12252" y="13645"/>
                  <a:pt x="12490" y="13550"/>
                  <a:pt x="12656" y="13335"/>
                </a:cubicBezTo>
                <a:cubicBezTo>
                  <a:pt x="12918" y="12978"/>
                  <a:pt x="12847" y="12478"/>
                  <a:pt x="12502" y="12204"/>
                </a:cubicBezTo>
                <a:lnTo>
                  <a:pt x="7775" y="8549"/>
                </a:lnTo>
                <a:lnTo>
                  <a:pt x="12502" y="4882"/>
                </a:lnTo>
                <a:cubicBezTo>
                  <a:pt x="12859" y="4608"/>
                  <a:pt x="12918" y="4096"/>
                  <a:pt x="12656" y="3751"/>
                </a:cubicBezTo>
                <a:cubicBezTo>
                  <a:pt x="12496" y="3541"/>
                  <a:pt x="12249" y="3434"/>
                  <a:pt x="12006" y="3434"/>
                </a:cubicBezTo>
                <a:cubicBezTo>
                  <a:pt x="11834" y="3434"/>
                  <a:pt x="11663" y="3488"/>
                  <a:pt x="11525" y="3596"/>
                </a:cubicBezTo>
                <a:lnTo>
                  <a:pt x="7263" y="6906"/>
                </a:lnTo>
                <a:lnTo>
                  <a:pt x="7263" y="798"/>
                </a:lnTo>
                <a:cubicBezTo>
                  <a:pt x="7263" y="358"/>
                  <a:pt x="6906" y="0"/>
                  <a:pt x="64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8" name="Google Shape;1058;p40"/>
          <p:cNvGrpSpPr/>
          <p:nvPr/>
        </p:nvGrpSpPr>
        <p:grpSpPr>
          <a:xfrm>
            <a:off x="7480082" y="3081348"/>
            <a:ext cx="1626150" cy="2283039"/>
            <a:chOff x="7344817" y="2577565"/>
            <a:chExt cx="1702062" cy="2389616"/>
          </a:xfrm>
        </p:grpSpPr>
        <p:sp>
          <p:nvSpPr>
            <p:cNvPr id="1059" name="Google Shape;1059;p40"/>
            <p:cNvSpPr/>
            <p:nvPr/>
          </p:nvSpPr>
          <p:spPr>
            <a:xfrm>
              <a:off x="7344817" y="2577565"/>
              <a:ext cx="1702062" cy="2389616"/>
            </a:xfrm>
            <a:custGeom>
              <a:avLst/>
              <a:gdLst/>
              <a:ahLst/>
              <a:cxnLst/>
              <a:rect l="l" t="t" r="r" b="b"/>
              <a:pathLst>
                <a:path w="26909" h="37779" extrusionOk="0">
                  <a:moveTo>
                    <a:pt x="8287" y="1"/>
                  </a:moveTo>
                  <a:cubicBezTo>
                    <a:pt x="8049" y="1"/>
                    <a:pt x="7811" y="24"/>
                    <a:pt x="7584" y="84"/>
                  </a:cubicBezTo>
                  <a:cubicBezTo>
                    <a:pt x="6489" y="334"/>
                    <a:pt x="5572" y="1167"/>
                    <a:pt x="5215" y="2251"/>
                  </a:cubicBezTo>
                  <a:cubicBezTo>
                    <a:pt x="5203" y="2310"/>
                    <a:pt x="5191" y="2358"/>
                    <a:pt x="5179" y="2417"/>
                  </a:cubicBezTo>
                  <a:cubicBezTo>
                    <a:pt x="5037" y="2537"/>
                    <a:pt x="4917" y="2656"/>
                    <a:pt x="4798" y="2787"/>
                  </a:cubicBezTo>
                  <a:cubicBezTo>
                    <a:pt x="4715" y="2894"/>
                    <a:pt x="4620" y="3013"/>
                    <a:pt x="4548" y="3132"/>
                  </a:cubicBezTo>
                  <a:cubicBezTo>
                    <a:pt x="4108" y="3334"/>
                    <a:pt x="3727" y="3656"/>
                    <a:pt x="3441" y="4037"/>
                  </a:cubicBezTo>
                  <a:cubicBezTo>
                    <a:pt x="2548" y="4442"/>
                    <a:pt x="1905" y="5215"/>
                    <a:pt x="1691" y="6120"/>
                  </a:cubicBezTo>
                  <a:lnTo>
                    <a:pt x="1643" y="6347"/>
                  </a:lnTo>
                  <a:cubicBezTo>
                    <a:pt x="1465" y="6608"/>
                    <a:pt x="1357" y="6930"/>
                    <a:pt x="1346" y="7251"/>
                  </a:cubicBezTo>
                  <a:lnTo>
                    <a:pt x="24" y="31528"/>
                  </a:lnTo>
                  <a:cubicBezTo>
                    <a:pt x="0" y="32290"/>
                    <a:pt x="429" y="32981"/>
                    <a:pt x="1131" y="33278"/>
                  </a:cubicBezTo>
                  <a:lnTo>
                    <a:pt x="11430" y="37624"/>
                  </a:lnTo>
                  <a:cubicBezTo>
                    <a:pt x="11644" y="37731"/>
                    <a:pt x="11883" y="37779"/>
                    <a:pt x="12121" y="37779"/>
                  </a:cubicBezTo>
                  <a:cubicBezTo>
                    <a:pt x="12406" y="37779"/>
                    <a:pt x="12668" y="37719"/>
                    <a:pt x="12954" y="37553"/>
                  </a:cubicBezTo>
                  <a:lnTo>
                    <a:pt x="18479" y="34802"/>
                  </a:lnTo>
                  <a:cubicBezTo>
                    <a:pt x="18919" y="34576"/>
                    <a:pt x="19253" y="34183"/>
                    <a:pt x="19407" y="33707"/>
                  </a:cubicBezTo>
                  <a:lnTo>
                    <a:pt x="26230" y="11264"/>
                  </a:lnTo>
                  <a:cubicBezTo>
                    <a:pt x="26337" y="10942"/>
                    <a:pt x="26337" y="10609"/>
                    <a:pt x="26265" y="10299"/>
                  </a:cubicBezTo>
                  <a:cubicBezTo>
                    <a:pt x="26908" y="9275"/>
                    <a:pt x="26908" y="8013"/>
                    <a:pt x="26265" y="6978"/>
                  </a:cubicBezTo>
                  <a:cubicBezTo>
                    <a:pt x="25670" y="6049"/>
                    <a:pt x="24610" y="5465"/>
                    <a:pt x="23479" y="5465"/>
                  </a:cubicBezTo>
                  <a:lnTo>
                    <a:pt x="23277" y="5465"/>
                  </a:lnTo>
                  <a:lnTo>
                    <a:pt x="23182" y="5418"/>
                  </a:lnTo>
                  <a:cubicBezTo>
                    <a:pt x="22896" y="4834"/>
                    <a:pt x="22420" y="4346"/>
                    <a:pt x="21848" y="4037"/>
                  </a:cubicBezTo>
                  <a:cubicBezTo>
                    <a:pt x="21324" y="2989"/>
                    <a:pt x="20360" y="2263"/>
                    <a:pt x="19253" y="2096"/>
                  </a:cubicBezTo>
                  <a:cubicBezTo>
                    <a:pt x="19086" y="2084"/>
                    <a:pt x="18931" y="2072"/>
                    <a:pt x="18764" y="2072"/>
                  </a:cubicBezTo>
                  <a:cubicBezTo>
                    <a:pt x="18526" y="2072"/>
                    <a:pt x="18288" y="2096"/>
                    <a:pt x="18050" y="2144"/>
                  </a:cubicBezTo>
                  <a:cubicBezTo>
                    <a:pt x="17633" y="1882"/>
                    <a:pt x="17181" y="1715"/>
                    <a:pt x="16705" y="1644"/>
                  </a:cubicBezTo>
                  <a:cubicBezTo>
                    <a:pt x="16550" y="1620"/>
                    <a:pt x="16383" y="1608"/>
                    <a:pt x="16216" y="1608"/>
                  </a:cubicBezTo>
                  <a:cubicBezTo>
                    <a:pt x="15931" y="1608"/>
                    <a:pt x="15669" y="1655"/>
                    <a:pt x="15419" y="1715"/>
                  </a:cubicBezTo>
                  <a:cubicBezTo>
                    <a:pt x="15145" y="1560"/>
                    <a:pt x="14847" y="1441"/>
                    <a:pt x="14538" y="1370"/>
                  </a:cubicBezTo>
                  <a:cubicBezTo>
                    <a:pt x="13847" y="596"/>
                    <a:pt x="12883" y="155"/>
                    <a:pt x="11918" y="155"/>
                  </a:cubicBezTo>
                  <a:cubicBezTo>
                    <a:pt x="11787" y="155"/>
                    <a:pt x="11644" y="167"/>
                    <a:pt x="11514" y="179"/>
                  </a:cubicBezTo>
                  <a:cubicBezTo>
                    <a:pt x="11025" y="239"/>
                    <a:pt x="10573" y="405"/>
                    <a:pt x="10180" y="643"/>
                  </a:cubicBezTo>
                  <a:cubicBezTo>
                    <a:pt x="9644" y="227"/>
                    <a:pt x="8966" y="1"/>
                    <a:pt x="8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7461518" y="3043736"/>
              <a:ext cx="1431720" cy="1810540"/>
            </a:xfrm>
            <a:custGeom>
              <a:avLst/>
              <a:gdLst/>
              <a:ahLst/>
              <a:cxnLst/>
              <a:rect l="l" t="t" r="r" b="b"/>
              <a:pathLst>
                <a:path w="22635" h="28624" extrusionOk="0">
                  <a:moveTo>
                    <a:pt x="22634" y="3429"/>
                  </a:moveTo>
                  <a:lnTo>
                    <a:pt x="14689" y="5119"/>
                  </a:lnTo>
                  <a:lnTo>
                    <a:pt x="14689" y="5119"/>
                  </a:lnTo>
                  <a:lnTo>
                    <a:pt x="14693" y="5120"/>
                  </a:lnTo>
                  <a:lnTo>
                    <a:pt x="10302" y="28610"/>
                  </a:lnTo>
                  <a:lnTo>
                    <a:pt x="10302" y="28610"/>
                  </a:lnTo>
                  <a:lnTo>
                    <a:pt x="15800" y="25873"/>
                  </a:lnTo>
                  <a:lnTo>
                    <a:pt x="22634" y="3429"/>
                  </a:lnTo>
                  <a:close/>
                  <a:moveTo>
                    <a:pt x="1298" y="0"/>
                  </a:moveTo>
                  <a:lnTo>
                    <a:pt x="1" y="24277"/>
                  </a:lnTo>
                  <a:lnTo>
                    <a:pt x="10277" y="28614"/>
                  </a:lnTo>
                  <a:lnTo>
                    <a:pt x="10277" y="28614"/>
                  </a:lnTo>
                  <a:lnTo>
                    <a:pt x="14681" y="5120"/>
                  </a:lnTo>
                  <a:lnTo>
                    <a:pt x="14689" y="5119"/>
                  </a:lnTo>
                  <a:lnTo>
                    <a:pt x="14689" y="5119"/>
                  </a:lnTo>
                  <a:lnTo>
                    <a:pt x="1298" y="0"/>
                  </a:lnTo>
                  <a:close/>
                  <a:moveTo>
                    <a:pt x="10277" y="28614"/>
                  </a:moveTo>
                  <a:lnTo>
                    <a:pt x="10276" y="28623"/>
                  </a:lnTo>
                  <a:lnTo>
                    <a:pt x="10287" y="28618"/>
                  </a:lnTo>
                  <a:lnTo>
                    <a:pt x="10287" y="28618"/>
                  </a:lnTo>
                  <a:lnTo>
                    <a:pt x="10277" y="28614"/>
                  </a:lnTo>
                  <a:close/>
                  <a:moveTo>
                    <a:pt x="10302" y="28610"/>
                  </a:moveTo>
                  <a:lnTo>
                    <a:pt x="10287" y="28618"/>
                  </a:lnTo>
                  <a:lnTo>
                    <a:pt x="10287" y="28618"/>
                  </a:lnTo>
                  <a:lnTo>
                    <a:pt x="10300" y="28623"/>
                  </a:lnTo>
                  <a:lnTo>
                    <a:pt x="10302" y="2861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0"/>
            <p:cNvSpPr/>
            <p:nvPr/>
          </p:nvSpPr>
          <p:spPr>
            <a:xfrm>
              <a:off x="7626481" y="2688510"/>
              <a:ext cx="1301420" cy="607983"/>
            </a:xfrm>
            <a:custGeom>
              <a:avLst/>
              <a:gdLst/>
              <a:ahLst/>
              <a:cxnLst/>
              <a:rect l="l" t="t" r="r" b="b"/>
              <a:pathLst>
                <a:path w="20575" h="9612" extrusionOk="0">
                  <a:moveTo>
                    <a:pt x="3792" y="0"/>
                  </a:moveTo>
                  <a:cubicBezTo>
                    <a:pt x="3393" y="0"/>
                    <a:pt x="3008" y="251"/>
                    <a:pt x="2858" y="628"/>
                  </a:cubicBezTo>
                  <a:cubicBezTo>
                    <a:pt x="2774" y="866"/>
                    <a:pt x="2762" y="1140"/>
                    <a:pt x="2846" y="1378"/>
                  </a:cubicBezTo>
                  <a:cubicBezTo>
                    <a:pt x="2850" y="1403"/>
                    <a:pt x="2870" y="1413"/>
                    <a:pt x="2893" y="1413"/>
                  </a:cubicBezTo>
                  <a:cubicBezTo>
                    <a:pt x="2936" y="1413"/>
                    <a:pt x="2988" y="1377"/>
                    <a:pt x="2965" y="1330"/>
                  </a:cubicBezTo>
                  <a:cubicBezTo>
                    <a:pt x="2834" y="961"/>
                    <a:pt x="2953" y="509"/>
                    <a:pt x="3274" y="294"/>
                  </a:cubicBezTo>
                  <a:cubicBezTo>
                    <a:pt x="3433" y="187"/>
                    <a:pt x="3613" y="133"/>
                    <a:pt x="3791" y="133"/>
                  </a:cubicBezTo>
                  <a:cubicBezTo>
                    <a:pt x="3988" y="133"/>
                    <a:pt x="4183" y="199"/>
                    <a:pt x="4346" y="330"/>
                  </a:cubicBezTo>
                  <a:cubicBezTo>
                    <a:pt x="4513" y="473"/>
                    <a:pt x="4620" y="663"/>
                    <a:pt x="4667" y="866"/>
                  </a:cubicBezTo>
                  <a:cubicBezTo>
                    <a:pt x="4672" y="904"/>
                    <a:pt x="4696" y="919"/>
                    <a:pt x="4722" y="919"/>
                  </a:cubicBezTo>
                  <a:cubicBezTo>
                    <a:pt x="4761" y="919"/>
                    <a:pt x="4805" y="885"/>
                    <a:pt x="4798" y="842"/>
                  </a:cubicBezTo>
                  <a:cubicBezTo>
                    <a:pt x="4727" y="413"/>
                    <a:pt x="4346" y="68"/>
                    <a:pt x="3917" y="9"/>
                  </a:cubicBezTo>
                  <a:cubicBezTo>
                    <a:pt x="3875" y="3"/>
                    <a:pt x="3834" y="0"/>
                    <a:pt x="3792" y="0"/>
                  </a:cubicBezTo>
                  <a:close/>
                  <a:moveTo>
                    <a:pt x="11834" y="1261"/>
                  </a:moveTo>
                  <a:cubicBezTo>
                    <a:pt x="11537" y="1261"/>
                    <a:pt x="11254" y="1472"/>
                    <a:pt x="11180" y="1759"/>
                  </a:cubicBezTo>
                  <a:cubicBezTo>
                    <a:pt x="11166" y="1823"/>
                    <a:pt x="11207" y="1862"/>
                    <a:pt x="11245" y="1862"/>
                  </a:cubicBezTo>
                  <a:cubicBezTo>
                    <a:pt x="11271" y="1862"/>
                    <a:pt x="11294" y="1845"/>
                    <a:pt x="11299" y="1806"/>
                  </a:cubicBezTo>
                  <a:cubicBezTo>
                    <a:pt x="11354" y="1577"/>
                    <a:pt x="11589" y="1397"/>
                    <a:pt x="11830" y="1397"/>
                  </a:cubicBezTo>
                  <a:cubicBezTo>
                    <a:pt x="11852" y="1397"/>
                    <a:pt x="11873" y="1399"/>
                    <a:pt x="11894" y="1402"/>
                  </a:cubicBezTo>
                  <a:cubicBezTo>
                    <a:pt x="12156" y="1449"/>
                    <a:pt x="12347" y="1735"/>
                    <a:pt x="12311" y="1985"/>
                  </a:cubicBezTo>
                  <a:cubicBezTo>
                    <a:pt x="12304" y="2035"/>
                    <a:pt x="12349" y="2068"/>
                    <a:pt x="12391" y="2068"/>
                  </a:cubicBezTo>
                  <a:cubicBezTo>
                    <a:pt x="12418" y="2068"/>
                    <a:pt x="12445" y="2054"/>
                    <a:pt x="12454" y="2021"/>
                  </a:cubicBezTo>
                  <a:cubicBezTo>
                    <a:pt x="12514" y="1687"/>
                    <a:pt x="12287" y="1330"/>
                    <a:pt x="11942" y="1271"/>
                  </a:cubicBezTo>
                  <a:cubicBezTo>
                    <a:pt x="11906" y="1264"/>
                    <a:pt x="11870" y="1261"/>
                    <a:pt x="11834" y="1261"/>
                  </a:cubicBezTo>
                  <a:close/>
                  <a:moveTo>
                    <a:pt x="7514" y="15"/>
                  </a:moveTo>
                  <a:cubicBezTo>
                    <a:pt x="7111" y="15"/>
                    <a:pt x="6715" y="192"/>
                    <a:pt x="6465" y="509"/>
                  </a:cubicBezTo>
                  <a:cubicBezTo>
                    <a:pt x="6275" y="771"/>
                    <a:pt x="6156" y="1068"/>
                    <a:pt x="6156" y="1390"/>
                  </a:cubicBezTo>
                  <a:cubicBezTo>
                    <a:pt x="6144" y="1437"/>
                    <a:pt x="6173" y="1461"/>
                    <a:pt x="6206" y="1461"/>
                  </a:cubicBezTo>
                  <a:cubicBezTo>
                    <a:pt x="6239" y="1461"/>
                    <a:pt x="6275" y="1437"/>
                    <a:pt x="6275" y="1390"/>
                  </a:cubicBezTo>
                  <a:cubicBezTo>
                    <a:pt x="6275" y="866"/>
                    <a:pt x="6620" y="378"/>
                    <a:pt x="7108" y="211"/>
                  </a:cubicBezTo>
                  <a:cubicBezTo>
                    <a:pt x="7234" y="172"/>
                    <a:pt x="7365" y="153"/>
                    <a:pt x="7495" y="153"/>
                  </a:cubicBezTo>
                  <a:cubicBezTo>
                    <a:pt x="7880" y="153"/>
                    <a:pt x="8258" y="322"/>
                    <a:pt x="8489" y="652"/>
                  </a:cubicBezTo>
                  <a:cubicBezTo>
                    <a:pt x="8656" y="890"/>
                    <a:pt x="8739" y="1164"/>
                    <a:pt x="8739" y="1449"/>
                  </a:cubicBezTo>
                  <a:cubicBezTo>
                    <a:pt x="8739" y="1490"/>
                    <a:pt x="8772" y="1519"/>
                    <a:pt x="8808" y="1519"/>
                  </a:cubicBezTo>
                  <a:cubicBezTo>
                    <a:pt x="8825" y="1519"/>
                    <a:pt x="8843" y="1512"/>
                    <a:pt x="8858" y="1497"/>
                  </a:cubicBezTo>
                  <a:cubicBezTo>
                    <a:pt x="8950" y="1398"/>
                    <a:pt x="9080" y="1341"/>
                    <a:pt x="9210" y="1341"/>
                  </a:cubicBezTo>
                  <a:cubicBezTo>
                    <a:pt x="9299" y="1341"/>
                    <a:pt x="9388" y="1367"/>
                    <a:pt x="9466" y="1425"/>
                  </a:cubicBezTo>
                  <a:cubicBezTo>
                    <a:pt x="9668" y="1533"/>
                    <a:pt x="9728" y="1795"/>
                    <a:pt x="9644" y="1997"/>
                  </a:cubicBezTo>
                  <a:cubicBezTo>
                    <a:pt x="9629" y="2042"/>
                    <a:pt x="9675" y="2077"/>
                    <a:pt x="9720" y="2077"/>
                  </a:cubicBezTo>
                  <a:cubicBezTo>
                    <a:pt x="9747" y="2077"/>
                    <a:pt x="9774" y="2064"/>
                    <a:pt x="9787" y="2033"/>
                  </a:cubicBezTo>
                  <a:cubicBezTo>
                    <a:pt x="9870" y="1759"/>
                    <a:pt x="9775" y="1449"/>
                    <a:pt x="9525" y="1306"/>
                  </a:cubicBezTo>
                  <a:cubicBezTo>
                    <a:pt x="9434" y="1244"/>
                    <a:pt x="9324" y="1215"/>
                    <a:pt x="9212" y="1215"/>
                  </a:cubicBezTo>
                  <a:cubicBezTo>
                    <a:pt x="9094" y="1215"/>
                    <a:pt x="8974" y="1247"/>
                    <a:pt x="8871" y="1309"/>
                  </a:cubicBezTo>
                  <a:lnTo>
                    <a:pt x="8871" y="1309"/>
                  </a:lnTo>
                  <a:cubicBezTo>
                    <a:pt x="8845" y="798"/>
                    <a:pt x="8505" y="312"/>
                    <a:pt x="8025" y="116"/>
                  </a:cubicBezTo>
                  <a:cubicBezTo>
                    <a:pt x="7861" y="48"/>
                    <a:pt x="7686" y="15"/>
                    <a:pt x="7514" y="15"/>
                  </a:cubicBezTo>
                  <a:close/>
                  <a:moveTo>
                    <a:pt x="6785" y="2844"/>
                  </a:moveTo>
                  <a:cubicBezTo>
                    <a:pt x="6496" y="2844"/>
                    <a:pt x="6207" y="3046"/>
                    <a:pt x="6144" y="3342"/>
                  </a:cubicBezTo>
                  <a:cubicBezTo>
                    <a:pt x="6121" y="3395"/>
                    <a:pt x="6160" y="3434"/>
                    <a:pt x="6202" y="3434"/>
                  </a:cubicBezTo>
                  <a:cubicBezTo>
                    <a:pt x="6225" y="3434"/>
                    <a:pt x="6250" y="3421"/>
                    <a:pt x="6263" y="3390"/>
                  </a:cubicBezTo>
                  <a:cubicBezTo>
                    <a:pt x="6316" y="3155"/>
                    <a:pt x="6532" y="2978"/>
                    <a:pt x="6773" y="2978"/>
                  </a:cubicBezTo>
                  <a:cubicBezTo>
                    <a:pt x="6801" y="2978"/>
                    <a:pt x="6830" y="2980"/>
                    <a:pt x="6858" y="2985"/>
                  </a:cubicBezTo>
                  <a:cubicBezTo>
                    <a:pt x="7108" y="3021"/>
                    <a:pt x="7311" y="3307"/>
                    <a:pt x="7275" y="3557"/>
                  </a:cubicBezTo>
                  <a:cubicBezTo>
                    <a:pt x="7261" y="3612"/>
                    <a:pt x="7304" y="3643"/>
                    <a:pt x="7344" y="3643"/>
                  </a:cubicBezTo>
                  <a:cubicBezTo>
                    <a:pt x="7373" y="3643"/>
                    <a:pt x="7401" y="3627"/>
                    <a:pt x="7406" y="3592"/>
                  </a:cubicBezTo>
                  <a:cubicBezTo>
                    <a:pt x="7465" y="3259"/>
                    <a:pt x="7239" y="2914"/>
                    <a:pt x="6894" y="2854"/>
                  </a:cubicBezTo>
                  <a:cubicBezTo>
                    <a:pt x="6858" y="2848"/>
                    <a:pt x="6821" y="2844"/>
                    <a:pt x="6785" y="2844"/>
                  </a:cubicBezTo>
                  <a:close/>
                  <a:moveTo>
                    <a:pt x="10646" y="3288"/>
                  </a:moveTo>
                  <a:cubicBezTo>
                    <a:pt x="10617" y="3288"/>
                    <a:pt x="10588" y="3290"/>
                    <a:pt x="10561" y="3295"/>
                  </a:cubicBezTo>
                  <a:cubicBezTo>
                    <a:pt x="10204" y="3354"/>
                    <a:pt x="9989" y="3700"/>
                    <a:pt x="9918" y="4021"/>
                  </a:cubicBezTo>
                  <a:cubicBezTo>
                    <a:pt x="9887" y="4099"/>
                    <a:pt x="9927" y="4141"/>
                    <a:pt x="9968" y="4141"/>
                  </a:cubicBezTo>
                  <a:cubicBezTo>
                    <a:pt x="9990" y="4141"/>
                    <a:pt x="10013" y="4129"/>
                    <a:pt x="10025" y="4104"/>
                  </a:cubicBezTo>
                  <a:cubicBezTo>
                    <a:pt x="10085" y="3831"/>
                    <a:pt x="10216" y="3545"/>
                    <a:pt x="10501" y="3473"/>
                  </a:cubicBezTo>
                  <a:cubicBezTo>
                    <a:pt x="10537" y="3466"/>
                    <a:pt x="10575" y="3462"/>
                    <a:pt x="10612" y="3462"/>
                  </a:cubicBezTo>
                  <a:cubicBezTo>
                    <a:pt x="10698" y="3462"/>
                    <a:pt x="10784" y="3483"/>
                    <a:pt x="10859" y="3533"/>
                  </a:cubicBezTo>
                  <a:cubicBezTo>
                    <a:pt x="10942" y="3604"/>
                    <a:pt x="10990" y="3723"/>
                    <a:pt x="10966" y="3831"/>
                  </a:cubicBezTo>
                  <a:cubicBezTo>
                    <a:pt x="10952" y="3886"/>
                    <a:pt x="10986" y="3917"/>
                    <a:pt x="11025" y="3917"/>
                  </a:cubicBezTo>
                  <a:cubicBezTo>
                    <a:pt x="11052" y="3917"/>
                    <a:pt x="11082" y="3901"/>
                    <a:pt x="11097" y="3866"/>
                  </a:cubicBezTo>
                  <a:cubicBezTo>
                    <a:pt x="11100" y="3858"/>
                    <a:pt x="11104" y="3850"/>
                    <a:pt x="11107" y="3842"/>
                  </a:cubicBezTo>
                  <a:lnTo>
                    <a:pt x="11107" y="3842"/>
                  </a:lnTo>
                  <a:cubicBezTo>
                    <a:pt x="11108" y="3842"/>
                    <a:pt x="11108" y="3842"/>
                    <a:pt x="11109" y="3842"/>
                  </a:cubicBezTo>
                  <a:cubicBezTo>
                    <a:pt x="11110" y="3839"/>
                    <a:pt x="11111" y="3836"/>
                    <a:pt x="11111" y="3834"/>
                  </a:cubicBezTo>
                  <a:lnTo>
                    <a:pt x="11111" y="3834"/>
                  </a:lnTo>
                  <a:cubicBezTo>
                    <a:pt x="11209" y="3636"/>
                    <a:pt x="11424" y="3515"/>
                    <a:pt x="11636" y="3515"/>
                  </a:cubicBezTo>
                  <a:cubicBezTo>
                    <a:pt x="11683" y="3515"/>
                    <a:pt x="11730" y="3520"/>
                    <a:pt x="11775" y="3533"/>
                  </a:cubicBezTo>
                  <a:cubicBezTo>
                    <a:pt x="12049" y="3604"/>
                    <a:pt x="12228" y="3926"/>
                    <a:pt x="12168" y="4188"/>
                  </a:cubicBezTo>
                  <a:cubicBezTo>
                    <a:pt x="12161" y="4243"/>
                    <a:pt x="12199" y="4274"/>
                    <a:pt x="12236" y="4274"/>
                  </a:cubicBezTo>
                  <a:cubicBezTo>
                    <a:pt x="12263" y="4274"/>
                    <a:pt x="12289" y="4258"/>
                    <a:pt x="12299" y="4223"/>
                  </a:cubicBezTo>
                  <a:cubicBezTo>
                    <a:pt x="12359" y="3950"/>
                    <a:pt x="12240" y="3664"/>
                    <a:pt x="12037" y="3509"/>
                  </a:cubicBezTo>
                  <a:cubicBezTo>
                    <a:pt x="11917" y="3421"/>
                    <a:pt x="11777" y="3379"/>
                    <a:pt x="11637" y="3379"/>
                  </a:cubicBezTo>
                  <a:cubicBezTo>
                    <a:pt x="11512" y="3379"/>
                    <a:pt x="11387" y="3412"/>
                    <a:pt x="11275" y="3473"/>
                  </a:cubicBezTo>
                  <a:cubicBezTo>
                    <a:pt x="11211" y="3508"/>
                    <a:pt x="11153" y="3555"/>
                    <a:pt x="11103" y="3611"/>
                  </a:cubicBezTo>
                  <a:lnTo>
                    <a:pt x="11103" y="3611"/>
                  </a:lnTo>
                  <a:cubicBezTo>
                    <a:pt x="11079" y="3545"/>
                    <a:pt x="11040" y="3481"/>
                    <a:pt x="10990" y="3426"/>
                  </a:cubicBezTo>
                  <a:cubicBezTo>
                    <a:pt x="10893" y="3330"/>
                    <a:pt x="10766" y="3288"/>
                    <a:pt x="10646" y="3288"/>
                  </a:cubicBezTo>
                  <a:close/>
                  <a:moveTo>
                    <a:pt x="14084" y="4404"/>
                  </a:moveTo>
                  <a:cubicBezTo>
                    <a:pt x="13785" y="4404"/>
                    <a:pt x="13494" y="4615"/>
                    <a:pt x="13430" y="4902"/>
                  </a:cubicBezTo>
                  <a:cubicBezTo>
                    <a:pt x="13416" y="4960"/>
                    <a:pt x="13454" y="4991"/>
                    <a:pt x="13491" y="4991"/>
                  </a:cubicBezTo>
                  <a:cubicBezTo>
                    <a:pt x="13516" y="4991"/>
                    <a:pt x="13540" y="4978"/>
                    <a:pt x="13549" y="4950"/>
                  </a:cubicBezTo>
                  <a:cubicBezTo>
                    <a:pt x="13603" y="4724"/>
                    <a:pt x="13831" y="4538"/>
                    <a:pt x="14067" y="4538"/>
                  </a:cubicBezTo>
                  <a:cubicBezTo>
                    <a:pt x="14093" y="4538"/>
                    <a:pt x="14119" y="4540"/>
                    <a:pt x="14145" y="4545"/>
                  </a:cubicBezTo>
                  <a:cubicBezTo>
                    <a:pt x="14395" y="4593"/>
                    <a:pt x="14609" y="4878"/>
                    <a:pt x="14561" y="5128"/>
                  </a:cubicBezTo>
                  <a:cubicBezTo>
                    <a:pt x="14555" y="5177"/>
                    <a:pt x="14596" y="5209"/>
                    <a:pt x="14634" y="5209"/>
                  </a:cubicBezTo>
                  <a:cubicBezTo>
                    <a:pt x="14661" y="5209"/>
                    <a:pt x="14687" y="5192"/>
                    <a:pt x="14692" y="5152"/>
                  </a:cubicBezTo>
                  <a:cubicBezTo>
                    <a:pt x="14752" y="4831"/>
                    <a:pt x="14538" y="4473"/>
                    <a:pt x="14192" y="4414"/>
                  </a:cubicBezTo>
                  <a:cubicBezTo>
                    <a:pt x="14156" y="4407"/>
                    <a:pt x="14120" y="4404"/>
                    <a:pt x="14084" y="4404"/>
                  </a:cubicBezTo>
                  <a:close/>
                  <a:moveTo>
                    <a:pt x="14745" y="1669"/>
                  </a:moveTo>
                  <a:cubicBezTo>
                    <a:pt x="14473" y="1669"/>
                    <a:pt x="14200" y="1749"/>
                    <a:pt x="13966" y="1914"/>
                  </a:cubicBezTo>
                  <a:cubicBezTo>
                    <a:pt x="13680" y="2116"/>
                    <a:pt x="13478" y="2414"/>
                    <a:pt x="13418" y="2759"/>
                  </a:cubicBezTo>
                  <a:cubicBezTo>
                    <a:pt x="13412" y="2792"/>
                    <a:pt x="13449" y="2818"/>
                    <a:pt x="13486" y="2818"/>
                  </a:cubicBezTo>
                  <a:cubicBezTo>
                    <a:pt x="13515" y="2818"/>
                    <a:pt x="13544" y="2801"/>
                    <a:pt x="13549" y="2759"/>
                  </a:cubicBezTo>
                  <a:cubicBezTo>
                    <a:pt x="13657" y="2211"/>
                    <a:pt x="14157" y="1759"/>
                    <a:pt x="14728" y="1759"/>
                  </a:cubicBezTo>
                  <a:cubicBezTo>
                    <a:pt x="15014" y="1759"/>
                    <a:pt x="15276" y="1854"/>
                    <a:pt x="15514" y="2021"/>
                  </a:cubicBezTo>
                  <a:cubicBezTo>
                    <a:pt x="15752" y="2199"/>
                    <a:pt x="15907" y="2449"/>
                    <a:pt x="15978" y="2735"/>
                  </a:cubicBezTo>
                  <a:cubicBezTo>
                    <a:pt x="16050" y="3057"/>
                    <a:pt x="15990" y="3414"/>
                    <a:pt x="15800" y="3700"/>
                  </a:cubicBezTo>
                  <a:cubicBezTo>
                    <a:pt x="15762" y="3747"/>
                    <a:pt x="15799" y="3794"/>
                    <a:pt x="15845" y="3794"/>
                  </a:cubicBezTo>
                  <a:cubicBezTo>
                    <a:pt x="15858" y="3794"/>
                    <a:pt x="15871" y="3790"/>
                    <a:pt x="15883" y="3783"/>
                  </a:cubicBezTo>
                  <a:cubicBezTo>
                    <a:pt x="15886" y="3782"/>
                    <a:pt x="15888" y="3780"/>
                    <a:pt x="15891" y="3779"/>
                  </a:cubicBezTo>
                  <a:lnTo>
                    <a:pt x="15891" y="3779"/>
                  </a:lnTo>
                  <a:lnTo>
                    <a:pt x="15895" y="3783"/>
                  </a:lnTo>
                  <a:cubicBezTo>
                    <a:pt x="15897" y="3780"/>
                    <a:pt x="15899" y="3777"/>
                    <a:pt x="15900" y="3775"/>
                  </a:cubicBezTo>
                  <a:lnTo>
                    <a:pt x="15900" y="3775"/>
                  </a:lnTo>
                  <a:cubicBezTo>
                    <a:pt x="15968" y="3744"/>
                    <a:pt x="16043" y="3730"/>
                    <a:pt x="16117" y="3730"/>
                  </a:cubicBezTo>
                  <a:cubicBezTo>
                    <a:pt x="16329" y="3730"/>
                    <a:pt x="16544" y="3847"/>
                    <a:pt x="16621" y="4045"/>
                  </a:cubicBezTo>
                  <a:cubicBezTo>
                    <a:pt x="16740" y="4319"/>
                    <a:pt x="16526" y="4664"/>
                    <a:pt x="16240" y="4735"/>
                  </a:cubicBezTo>
                  <a:cubicBezTo>
                    <a:pt x="16160" y="4758"/>
                    <a:pt x="16201" y="4879"/>
                    <a:pt x="16267" y="4879"/>
                  </a:cubicBezTo>
                  <a:cubicBezTo>
                    <a:pt x="16270" y="4879"/>
                    <a:pt x="16273" y="4879"/>
                    <a:pt x="16276" y="4878"/>
                  </a:cubicBezTo>
                  <a:cubicBezTo>
                    <a:pt x="16281" y="4877"/>
                    <a:pt x="16286" y="4876"/>
                    <a:pt x="16291" y="4875"/>
                  </a:cubicBezTo>
                  <a:lnTo>
                    <a:pt x="16291" y="4875"/>
                  </a:lnTo>
                  <a:cubicBezTo>
                    <a:pt x="16311" y="4871"/>
                    <a:pt x="16331" y="4869"/>
                    <a:pt x="16352" y="4869"/>
                  </a:cubicBezTo>
                  <a:cubicBezTo>
                    <a:pt x="16470" y="4869"/>
                    <a:pt x="16586" y="4935"/>
                    <a:pt x="16645" y="5033"/>
                  </a:cubicBezTo>
                  <a:cubicBezTo>
                    <a:pt x="16716" y="5176"/>
                    <a:pt x="16693" y="5355"/>
                    <a:pt x="16586" y="5450"/>
                  </a:cubicBezTo>
                  <a:cubicBezTo>
                    <a:pt x="16540" y="5495"/>
                    <a:pt x="16585" y="5569"/>
                    <a:pt x="16635" y="5569"/>
                  </a:cubicBezTo>
                  <a:cubicBezTo>
                    <a:pt x="16651" y="5569"/>
                    <a:pt x="16667" y="5562"/>
                    <a:pt x="16681" y="5545"/>
                  </a:cubicBezTo>
                  <a:cubicBezTo>
                    <a:pt x="16824" y="5390"/>
                    <a:pt x="16871" y="5152"/>
                    <a:pt x="16764" y="4962"/>
                  </a:cubicBezTo>
                  <a:cubicBezTo>
                    <a:pt x="16708" y="4867"/>
                    <a:pt x="16618" y="4800"/>
                    <a:pt x="16518" y="4762"/>
                  </a:cubicBezTo>
                  <a:lnTo>
                    <a:pt x="16518" y="4762"/>
                  </a:lnTo>
                  <a:cubicBezTo>
                    <a:pt x="16670" y="4639"/>
                    <a:pt x="16768" y="4443"/>
                    <a:pt x="16776" y="4247"/>
                  </a:cubicBezTo>
                  <a:cubicBezTo>
                    <a:pt x="16788" y="3950"/>
                    <a:pt x="16574" y="3700"/>
                    <a:pt x="16288" y="3640"/>
                  </a:cubicBezTo>
                  <a:cubicBezTo>
                    <a:pt x="16226" y="3622"/>
                    <a:pt x="16165" y="3613"/>
                    <a:pt x="16106" y="3613"/>
                  </a:cubicBezTo>
                  <a:cubicBezTo>
                    <a:pt x="16065" y="3613"/>
                    <a:pt x="16025" y="3617"/>
                    <a:pt x="15985" y="3627"/>
                  </a:cubicBezTo>
                  <a:lnTo>
                    <a:pt x="15985" y="3627"/>
                  </a:lnTo>
                  <a:cubicBezTo>
                    <a:pt x="16245" y="3096"/>
                    <a:pt x="16135" y="2421"/>
                    <a:pt x="15681" y="2021"/>
                  </a:cubicBezTo>
                  <a:cubicBezTo>
                    <a:pt x="15417" y="1790"/>
                    <a:pt x="15081" y="1669"/>
                    <a:pt x="14745" y="1669"/>
                  </a:cubicBezTo>
                  <a:close/>
                  <a:moveTo>
                    <a:pt x="8450" y="4551"/>
                  </a:moveTo>
                  <a:cubicBezTo>
                    <a:pt x="8245" y="4551"/>
                    <a:pt x="8037" y="4653"/>
                    <a:pt x="7906" y="4819"/>
                  </a:cubicBezTo>
                  <a:cubicBezTo>
                    <a:pt x="7811" y="4950"/>
                    <a:pt x="7751" y="5093"/>
                    <a:pt x="7751" y="5259"/>
                  </a:cubicBezTo>
                  <a:cubicBezTo>
                    <a:pt x="7758" y="5318"/>
                    <a:pt x="7800" y="5345"/>
                    <a:pt x="7837" y="5345"/>
                  </a:cubicBezTo>
                  <a:cubicBezTo>
                    <a:pt x="7867" y="5345"/>
                    <a:pt x="7894" y="5327"/>
                    <a:pt x="7894" y="5295"/>
                  </a:cubicBezTo>
                  <a:cubicBezTo>
                    <a:pt x="7894" y="4997"/>
                    <a:pt x="8144" y="4712"/>
                    <a:pt x="8442" y="4712"/>
                  </a:cubicBezTo>
                  <a:cubicBezTo>
                    <a:pt x="8739" y="4712"/>
                    <a:pt x="9013" y="4997"/>
                    <a:pt x="9001" y="5271"/>
                  </a:cubicBezTo>
                  <a:cubicBezTo>
                    <a:pt x="9001" y="5309"/>
                    <a:pt x="9041" y="5343"/>
                    <a:pt x="9075" y="5343"/>
                  </a:cubicBezTo>
                  <a:cubicBezTo>
                    <a:pt x="9094" y="5343"/>
                    <a:pt x="9112" y="5332"/>
                    <a:pt x="9120" y="5307"/>
                  </a:cubicBezTo>
                  <a:cubicBezTo>
                    <a:pt x="9187" y="5154"/>
                    <a:pt x="9353" y="5048"/>
                    <a:pt x="9526" y="5048"/>
                  </a:cubicBezTo>
                  <a:cubicBezTo>
                    <a:pt x="9569" y="5048"/>
                    <a:pt x="9613" y="5054"/>
                    <a:pt x="9656" y="5069"/>
                  </a:cubicBezTo>
                  <a:cubicBezTo>
                    <a:pt x="9858" y="5140"/>
                    <a:pt x="9966" y="5390"/>
                    <a:pt x="9906" y="5593"/>
                  </a:cubicBezTo>
                  <a:cubicBezTo>
                    <a:pt x="9885" y="5641"/>
                    <a:pt x="9925" y="5673"/>
                    <a:pt x="9966" y="5673"/>
                  </a:cubicBezTo>
                  <a:cubicBezTo>
                    <a:pt x="9996" y="5673"/>
                    <a:pt x="10027" y="5656"/>
                    <a:pt x="10037" y="5616"/>
                  </a:cubicBezTo>
                  <a:cubicBezTo>
                    <a:pt x="10132" y="5355"/>
                    <a:pt x="9978" y="5033"/>
                    <a:pt x="9716" y="4938"/>
                  </a:cubicBezTo>
                  <a:cubicBezTo>
                    <a:pt x="9653" y="4913"/>
                    <a:pt x="9588" y="4902"/>
                    <a:pt x="9524" y="4902"/>
                  </a:cubicBezTo>
                  <a:cubicBezTo>
                    <a:pt x="9367" y="4902"/>
                    <a:pt x="9214" y="4970"/>
                    <a:pt x="9109" y="5084"/>
                  </a:cubicBezTo>
                  <a:lnTo>
                    <a:pt x="9109" y="5084"/>
                  </a:lnTo>
                  <a:cubicBezTo>
                    <a:pt x="9051" y="4865"/>
                    <a:pt x="8886" y="4687"/>
                    <a:pt x="8668" y="4593"/>
                  </a:cubicBezTo>
                  <a:cubicBezTo>
                    <a:pt x="8598" y="4564"/>
                    <a:pt x="8524" y="4551"/>
                    <a:pt x="8450" y="4551"/>
                  </a:cubicBezTo>
                  <a:close/>
                  <a:moveTo>
                    <a:pt x="2292" y="2574"/>
                  </a:moveTo>
                  <a:cubicBezTo>
                    <a:pt x="1811" y="2574"/>
                    <a:pt x="1363" y="2840"/>
                    <a:pt x="1167" y="3295"/>
                  </a:cubicBezTo>
                  <a:cubicBezTo>
                    <a:pt x="1065" y="3540"/>
                    <a:pt x="1050" y="3812"/>
                    <a:pt x="1116" y="4064"/>
                  </a:cubicBezTo>
                  <a:lnTo>
                    <a:pt x="1116" y="4064"/>
                  </a:lnTo>
                  <a:cubicBezTo>
                    <a:pt x="1057" y="4051"/>
                    <a:pt x="995" y="4044"/>
                    <a:pt x="934" y="4044"/>
                  </a:cubicBezTo>
                  <a:cubicBezTo>
                    <a:pt x="675" y="4044"/>
                    <a:pt x="411" y="4163"/>
                    <a:pt x="250" y="4366"/>
                  </a:cubicBezTo>
                  <a:cubicBezTo>
                    <a:pt x="0" y="4664"/>
                    <a:pt x="0" y="5069"/>
                    <a:pt x="214" y="5378"/>
                  </a:cubicBezTo>
                  <a:cubicBezTo>
                    <a:pt x="333" y="5557"/>
                    <a:pt x="500" y="5688"/>
                    <a:pt x="703" y="5736"/>
                  </a:cubicBezTo>
                  <a:cubicBezTo>
                    <a:pt x="706" y="5736"/>
                    <a:pt x="709" y="5736"/>
                    <a:pt x="712" y="5736"/>
                  </a:cubicBezTo>
                  <a:cubicBezTo>
                    <a:pt x="778" y="5736"/>
                    <a:pt x="818" y="5616"/>
                    <a:pt x="738" y="5605"/>
                  </a:cubicBezTo>
                  <a:cubicBezTo>
                    <a:pt x="429" y="5509"/>
                    <a:pt x="203" y="5235"/>
                    <a:pt x="179" y="4914"/>
                  </a:cubicBezTo>
                  <a:cubicBezTo>
                    <a:pt x="167" y="4604"/>
                    <a:pt x="381" y="4319"/>
                    <a:pt x="679" y="4223"/>
                  </a:cubicBezTo>
                  <a:cubicBezTo>
                    <a:pt x="756" y="4194"/>
                    <a:pt x="839" y="4179"/>
                    <a:pt x="924" y="4179"/>
                  </a:cubicBezTo>
                  <a:cubicBezTo>
                    <a:pt x="1009" y="4179"/>
                    <a:pt x="1095" y="4194"/>
                    <a:pt x="1179" y="4223"/>
                  </a:cubicBezTo>
                  <a:cubicBezTo>
                    <a:pt x="1184" y="4224"/>
                    <a:pt x="1189" y="4225"/>
                    <a:pt x="1194" y="4225"/>
                  </a:cubicBezTo>
                  <a:cubicBezTo>
                    <a:pt x="1246" y="4225"/>
                    <a:pt x="1285" y="4172"/>
                    <a:pt x="1274" y="4128"/>
                  </a:cubicBezTo>
                  <a:cubicBezTo>
                    <a:pt x="1107" y="3664"/>
                    <a:pt x="1274" y="3116"/>
                    <a:pt x="1691" y="2854"/>
                  </a:cubicBezTo>
                  <a:cubicBezTo>
                    <a:pt x="1868" y="2746"/>
                    <a:pt x="2066" y="2692"/>
                    <a:pt x="2261" y="2692"/>
                  </a:cubicBezTo>
                  <a:cubicBezTo>
                    <a:pt x="2538" y="2692"/>
                    <a:pt x="2810" y="2800"/>
                    <a:pt x="3012" y="3009"/>
                  </a:cubicBezTo>
                  <a:cubicBezTo>
                    <a:pt x="3191" y="3211"/>
                    <a:pt x="3310" y="3473"/>
                    <a:pt x="3310" y="3747"/>
                  </a:cubicBezTo>
                  <a:cubicBezTo>
                    <a:pt x="3310" y="3785"/>
                    <a:pt x="3339" y="3802"/>
                    <a:pt x="3371" y="3802"/>
                  </a:cubicBezTo>
                  <a:cubicBezTo>
                    <a:pt x="3399" y="3802"/>
                    <a:pt x="3430" y="3787"/>
                    <a:pt x="3441" y="3759"/>
                  </a:cubicBezTo>
                  <a:cubicBezTo>
                    <a:pt x="3509" y="3589"/>
                    <a:pt x="3696" y="3473"/>
                    <a:pt x="3879" y="3473"/>
                  </a:cubicBezTo>
                  <a:cubicBezTo>
                    <a:pt x="3888" y="3473"/>
                    <a:pt x="3897" y="3473"/>
                    <a:pt x="3905" y="3473"/>
                  </a:cubicBezTo>
                  <a:cubicBezTo>
                    <a:pt x="4096" y="3509"/>
                    <a:pt x="4263" y="3652"/>
                    <a:pt x="4310" y="3842"/>
                  </a:cubicBezTo>
                  <a:cubicBezTo>
                    <a:pt x="4320" y="3882"/>
                    <a:pt x="4347" y="3899"/>
                    <a:pt x="4374" y="3899"/>
                  </a:cubicBezTo>
                  <a:cubicBezTo>
                    <a:pt x="4411" y="3899"/>
                    <a:pt x="4448" y="3867"/>
                    <a:pt x="4441" y="3819"/>
                  </a:cubicBezTo>
                  <a:cubicBezTo>
                    <a:pt x="4382" y="3557"/>
                    <a:pt x="4155" y="3366"/>
                    <a:pt x="3905" y="3354"/>
                  </a:cubicBezTo>
                  <a:cubicBezTo>
                    <a:pt x="3897" y="3354"/>
                    <a:pt x="3888" y="3354"/>
                    <a:pt x="3880" y="3354"/>
                  </a:cubicBezTo>
                  <a:cubicBezTo>
                    <a:pt x="3711" y="3354"/>
                    <a:pt x="3539" y="3433"/>
                    <a:pt x="3424" y="3560"/>
                  </a:cubicBezTo>
                  <a:lnTo>
                    <a:pt x="3424" y="3560"/>
                  </a:lnTo>
                  <a:cubicBezTo>
                    <a:pt x="3342" y="3092"/>
                    <a:pt x="2982" y="2686"/>
                    <a:pt x="2512" y="2592"/>
                  </a:cubicBezTo>
                  <a:cubicBezTo>
                    <a:pt x="2439" y="2580"/>
                    <a:pt x="2365" y="2574"/>
                    <a:pt x="2292" y="2574"/>
                  </a:cubicBezTo>
                  <a:close/>
                  <a:moveTo>
                    <a:pt x="19509" y="5356"/>
                  </a:moveTo>
                  <a:cubicBezTo>
                    <a:pt x="19298" y="5356"/>
                    <a:pt x="19093" y="5417"/>
                    <a:pt x="18919" y="5533"/>
                  </a:cubicBezTo>
                  <a:cubicBezTo>
                    <a:pt x="18861" y="5581"/>
                    <a:pt x="18889" y="5668"/>
                    <a:pt x="18940" y="5668"/>
                  </a:cubicBezTo>
                  <a:cubicBezTo>
                    <a:pt x="18952" y="5668"/>
                    <a:pt x="18965" y="5664"/>
                    <a:pt x="18979" y="5652"/>
                  </a:cubicBezTo>
                  <a:cubicBezTo>
                    <a:pt x="19136" y="5546"/>
                    <a:pt x="19322" y="5489"/>
                    <a:pt x="19507" y="5489"/>
                  </a:cubicBezTo>
                  <a:cubicBezTo>
                    <a:pt x="19715" y="5489"/>
                    <a:pt x="19922" y="5561"/>
                    <a:pt x="20086" y="5712"/>
                  </a:cubicBezTo>
                  <a:cubicBezTo>
                    <a:pt x="20372" y="5962"/>
                    <a:pt x="20467" y="6390"/>
                    <a:pt x="20312" y="6736"/>
                  </a:cubicBezTo>
                  <a:cubicBezTo>
                    <a:pt x="20217" y="6926"/>
                    <a:pt x="20050" y="7093"/>
                    <a:pt x="19860" y="7176"/>
                  </a:cubicBezTo>
                  <a:cubicBezTo>
                    <a:pt x="19797" y="7207"/>
                    <a:pt x="19835" y="7302"/>
                    <a:pt x="19901" y="7302"/>
                  </a:cubicBezTo>
                  <a:cubicBezTo>
                    <a:pt x="19910" y="7302"/>
                    <a:pt x="19920" y="7300"/>
                    <a:pt x="19931" y="7295"/>
                  </a:cubicBezTo>
                  <a:cubicBezTo>
                    <a:pt x="20336" y="7117"/>
                    <a:pt x="20574" y="6676"/>
                    <a:pt x="20515" y="6236"/>
                  </a:cubicBezTo>
                  <a:cubicBezTo>
                    <a:pt x="20455" y="5795"/>
                    <a:pt x="20098" y="5426"/>
                    <a:pt x="19657" y="5366"/>
                  </a:cubicBezTo>
                  <a:cubicBezTo>
                    <a:pt x="19608" y="5360"/>
                    <a:pt x="19558" y="5356"/>
                    <a:pt x="19509" y="5356"/>
                  </a:cubicBezTo>
                  <a:close/>
                  <a:moveTo>
                    <a:pt x="16958" y="6579"/>
                  </a:moveTo>
                  <a:cubicBezTo>
                    <a:pt x="16666" y="6579"/>
                    <a:pt x="16420" y="6792"/>
                    <a:pt x="16240" y="7021"/>
                  </a:cubicBezTo>
                  <a:cubicBezTo>
                    <a:pt x="16190" y="7063"/>
                    <a:pt x="16234" y="7106"/>
                    <a:pt x="16286" y="7106"/>
                  </a:cubicBezTo>
                  <a:cubicBezTo>
                    <a:pt x="16307" y="7106"/>
                    <a:pt x="16330" y="7098"/>
                    <a:pt x="16347" y="7081"/>
                  </a:cubicBezTo>
                  <a:cubicBezTo>
                    <a:pt x="16501" y="6883"/>
                    <a:pt x="16716" y="6696"/>
                    <a:pt x="16981" y="6696"/>
                  </a:cubicBezTo>
                  <a:cubicBezTo>
                    <a:pt x="17004" y="6696"/>
                    <a:pt x="17027" y="6697"/>
                    <a:pt x="17050" y="6700"/>
                  </a:cubicBezTo>
                  <a:cubicBezTo>
                    <a:pt x="17169" y="6724"/>
                    <a:pt x="17288" y="6795"/>
                    <a:pt x="17348" y="6914"/>
                  </a:cubicBezTo>
                  <a:cubicBezTo>
                    <a:pt x="17395" y="6998"/>
                    <a:pt x="17395" y="7140"/>
                    <a:pt x="17336" y="7224"/>
                  </a:cubicBezTo>
                  <a:cubicBezTo>
                    <a:pt x="17290" y="7269"/>
                    <a:pt x="17328" y="7343"/>
                    <a:pt x="17375" y="7343"/>
                  </a:cubicBezTo>
                  <a:cubicBezTo>
                    <a:pt x="17388" y="7343"/>
                    <a:pt x="17401" y="7337"/>
                    <a:pt x="17414" y="7325"/>
                  </a:cubicBezTo>
                  <a:lnTo>
                    <a:pt x="17414" y="7325"/>
                  </a:lnTo>
                  <a:lnTo>
                    <a:pt x="17419" y="7331"/>
                  </a:lnTo>
                  <a:cubicBezTo>
                    <a:pt x="17428" y="7320"/>
                    <a:pt x="17436" y="7309"/>
                    <a:pt x="17443" y="7298"/>
                  </a:cubicBezTo>
                  <a:lnTo>
                    <a:pt x="17443" y="7298"/>
                  </a:lnTo>
                  <a:cubicBezTo>
                    <a:pt x="17551" y="7206"/>
                    <a:pt x="17686" y="7160"/>
                    <a:pt x="17820" y="7160"/>
                  </a:cubicBezTo>
                  <a:cubicBezTo>
                    <a:pt x="17952" y="7160"/>
                    <a:pt x="18085" y="7204"/>
                    <a:pt x="18193" y="7295"/>
                  </a:cubicBezTo>
                  <a:cubicBezTo>
                    <a:pt x="18407" y="7498"/>
                    <a:pt x="18419" y="7831"/>
                    <a:pt x="18252" y="8057"/>
                  </a:cubicBezTo>
                  <a:cubicBezTo>
                    <a:pt x="18218" y="8108"/>
                    <a:pt x="18263" y="8153"/>
                    <a:pt x="18313" y="8153"/>
                  </a:cubicBezTo>
                  <a:cubicBezTo>
                    <a:pt x="18333" y="8153"/>
                    <a:pt x="18354" y="8146"/>
                    <a:pt x="18371" y="8129"/>
                  </a:cubicBezTo>
                  <a:cubicBezTo>
                    <a:pt x="18538" y="7926"/>
                    <a:pt x="18538" y="7617"/>
                    <a:pt x="18419" y="7390"/>
                  </a:cubicBezTo>
                  <a:cubicBezTo>
                    <a:pt x="18298" y="7171"/>
                    <a:pt x="18056" y="7042"/>
                    <a:pt x="17795" y="7042"/>
                  </a:cubicBezTo>
                  <a:cubicBezTo>
                    <a:pt x="17773" y="7042"/>
                    <a:pt x="17751" y="7043"/>
                    <a:pt x="17729" y="7045"/>
                  </a:cubicBezTo>
                  <a:cubicBezTo>
                    <a:pt x="17655" y="7051"/>
                    <a:pt x="17579" y="7070"/>
                    <a:pt x="17509" y="7103"/>
                  </a:cubicBezTo>
                  <a:lnTo>
                    <a:pt x="17509" y="7103"/>
                  </a:lnTo>
                  <a:cubicBezTo>
                    <a:pt x="17515" y="7035"/>
                    <a:pt x="17505" y="6966"/>
                    <a:pt x="17478" y="6902"/>
                  </a:cubicBezTo>
                  <a:cubicBezTo>
                    <a:pt x="17419" y="6748"/>
                    <a:pt x="17300" y="6640"/>
                    <a:pt x="17133" y="6605"/>
                  </a:cubicBezTo>
                  <a:cubicBezTo>
                    <a:pt x="17073" y="6587"/>
                    <a:pt x="17015" y="6579"/>
                    <a:pt x="16958" y="6579"/>
                  </a:cubicBezTo>
                  <a:close/>
                  <a:moveTo>
                    <a:pt x="5432" y="4314"/>
                  </a:moveTo>
                  <a:cubicBezTo>
                    <a:pt x="5324" y="4314"/>
                    <a:pt x="5215" y="4328"/>
                    <a:pt x="5108" y="4354"/>
                  </a:cubicBezTo>
                  <a:cubicBezTo>
                    <a:pt x="4846" y="4426"/>
                    <a:pt x="4608" y="4604"/>
                    <a:pt x="4441" y="4843"/>
                  </a:cubicBezTo>
                  <a:cubicBezTo>
                    <a:pt x="4290" y="5064"/>
                    <a:pt x="4224" y="5337"/>
                    <a:pt x="4236" y="5603"/>
                  </a:cubicBezTo>
                  <a:lnTo>
                    <a:pt x="4236" y="5603"/>
                  </a:lnTo>
                  <a:cubicBezTo>
                    <a:pt x="4097" y="5530"/>
                    <a:pt x="3939" y="5493"/>
                    <a:pt x="3784" y="5493"/>
                  </a:cubicBezTo>
                  <a:cubicBezTo>
                    <a:pt x="3666" y="5493"/>
                    <a:pt x="3549" y="5514"/>
                    <a:pt x="3441" y="5557"/>
                  </a:cubicBezTo>
                  <a:cubicBezTo>
                    <a:pt x="3131" y="5688"/>
                    <a:pt x="2953" y="6009"/>
                    <a:pt x="2953" y="6331"/>
                  </a:cubicBezTo>
                  <a:cubicBezTo>
                    <a:pt x="2953" y="6509"/>
                    <a:pt x="3012" y="6700"/>
                    <a:pt x="3120" y="6855"/>
                  </a:cubicBezTo>
                  <a:cubicBezTo>
                    <a:pt x="3136" y="6872"/>
                    <a:pt x="3159" y="6888"/>
                    <a:pt x="3179" y="6888"/>
                  </a:cubicBezTo>
                  <a:cubicBezTo>
                    <a:pt x="3188" y="6888"/>
                    <a:pt x="3196" y="6885"/>
                    <a:pt x="3203" y="6879"/>
                  </a:cubicBezTo>
                  <a:cubicBezTo>
                    <a:pt x="3227" y="6843"/>
                    <a:pt x="3251" y="6795"/>
                    <a:pt x="3227" y="6759"/>
                  </a:cubicBezTo>
                  <a:cubicBezTo>
                    <a:pt x="3060" y="6545"/>
                    <a:pt x="3024" y="6224"/>
                    <a:pt x="3143" y="5986"/>
                  </a:cubicBezTo>
                  <a:cubicBezTo>
                    <a:pt x="3258" y="5745"/>
                    <a:pt x="3515" y="5604"/>
                    <a:pt x="3789" y="5604"/>
                  </a:cubicBezTo>
                  <a:cubicBezTo>
                    <a:pt x="3800" y="5604"/>
                    <a:pt x="3811" y="5604"/>
                    <a:pt x="3822" y="5605"/>
                  </a:cubicBezTo>
                  <a:cubicBezTo>
                    <a:pt x="3977" y="5605"/>
                    <a:pt x="4132" y="5664"/>
                    <a:pt x="4251" y="5771"/>
                  </a:cubicBezTo>
                  <a:cubicBezTo>
                    <a:pt x="4267" y="5781"/>
                    <a:pt x="4283" y="5785"/>
                    <a:pt x="4299" y="5785"/>
                  </a:cubicBezTo>
                  <a:cubicBezTo>
                    <a:pt x="4338" y="5785"/>
                    <a:pt x="4370" y="5755"/>
                    <a:pt x="4370" y="5712"/>
                  </a:cubicBezTo>
                  <a:cubicBezTo>
                    <a:pt x="4368" y="5704"/>
                    <a:pt x="4367" y="5697"/>
                    <a:pt x="4366" y="5690"/>
                  </a:cubicBezTo>
                  <a:lnTo>
                    <a:pt x="4366" y="5690"/>
                  </a:lnTo>
                  <a:cubicBezTo>
                    <a:pt x="4367" y="5689"/>
                    <a:pt x="4368" y="5689"/>
                    <a:pt x="4370" y="5688"/>
                  </a:cubicBezTo>
                  <a:cubicBezTo>
                    <a:pt x="4368" y="5687"/>
                    <a:pt x="4366" y="5685"/>
                    <a:pt x="4365" y="5684"/>
                  </a:cubicBezTo>
                  <a:lnTo>
                    <a:pt x="4365" y="5684"/>
                  </a:lnTo>
                  <a:cubicBezTo>
                    <a:pt x="4285" y="5192"/>
                    <a:pt x="4569" y="4673"/>
                    <a:pt x="5048" y="4521"/>
                  </a:cubicBezTo>
                  <a:cubicBezTo>
                    <a:pt x="5170" y="4476"/>
                    <a:pt x="5297" y="4455"/>
                    <a:pt x="5422" y="4455"/>
                  </a:cubicBezTo>
                  <a:cubicBezTo>
                    <a:pt x="5797" y="4455"/>
                    <a:pt x="6159" y="4649"/>
                    <a:pt x="6346" y="4997"/>
                  </a:cubicBezTo>
                  <a:cubicBezTo>
                    <a:pt x="6477" y="5247"/>
                    <a:pt x="6525" y="5533"/>
                    <a:pt x="6453" y="5807"/>
                  </a:cubicBezTo>
                  <a:cubicBezTo>
                    <a:pt x="6445" y="5849"/>
                    <a:pt x="6484" y="5891"/>
                    <a:pt x="6525" y="5891"/>
                  </a:cubicBezTo>
                  <a:cubicBezTo>
                    <a:pt x="6541" y="5891"/>
                    <a:pt x="6558" y="5884"/>
                    <a:pt x="6572" y="5866"/>
                  </a:cubicBezTo>
                  <a:cubicBezTo>
                    <a:pt x="6580" y="5858"/>
                    <a:pt x="6587" y="5850"/>
                    <a:pt x="6595" y="5842"/>
                  </a:cubicBezTo>
                  <a:lnTo>
                    <a:pt x="6595" y="5842"/>
                  </a:lnTo>
                  <a:cubicBezTo>
                    <a:pt x="6596" y="5843"/>
                    <a:pt x="6596" y="5843"/>
                    <a:pt x="6596" y="5843"/>
                  </a:cubicBezTo>
                  <a:cubicBezTo>
                    <a:pt x="6596" y="5842"/>
                    <a:pt x="6596" y="5842"/>
                    <a:pt x="6597" y="5841"/>
                  </a:cubicBezTo>
                  <a:lnTo>
                    <a:pt x="6597" y="5841"/>
                  </a:lnTo>
                  <a:cubicBezTo>
                    <a:pt x="6682" y="5759"/>
                    <a:pt x="6800" y="5718"/>
                    <a:pt x="6917" y="5718"/>
                  </a:cubicBezTo>
                  <a:cubicBezTo>
                    <a:pt x="7053" y="5718"/>
                    <a:pt x="7189" y="5774"/>
                    <a:pt x="7275" y="5890"/>
                  </a:cubicBezTo>
                  <a:cubicBezTo>
                    <a:pt x="7430" y="6105"/>
                    <a:pt x="7311" y="6462"/>
                    <a:pt x="7061" y="6557"/>
                  </a:cubicBezTo>
                  <a:cubicBezTo>
                    <a:pt x="6989" y="6581"/>
                    <a:pt x="7001" y="6688"/>
                    <a:pt x="7072" y="6688"/>
                  </a:cubicBezTo>
                  <a:cubicBezTo>
                    <a:pt x="7406" y="6688"/>
                    <a:pt x="7715" y="6902"/>
                    <a:pt x="7823" y="7224"/>
                  </a:cubicBezTo>
                  <a:cubicBezTo>
                    <a:pt x="7906" y="7533"/>
                    <a:pt x="7787" y="7891"/>
                    <a:pt x="7537" y="8069"/>
                  </a:cubicBezTo>
                  <a:cubicBezTo>
                    <a:pt x="7477" y="8109"/>
                    <a:pt x="7517" y="8199"/>
                    <a:pt x="7574" y="8199"/>
                  </a:cubicBezTo>
                  <a:cubicBezTo>
                    <a:pt x="7585" y="8199"/>
                    <a:pt x="7597" y="8196"/>
                    <a:pt x="7608" y="8188"/>
                  </a:cubicBezTo>
                  <a:cubicBezTo>
                    <a:pt x="7846" y="8010"/>
                    <a:pt x="8001" y="7736"/>
                    <a:pt x="8001" y="7438"/>
                  </a:cubicBezTo>
                  <a:cubicBezTo>
                    <a:pt x="8001" y="7140"/>
                    <a:pt x="7823" y="6855"/>
                    <a:pt x="7561" y="6688"/>
                  </a:cubicBezTo>
                  <a:cubicBezTo>
                    <a:pt x="7477" y="6640"/>
                    <a:pt x="7386" y="6603"/>
                    <a:pt x="7292" y="6581"/>
                  </a:cubicBezTo>
                  <a:lnTo>
                    <a:pt x="7292" y="6581"/>
                  </a:lnTo>
                  <a:cubicBezTo>
                    <a:pt x="7438" y="6449"/>
                    <a:pt x="7512" y="6235"/>
                    <a:pt x="7477" y="6033"/>
                  </a:cubicBezTo>
                  <a:cubicBezTo>
                    <a:pt x="7432" y="5764"/>
                    <a:pt x="7198" y="5591"/>
                    <a:pt x="6933" y="5591"/>
                  </a:cubicBezTo>
                  <a:cubicBezTo>
                    <a:pt x="6916" y="5591"/>
                    <a:pt x="6899" y="5591"/>
                    <a:pt x="6882" y="5593"/>
                  </a:cubicBezTo>
                  <a:cubicBezTo>
                    <a:pt x="6793" y="5599"/>
                    <a:pt x="6708" y="5622"/>
                    <a:pt x="6632" y="5663"/>
                  </a:cubicBezTo>
                  <a:lnTo>
                    <a:pt x="6632" y="5663"/>
                  </a:lnTo>
                  <a:cubicBezTo>
                    <a:pt x="6689" y="5163"/>
                    <a:pt x="6420" y="4638"/>
                    <a:pt x="5953" y="4426"/>
                  </a:cubicBezTo>
                  <a:cubicBezTo>
                    <a:pt x="5790" y="4351"/>
                    <a:pt x="5612" y="4314"/>
                    <a:pt x="5432" y="4314"/>
                  </a:cubicBezTo>
                  <a:close/>
                  <a:moveTo>
                    <a:pt x="14489" y="6262"/>
                  </a:moveTo>
                  <a:cubicBezTo>
                    <a:pt x="14278" y="6262"/>
                    <a:pt x="14062" y="6330"/>
                    <a:pt x="13895" y="6438"/>
                  </a:cubicBezTo>
                  <a:cubicBezTo>
                    <a:pt x="13818" y="6486"/>
                    <a:pt x="13850" y="6573"/>
                    <a:pt x="13909" y="6573"/>
                  </a:cubicBezTo>
                  <a:cubicBezTo>
                    <a:pt x="13923" y="6573"/>
                    <a:pt x="13938" y="6568"/>
                    <a:pt x="13954" y="6557"/>
                  </a:cubicBezTo>
                  <a:cubicBezTo>
                    <a:pt x="14106" y="6451"/>
                    <a:pt x="14289" y="6394"/>
                    <a:pt x="14472" y="6394"/>
                  </a:cubicBezTo>
                  <a:cubicBezTo>
                    <a:pt x="14679" y="6394"/>
                    <a:pt x="14886" y="6465"/>
                    <a:pt x="15050" y="6617"/>
                  </a:cubicBezTo>
                  <a:cubicBezTo>
                    <a:pt x="15335" y="6867"/>
                    <a:pt x="15443" y="7295"/>
                    <a:pt x="15276" y="7641"/>
                  </a:cubicBezTo>
                  <a:cubicBezTo>
                    <a:pt x="15192" y="7831"/>
                    <a:pt x="15026" y="7998"/>
                    <a:pt x="14835" y="8093"/>
                  </a:cubicBezTo>
                  <a:cubicBezTo>
                    <a:pt x="14759" y="8115"/>
                    <a:pt x="14802" y="8215"/>
                    <a:pt x="14882" y="8215"/>
                  </a:cubicBezTo>
                  <a:cubicBezTo>
                    <a:pt x="14890" y="8215"/>
                    <a:pt x="14898" y="8214"/>
                    <a:pt x="14907" y="8212"/>
                  </a:cubicBezTo>
                  <a:cubicBezTo>
                    <a:pt x="15312" y="8022"/>
                    <a:pt x="15550" y="7581"/>
                    <a:pt x="15490" y="7152"/>
                  </a:cubicBezTo>
                  <a:cubicBezTo>
                    <a:pt x="15431" y="6700"/>
                    <a:pt x="15073" y="6331"/>
                    <a:pt x="14621" y="6271"/>
                  </a:cubicBezTo>
                  <a:cubicBezTo>
                    <a:pt x="14578" y="6265"/>
                    <a:pt x="14534" y="6262"/>
                    <a:pt x="14489" y="6262"/>
                  </a:cubicBezTo>
                  <a:close/>
                  <a:moveTo>
                    <a:pt x="10779" y="8349"/>
                  </a:moveTo>
                  <a:cubicBezTo>
                    <a:pt x="10569" y="8349"/>
                    <a:pt x="10366" y="8445"/>
                    <a:pt x="10216" y="8629"/>
                  </a:cubicBezTo>
                  <a:cubicBezTo>
                    <a:pt x="10097" y="8760"/>
                    <a:pt x="10037" y="8926"/>
                    <a:pt x="10037" y="9105"/>
                  </a:cubicBezTo>
                  <a:cubicBezTo>
                    <a:pt x="10032" y="9138"/>
                    <a:pt x="10059" y="9156"/>
                    <a:pt x="10091" y="9156"/>
                  </a:cubicBezTo>
                  <a:cubicBezTo>
                    <a:pt x="10127" y="9156"/>
                    <a:pt x="10168" y="9132"/>
                    <a:pt x="10168" y="9081"/>
                  </a:cubicBezTo>
                  <a:cubicBezTo>
                    <a:pt x="10168" y="8766"/>
                    <a:pt x="10454" y="8474"/>
                    <a:pt x="10780" y="8474"/>
                  </a:cubicBezTo>
                  <a:cubicBezTo>
                    <a:pt x="10786" y="8474"/>
                    <a:pt x="10793" y="8474"/>
                    <a:pt x="10799" y="8474"/>
                  </a:cubicBezTo>
                  <a:cubicBezTo>
                    <a:pt x="11121" y="8486"/>
                    <a:pt x="11406" y="8807"/>
                    <a:pt x="11382" y="9129"/>
                  </a:cubicBezTo>
                  <a:cubicBezTo>
                    <a:pt x="11382" y="9176"/>
                    <a:pt x="11415" y="9200"/>
                    <a:pt x="11448" y="9200"/>
                  </a:cubicBezTo>
                  <a:cubicBezTo>
                    <a:pt x="11481" y="9200"/>
                    <a:pt x="11513" y="9176"/>
                    <a:pt x="11513" y="9129"/>
                  </a:cubicBezTo>
                  <a:cubicBezTo>
                    <a:pt x="11525" y="8819"/>
                    <a:pt x="11323" y="8522"/>
                    <a:pt x="11049" y="8403"/>
                  </a:cubicBezTo>
                  <a:cubicBezTo>
                    <a:pt x="10960" y="8367"/>
                    <a:pt x="10869" y="8349"/>
                    <a:pt x="10779" y="8349"/>
                  </a:cubicBezTo>
                  <a:close/>
                  <a:moveTo>
                    <a:pt x="12048" y="6196"/>
                  </a:moveTo>
                  <a:cubicBezTo>
                    <a:pt x="11919" y="6196"/>
                    <a:pt x="11790" y="6217"/>
                    <a:pt x="11668" y="6259"/>
                  </a:cubicBezTo>
                  <a:cubicBezTo>
                    <a:pt x="11427" y="6333"/>
                    <a:pt x="11195" y="6489"/>
                    <a:pt x="11022" y="6696"/>
                  </a:cubicBezTo>
                  <a:lnTo>
                    <a:pt x="11022" y="6696"/>
                  </a:lnTo>
                  <a:cubicBezTo>
                    <a:pt x="10886" y="6477"/>
                    <a:pt x="10638" y="6332"/>
                    <a:pt x="10381" y="6332"/>
                  </a:cubicBezTo>
                  <a:cubicBezTo>
                    <a:pt x="10342" y="6332"/>
                    <a:pt x="10303" y="6336"/>
                    <a:pt x="10263" y="6343"/>
                  </a:cubicBezTo>
                  <a:cubicBezTo>
                    <a:pt x="9918" y="6426"/>
                    <a:pt x="9680" y="6748"/>
                    <a:pt x="9692" y="7093"/>
                  </a:cubicBezTo>
                  <a:cubicBezTo>
                    <a:pt x="9698" y="7148"/>
                    <a:pt x="9739" y="7175"/>
                    <a:pt x="9777" y="7175"/>
                  </a:cubicBezTo>
                  <a:cubicBezTo>
                    <a:pt x="9813" y="7175"/>
                    <a:pt x="9847" y="7151"/>
                    <a:pt x="9847" y="7105"/>
                  </a:cubicBezTo>
                  <a:cubicBezTo>
                    <a:pt x="9835" y="6819"/>
                    <a:pt x="10025" y="6557"/>
                    <a:pt x="10299" y="6498"/>
                  </a:cubicBezTo>
                  <a:cubicBezTo>
                    <a:pt x="10337" y="6489"/>
                    <a:pt x="10375" y="6485"/>
                    <a:pt x="10414" y="6485"/>
                  </a:cubicBezTo>
                  <a:cubicBezTo>
                    <a:pt x="10652" y="6485"/>
                    <a:pt x="10885" y="6636"/>
                    <a:pt x="10978" y="6831"/>
                  </a:cubicBezTo>
                  <a:cubicBezTo>
                    <a:pt x="10991" y="6864"/>
                    <a:pt x="11016" y="6879"/>
                    <a:pt x="11041" y="6879"/>
                  </a:cubicBezTo>
                  <a:cubicBezTo>
                    <a:pt x="11061" y="6879"/>
                    <a:pt x="11081" y="6870"/>
                    <a:pt x="11097" y="6855"/>
                  </a:cubicBezTo>
                  <a:cubicBezTo>
                    <a:pt x="11330" y="6553"/>
                    <a:pt x="11682" y="6331"/>
                    <a:pt x="12057" y="6331"/>
                  </a:cubicBezTo>
                  <a:cubicBezTo>
                    <a:pt x="12141" y="6331"/>
                    <a:pt x="12226" y="6343"/>
                    <a:pt x="12311" y="6367"/>
                  </a:cubicBezTo>
                  <a:cubicBezTo>
                    <a:pt x="12728" y="6462"/>
                    <a:pt x="13073" y="6843"/>
                    <a:pt x="13014" y="7283"/>
                  </a:cubicBezTo>
                  <a:cubicBezTo>
                    <a:pt x="12980" y="7498"/>
                    <a:pt x="12881" y="7692"/>
                    <a:pt x="12698" y="7802"/>
                  </a:cubicBezTo>
                  <a:lnTo>
                    <a:pt x="12698" y="7802"/>
                  </a:lnTo>
                  <a:cubicBezTo>
                    <a:pt x="12688" y="7804"/>
                    <a:pt x="12678" y="7805"/>
                    <a:pt x="12668" y="7807"/>
                  </a:cubicBezTo>
                  <a:cubicBezTo>
                    <a:pt x="12669" y="7811"/>
                    <a:pt x="12670" y="7814"/>
                    <a:pt x="12671" y="7818"/>
                  </a:cubicBezTo>
                  <a:lnTo>
                    <a:pt x="12671" y="7818"/>
                  </a:lnTo>
                  <a:cubicBezTo>
                    <a:pt x="12670" y="7818"/>
                    <a:pt x="12669" y="7819"/>
                    <a:pt x="12668" y="7819"/>
                  </a:cubicBezTo>
                  <a:cubicBezTo>
                    <a:pt x="12602" y="7864"/>
                    <a:pt x="12649" y="7939"/>
                    <a:pt x="12704" y="7939"/>
                  </a:cubicBezTo>
                  <a:cubicBezTo>
                    <a:pt x="12708" y="7939"/>
                    <a:pt x="12712" y="7939"/>
                    <a:pt x="12716" y="7938"/>
                  </a:cubicBezTo>
                  <a:cubicBezTo>
                    <a:pt x="12763" y="7931"/>
                    <a:pt x="12810" y="7927"/>
                    <a:pt x="12856" y="7927"/>
                  </a:cubicBezTo>
                  <a:cubicBezTo>
                    <a:pt x="13108" y="7927"/>
                    <a:pt x="13357" y="8033"/>
                    <a:pt x="13538" y="8224"/>
                  </a:cubicBezTo>
                  <a:cubicBezTo>
                    <a:pt x="13740" y="8450"/>
                    <a:pt x="13823" y="8760"/>
                    <a:pt x="13764" y="9057"/>
                  </a:cubicBezTo>
                  <a:cubicBezTo>
                    <a:pt x="13716" y="9224"/>
                    <a:pt x="13645" y="9379"/>
                    <a:pt x="13502" y="9498"/>
                  </a:cubicBezTo>
                  <a:cubicBezTo>
                    <a:pt x="13456" y="9544"/>
                    <a:pt x="13503" y="9612"/>
                    <a:pt x="13554" y="9612"/>
                  </a:cubicBezTo>
                  <a:cubicBezTo>
                    <a:pt x="13569" y="9612"/>
                    <a:pt x="13584" y="9606"/>
                    <a:pt x="13597" y="9593"/>
                  </a:cubicBezTo>
                  <a:cubicBezTo>
                    <a:pt x="13847" y="9343"/>
                    <a:pt x="13954" y="8986"/>
                    <a:pt x="13895" y="8629"/>
                  </a:cubicBezTo>
                  <a:cubicBezTo>
                    <a:pt x="13835" y="8283"/>
                    <a:pt x="13573" y="7998"/>
                    <a:pt x="13252" y="7867"/>
                  </a:cubicBezTo>
                  <a:cubicBezTo>
                    <a:pt x="13137" y="7821"/>
                    <a:pt x="13013" y="7795"/>
                    <a:pt x="12885" y="7791"/>
                  </a:cubicBezTo>
                  <a:lnTo>
                    <a:pt x="12885" y="7791"/>
                  </a:lnTo>
                  <a:cubicBezTo>
                    <a:pt x="13157" y="7506"/>
                    <a:pt x="13204" y="7043"/>
                    <a:pt x="13002" y="6700"/>
                  </a:cubicBezTo>
                  <a:cubicBezTo>
                    <a:pt x="12798" y="6372"/>
                    <a:pt x="12423" y="6196"/>
                    <a:pt x="12048" y="6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0"/>
            <p:cNvSpPr/>
            <p:nvPr/>
          </p:nvSpPr>
          <p:spPr>
            <a:xfrm>
              <a:off x="7486376" y="3042977"/>
              <a:ext cx="1371441" cy="1810540"/>
            </a:xfrm>
            <a:custGeom>
              <a:avLst/>
              <a:gdLst/>
              <a:ahLst/>
              <a:cxnLst/>
              <a:rect l="l" t="t" r="r" b="b"/>
              <a:pathLst>
                <a:path w="21682" h="28624" extrusionOk="0">
                  <a:moveTo>
                    <a:pt x="21682" y="3537"/>
                  </a:moveTo>
                  <a:lnTo>
                    <a:pt x="19967" y="3918"/>
                  </a:lnTo>
                  <a:lnTo>
                    <a:pt x="13871" y="26635"/>
                  </a:lnTo>
                  <a:lnTo>
                    <a:pt x="13871" y="26635"/>
                  </a:lnTo>
                  <a:lnTo>
                    <a:pt x="14812" y="26182"/>
                  </a:lnTo>
                  <a:lnTo>
                    <a:pt x="21682" y="3537"/>
                  </a:lnTo>
                  <a:close/>
                  <a:moveTo>
                    <a:pt x="18062" y="4334"/>
                  </a:moveTo>
                  <a:lnTo>
                    <a:pt x="15776" y="4811"/>
                  </a:lnTo>
                  <a:lnTo>
                    <a:pt x="11073" y="28040"/>
                  </a:lnTo>
                  <a:lnTo>
                    <a:pt x="12324" y="27409"/>
                  </a:lnTo>
                  <a:lnTo>
                    <a:pt x="18062" y="4334"/>
                  </a:lnTo>
                  <a:close/>
                  <a:moveTo>
                    <a:pt x="870" y="1"/>
                  </a:moveTo>
                  <a:lnTo>
                    <a:pt x="1" y="15979"/>
                  </a:lnTo>
                  <a:cubicBezTo>
                    <a:pt x="524" y="16610"/>
                    <a:pt x="1108" y="17169"/>
                    <a:pt x="1763" y="17646"/>
                  </a:cubicBezTo>
                  <a:lnTo>
                    <a:pt x="1167" y="24968"/>
                  </a:lnTo>
                  <a:lnTo>
                    <a:pt x="2560" y="25563"/>
                  </a:lnTo>
                  <a:lnTo>
                    <a:pt x="3275" y="18574"/>
                  </a:lnTo>
                  <a:cubicBezTo>
                    <a:pt x="3965" y="18896"/>
                    <a:pt x="4704" y="19158"/>
                    <a:pt x="5477" y="19312"/>
                  </a:cubicBezTo>
                  <a:cubicBezTo>
                    <a:pt x="5513" y="19312"/>
                    <a:pt x="5537" y="19336"/>
                    <a:pt x="5573" y="19336"/>
                  </a:cubicBezTo>
                  <a:lnTo>
                    <a:pt x="4477" y="26373"/>
                  </a:lnTo>
                  <a:lnTo>
                    <a:pt x="5954" y="26992"/>
                  </a:lnTo>
                  <a:lnTo>
                    <a:pt x="7323" y="19479"/>
                  </a:lnTo>
                  <a:cubicBezTo>
                    <a:pt x="8216" y="19479"/>
                    <a:pt x="9109" y="19348"/>
                    <a:pt x="9978" y="19074"/>
                  </a:cubicBezTo>
                  <a:lnTo>
                    <a:pt x="9978" y="19074"/>
                  </a:lnTo>
                  <a:cubicBezTo>
                    <a:pt x="9442" y="21968"/>
                    <a:pt x="8621" y="26242"/>
                    <a:pt x="8299" y="27944"/>
                  </a:cubicBezTo>
                  <a:lnTo>
                    <a:pt x="9859" y="28623"/>
                  </a:lnTo>
                  <a:lnTo>
                    <a:pt x="14264" y="5120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7585430" y="3405983"/>
              <a:ext cx="578444" cy="573131"/>
            </a:xfrm>
            <a:custGeom>
              <a:avLst/>
              <a:gdLst/>
              <a:ahLst/>
              <a:cxnLst/>
              <a:rect l="l" t="t" r="r" b="b"/>
              <a:pathLst>
                <a:path w="9145" h="9061" extrusionOk="0">
                  <a:moveTo>
                    <a:pt x="3906" y="0"/>
                  </a:moveTo>
                  <a:lnTo>
                    <a:pt x="3334" y="1357"/>
                  </a:lnTo>
                  <a:lnTo>
                    <a:pt x="2001" y="750"/>
                  </a:lnTo>
                  <a:lnTo>
                    <a:pt x="2072" y="2203"/>
                  </a:lnTo>
                  <a:lnTo>
                    <a:pt x="608" y="2238"/>
                  </a:lnTo>
                  <a:lnTo>
                    <a:pt x="1310" y="3524"/>
                  </a:lnTo>
                  <a:lnTo>
                    <a:pt x="1" y="4179"/>
                  </a:lnTo>
                  <a:lnTo>
                    <a:pt x="1191" y="5048"/>
                  </a:lnTo>
                  <a:lnTo>
                    <a:pt x="298" y="6203"/>
                  </a:lnTo>
                  <a:lnTo>
                    <a:pt x="1739" y="6465"/>
                  </a:lnTo>
                  <a:lnTo>
                    <a:pt x="1441" y="7894"/>
                  </a:lnTo>
                  <a:lnTo>
                    <a:pt x="2858" y="7489"/>
                  </a:lnTo>
                  <a:lnTo>
                    <a:pt x="3215" y="8918"/>
                  </a:lnTo>
                  <a:lnTo>
                    <a:pt x="4299" y="7953"/>
                  </a:lnTo>
                  <a:lnTo>
                    <a:pt x="5239" y="9061"/>
                  </a:lnTo>
                  <a:lnTo>
                    <a:pt x="5811" y="7727"/>
                  </a:lnTo>
                  <a:lnTo>
                    <a:pt x="7144" y="8334"/>
                  </a:lnTo>
                  <a:lnTo>
                    <a:pt x="7073" y="6858"/>
                  </a:lnTo>
                  <a:lnTo>
                    <a:pt x="8526" y="6834"/>
                  </a:lnTo>
                  <a:lnTo>
                    <a:pt x="7823" y="5548"/>
                  </a:lnTo>
                  <a:lnTo>
                    <a:pt x="9145" y="4894"/>
                  </a:lnTo>
                  <a:lnTo>
                    <a:pt x="7954" y="4036"/>
                  </a:lnTo>
                  <a:lnTo>
                    <a:pt x="8847" y="2869"/>
                  </a:lnTo>
                  <a:lnTo>
                    <a:pt x="7394" y="2619"/>
                  </a:lnTo>
                  <a:lnTo>
                    <a:pt x="7692" y="1191"/>
                  </a:lnTo>
                  <a:lnTo>
                    <a:pt x="6287" y="1584"/>
                  </a:lnTo>
                  <a:lnTo>
                    <a:pt x="5930" y="167"/>
                  </a:lnTo>
                  <a:lnTo>
                    <a:pt x="4835" y="1131"/>
                  </a:lnTo>
                  <a:lnTo>
                    <a:pt x="3906" y="0"/>
                  </a:lnTo>
                  <a:close/>
                </a:path>
              </a:pathLst>
            </a:custGeom>
            <a:solidFill>
              <a:srgbClr val="1A0A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4" name="Google Shape;1064;p40"/>
          <p:cNvSpPr/>
          <p:nvPr/>
        </p:nvSpPr>
        <p:spPr>
          <a:xfrm>
            <a:off x="1068263" y="3003600"/>
            <a:ext cx="212850" cy="213125"/>
          </a:xfrm>
          <a:custGeom>
            <a:avLst/>
            <a:gdLst/>
            <a:ahLst/>
            <a:cxnLst/>
            <a:rect l="l" t="t" r="r" b="b"/>
            <a:pathLst>
              <a:path w="8514" h="8525" extrusionOk="0">
                <a:moveTo>
                  <a:pt x="4251" y="1631"/>
                </a:moveTo>
                <a:cubicBezTo>
                  <a:pt x="5704" y="1631"/>
                  <a:pt x="6894" y="2810"/>
                  <a:pt x="6894" y="4263"/>
                </a:cubicBezTo>
                <a:cubicBezTo>
                  <a:pt x="6894" y="5703"/>
                  <a:pt x="5704" y="6894"/>
                  <a:pt x="4251" y="6894"/>
                </a:cubicBezTo>
                <a:cubicBezTo>
                  <a:pt x="2810" y="6894"/>
                  <a:pt x="1620" y="5727"/>
                  <a:pt x="1620" y="4263"/>
                </a:cubicBezTo>
                <a:cubicBezTo>
                  <a:pt x="1620" y="2822"/>
                  <a:pt x="2799" y="1631"/>
                  <a:pt x="4251" y="1631"/>
                </a:cubicBezTo>
                <a:close/>
                <a:moveTo>
                  <a:pt x="4251" y="0"/>
                </a:moveTo>
                <a:cubicBezTo>
                  <a:pt x="1906" y="0"/>
                  <a:pt x="1" y="1917"/>
                  <a:pt x="1" y="4263"/>
                </a:cubicBezTo>
                <a:cubicBezTo>
                  <a:pt x="1" y="6620"/>
                  <a:pt x="1906" y="8525"/>
                  <a:pt x="4251" y="8525"/>
                </a:cubicBezTo>
                <a:cubicBezTo>
                  <a:pt x="6597" y="8525"/>
                  <a:pt x="8514" y="6620"/>
                  <a:pt x="8514" y="4263"/>
                </a:cubicBezTo>
                <a:cubicBezTo>
                  <a:pt x="8514" y="1917"/>
                  <a:pt x="6609" y="0"/>
                  <a:pt x="42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40"/>
          <p:cNvSpPr/>
          <p:nvPr/>
        </p:nvSpPr>
        <p:spPr>
          <a:xfrm>
            <a:off x="7747053" y="1136966"/>
            <a:ext cx="212841" cy="281492"/>
          </a:xfrm>
          <a:custGeom>
            <a:avLst/>
            <a:gdLst/>
            <a:ahLst/>
            <a:cxnLst/>
            <a:rect l="l" t="t" r="r" b="b"/>
            <a:pathLst>
              <a:path w="12919" h="17086" extrusionOk="0">
                <a:moveTo>
                  <a:pt x="6465" y="0"/>
                </a:moveTo>
                <a:cubicBezTo>
                  <a:pt x="6013" y="0"/>
                  <a:pt x="5656" y="358"/>
                  <a:pt x="5656" y="798"/>
                </a:cubicBezTo>
                <a:lnTo>
                  <a:pt x="5656" y="6906"/>
                </a:lnTo>
                <a:lnTo>
                  <a:pt x="1405" y="3596"/>
                </a:lnTo>
                <a:cubicBezTo>
                  <a:pt x="1257" y="3488"/>
                  <a:pt x="1083" y="3434"/>
                  <a:pt x="911" y="3434"/>
                </a:cubicBezTo>
                <a:cubicBezTo>
                  <a:pt x="667" y="3434"/>
                  <a:pt x="427" y="3541"/>
                  <a:pt x="274" y="3751"/>
                </a:cubicBezTo>
                <a:cubicBezTo>
                  <a:pt x="0" y="4108"/>
                  <a:pt x="60" y="4608"/>
                  <a:pt x="417" y="4882"/>
                </a:cubicBezTo>
                <a:lnTo>
                  <a:pt x="5155" y="8549"/>
                </a:lnTo>
                <a:lnTo>
                  <a:pt x="417" y="12204"/>
                </a:lnTo>
                <a:cubicBezTo>
                  <a:pt x="60" y="12478"/>
                  <a:pt x="0" y="12990"/>
                  <a:pt x="274" y="13335"/>
                </a:cubicBezTo>
                <a:cubicBezTo>
                  <a:pt x="429" y="13550"/>
                  <a:pt x="667" y="13645"/>
                  <a:pt x="905" y="13645"/>
                </a:cubicBezTo>
                <a:cubicBezTo>
                  <a:pt x="1084" y="13645"/>
                  <a:pt x="1250" y="13585"/>
                  <a:pt x="1405" y="13490"/>
                </a:cubicBezTo>
                <a:lnTo>
                  <a:pt x="5656" y="10180"/>
                </a:lnTo>
                <a:lnTo>
                  <a:pt x="5656" y="16288"/>
                </a:lnTo>
                <a:cubicBezTo>
                  <a:pt x="5656" y="16729"/>
                  <a:pt x="6013" y="17086"/>
                  <a:pt x="6465" y="17086"/>
                </a:cubicBezTo>
                <a:cubicBezTo>
                  <a:pt x="6906" y="17086"/>
                  <a:pt x="7263" y="16729"/>
                  <a:pt x="7263" y="16288"/>
                </a:cubicBezTo>
                <a:lnTo>
                  <a:pt x="7263" y="10180"/>
                </a:lnTo>
                <a:lnTo>
                  <a:pt x="11525" y="13490"/>
                </a:lnTo>
                <a:cubicBezTo>
                  <a:pt x="11668" y="13609"/>
                  <a:pt x="11847" y="13645"/>
                  <a:pt x="12013" y="13645"/>
                </a:cubicBezTo>
                <a:cubicBezTo>
                  <a:pt x="12252" y="13645"/>
                  <a:pt x="12490" y="13550"/>
                  <a:pt x="12656" y="13335"/>
                </a:cubicBezTo>
                <a:cubicBezTo>
                  <a:pt x="12918" y="12978"/>
                  <a:pt x="12847" y="12478"/>
                  <a:pt x="12502" y="12204"/>
                </a:cubicBezTo>
                <a:lnTo>
                  <a:pt x="7775" y="8549"/>
                </a:lnTo>
                <a:lnTo>
                  <a:pt x="12502" y="4882"/>
                </a:lnTo>
                <a:cubicBezTo>
                  <a:pt x="12859" y="4608"/>
                  <a:pt x="12918" y="4096"/>
                  <a:pt x="12656" y="3751"/>
                </a:cubicBezTo>
                <a:cubicBezTo>
                  <a:pt x="12496" y="3541"/>
                  <a:pt x="12249" y="3434"/>
                  <a:pt x="12006" y="3434"/>
                </a:cubicBezTo>
                <a:cubicBezTo>
                  <a:pt x="11834" y="3434"/>
                  <a:pt x="11663" y="3488"/>
                  <a:pt x="11525" y="3596"/>
                </a:cubicBezTo>
                <a:lnTo>
                  <a:pt x="7263" y="6906"/>
                </a:lnTo>
                <a:lnTo>
                  <a:pt x="7263" y="798"/>
                </a:lnTo>
                <a:cubicBezTo>
                  <a:pt x="7263" y="358"/>
                  <a:pt x="6906" y="0"/>
                  <a:pt x="6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40"/>
          <p:cNvSpPr/>
          <p:nvPr/>
        </p:nvSpPr>
        <p:spPr>
          <a:xfrm>
            <a:off x="8353228" y="2435953"/>
            <a:ext cx="212841" cy="281492"/>
          </a:xfrm>
          <a:custGeom>
            <a:avLst/>
            <a:gdLst/>
            <a:ahLst/>
            <a:cxnLst/>
            <a:rect l="l" t="t" r="r" b="b"/>
            <a:pathLst>
              <a:path w="12919" h="17086" extrusionOk="0">
                <a:moveTo>
                  <a:pt x="6465" y="0"/>
                </a:moveTo>
                <a:cubicBezTo>
                  <a:pt x="6013" y="0"/>
                  <a:pt x="5656" y="358"/>
                  <a:pt x="5656" y="798"/>
                </a:cubicBezTo>
                <a:lnTo>
                  <a:pt x="5656" y="6906"/>
                </a:lnTo>
                <a:lnTo>
                  <a:pt x="1405" y="3596"/>
                </a:lnTo>
                <a:cubicBezTo>
                  <a:pt x="1257" y="3488"/>
                  <a:pt x="1083" y="3434"/>
                  <a:pt x="911" y="3434"/>
                </a:cubicBezTo>
                <a:cubicBezTo>
                  <a:pt x="667" y="3434"/>
                  <a:pt x="427" y="3541"/>
                  <a:pt x="274" y="3751"/>
                </a:cubicBezTo>
                <a:cubicBezTo>
                  <a:pt x="0" y="4108"/>
                  <a:pt x="60" y="4608"/>
                  <a:pt x="417" y="4882"/>
                </a:cubicBezTo>
                <a:lnTo>
                  <a:pt x="5155" y="8549"/>
                </a:lnTo>
                <a:lnTo>
                  <a:pt x="417" y="12204"/>
                </a:lnTo>
                <a:cubicBezTo>
                  <a:pt x="60" y="12478"/>
                  <a:pt x="0" y="12990"/>
                  <a:pt x="274" y="13335"/>
                </a:cubicBezTo>
                <a:cubicBezTo>
                  <a:pt x="429" y="13550"/>
                  <a:pt x="667" y="13645"/>
                  <a:pt x="905" y="13645"/>
                </a:cubicBezTo>
                <a:cubicBezTo>
                  <a:pt x="1084" y="13645"/>
                  <a:pt x="1250" y="13585"/>
                  <a:pt x="1405" y="13490"/>
                </a:cubicBezTo>
                <a:lnTo>
                  <a:pt x="5656" y="10180"/>
                </a:lnTo>
                <a:lnTo>
                  <a:pt x="5656" y="16288"/>
                </a:lnTo>
                <a:cubicBezTo>
                  <a:pt x="5656" y="16729"/>
                  <a:pt x="6013" y="17086"/>
                  <a:pt x="6465" y="17086"/>
                </a:cubicBezTo>
                <a:cubicBezTo>
                  <a:pt x="6906" y="17086"/>
                  <a:pt x="7263" y="16729"/>
                  <a:pt x="7263" y="16288"/>
                </a:cubicBezTo>
                <a:lnTo>
                  <a:pt x="7263" y="10180"/>
                </a:lnTo>
                <a:lnTo>
                  <a:pt x="11525" y="13490"/>
                </a:lnTo>
                <a:cubicBezTo>
                  <a:pt x="11668" y="13609"/>
                  <a:pt x="11847" y="13645"/>
                  <a:pt x="12013" y="13645"/>
                </a:cubicBezTo>
                <a:cubicBezTo>
                  <a:pt x="12252" y="13645"/>
                  <a:pt x="12490" y="13550"/>
                  <a:pt x="12656" y="13335"/>
                </a:cubicBezTo>
                <a:cubicBezTo>
                  <a:pt x="12918" y="12978"/>
                  <a:pt x="12847" y="12478"/>
                  <a:pt x="12502" y="12204"/>
                </a:cubicBezTo>
                <a:lnTo>
                  <a:pt x="7775" y="8549"/>
                </a:lnTo>
                <a:lnTo>
                  <a:pt x="12502" y="4882"/>
                </a:lnTo>
                <a:cubicBezTo>
                  <a:pt x="12859" y="4608"/>
                  <a:pt x="12918" y="4096"/>
                  <a:pt x="12656" y="3751"/>
                </a:cubicBezTo>
                <a:cubicBezTo>
                  <a:pt x="12496" y="3541"/>
                  <a:pt x="12249" y="3434"/>
                  <a:pt x="12006" y="3434"/>
                </a:cubicBezTo>
                <a:cubicBezTo>
                  <a:pt x="11834" y="3434"/>
                  <a:pt x="11663" y="3488"/>
                  <a:pt x="11525" y="3596"/>
                </a:cubicBezTo>
                <a:lnTo>
                  <a:pt x="7263" y="6906"/>
                </a:lnTo>
                <a:lnTo>
                  <a:pt x="7263" y="798"/>
                </a:lnTo>
                <a:cubicBezTo>
                  <a:pt x="7263" y="358"/>
                  <a:pt x="6906" y="0"/>
                  <a:pt x="6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0"/>
          <p:cNvSpPr/>
          <p:nvPr/>
        </p:nvSpPr>
        <p:spPr>
          <a:xfrm>
            <a:off x="619538" y="3955238"/>
            <a:ext cx="212850" cy="213125"/>
          </a:xfrm>
          <a:custGeom>
            <a:avLst/>
            <a:gdLst/>
            <a:ahLst/>
            <a:cxnLst/>
            <a:rect l="l" t="t" r="r" b="b"/>
            <a:pathLst>
              <a:path w="8514" h="8525" extrusionOk="0">
                <a:moveTo>
                  <a:pt x="4251" y="1631"/>
                </a:moveTo>
                <a:cubicBezTo>
                  <a:pt x="5704" y="1631"/>
                  <a:pt x="6894" y="2810"/>
                  <a:pt x="6894" y="4263"/>
                </a:cubicBezTo>
                <a:cubicBezTo>
                  <a:pt x="6894" y="5703"/>
                  <a:pt x="5704" y="6894"/>
                  <a:pt x="4251" y="6894"/>
                </a:cubicBezTo>
                <a:cubicBezTo>
                  <a:pt x="2810" y="6894"/>
                  <a:pt x="1620" y="5727"/>
                  <a:pt x="1620" y="4263"/>
                </a:cubicBezTo>
                <a:cubicBezTo>
                  <a:pt x="1620" y="2822"/>
                  <a:pt x="2799" y="1631"/>
                  <a:pt x="4251" y="1631"/>
                </a:cubicBezTo>
                <a:close/>
                <a:moveTo>
                  <a:pt x="4251" y="0"/>
                </a:moveTo>
                <a:cubicBezTo>
                  <a:pt x="1906" y="0"/>
                  <a:pt x="1" y="1917"/>
                  <a:pt x="1" y="4263"/>
                </a:cubicBezTo>
                <a:cubicBezTo>
                  <a:pt x="1" y="6620"/>
                  <a:pt x="1906" y="8525"/>
                  <a:pt x="4251" y="8525"/>
                </a:cubicBezTo>
                <a:cubicBezTo>
                  <a:pt x="6597" y="8525"/>
                  <a:pt x="8514" y="6620"/>
                  <a:pt x="8514" y="4263"/>
                </a:cubicBezTo>
                <a:cubicBezTo>
                  <a:pt x="8514" y="1917"/>
                  <a:pt x="6609" y="0"/>
                  <a:pt x="425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7" name="Google Shape;1637;p56"/>
          <p:cNvGraphicFramePr/>
          <p:nvPr>
            <p:extLst>
              <p:ext uri="{D42A27DB-BD31-4B8C-83A1-F6EECF244321}">
                <p14:modId xmlns:p14="http://schemas.microsoft.com/office/powerpoint/2010/main" val="2710534969"/>
              </p:ext>
            </p:extLst>
          </p:nvPr>
        </p:nvGraphicFramePr>
        <p:xfrm>
          <a:off x="-148855" y="3"/>
          <a:ext cx="9441941" cy="5454147"/>
        </p:xfrm>
        <a:graphic>
          <a:graphicData uri="http://schemas.openxmlformats.org/drawingml/2006/table">
            <a:tbl>
              <a:tblPr>
                <a:noFill/>
                <a:tableStyleId>{9FF0EE10-6DEB-4B9E-A945-920435DE1BE2}</a:tableStyleId>
              </a:tblPr>
              <a:tblGrid>
                <a:gridCol w="174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78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769">
                  <a:extLst>
                    <a:ext uri="{9D8B030D-6E8A-4147-A177-3AD203B41FA5}">
                      <a16:colId xmlns:a16="http://schemas.microsoft.com/office/drawing/2014/main" val="1517071966"/>
                    </a:ext>
                  </a:extLst>
                </a:gridCol>
                <a:gridCol w="1193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45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786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500" b="1" i="0" u="none" strike="noStrike" cap="none" dirty="0">
                        <a:solidFill>
                          <a:schemeClr val="dk1"/>
                        </a:solidFill>
                        <a:latin typeface="Baloo 2" panose="020B0604020202020204" charset="0"/>
                        <a:ea typeface="Lobster"/>
                        <a:cs typeface="Baloo 2" panose="020B0604020202020204" charset="0"/>
                        <a:sym typeface="Lobster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b="1" i="0" u="none" strike="noStrike" cap="none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Column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Missing data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1" u="sng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(</a:t>
                      </a:r>
                      <a:r>
                        <a:rPr lang="en-US" sz="1000" b="1" i="1" u="sng" dirty="0" err="1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NaN</a:t>
                      </a:r>
                      <a:r>
                        <a:rPr lang="en-US" sz="1000" b="1" i="1" u="sng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Current D</a:t>
                      </a:r>
                      <a:r>
                        <a:rPr lang="en" sz="1500" b="1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ata type </a:t>
                      </a:r>
                      <a:endParaRPr sz="1500" b="1" dirty="0">
                        <a:solidFill>
                          <a:schemeClr val="dk1"/>
                        </a:solidFill>
                        <a:latin typeface="Baloo 2" panose="020B0604020202020204" charset="0"/>
                        <a:ea typeface="Lobster"/>
                        <a:cs typeface="Baloo 2" panose="020B0604020202020204" charset="0"/>
                        <a:sym typeface="Lobs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A</a:t>
                      </a:r>
                      <a:r>
                        <a:rPr lang="en" sz="1500" b="1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ctual data type </a:t>
                      </a:r>
                      <a:endParaRPr sz="1500" b="1" dirty="0">
                        <a:solidFill>
                          <a:schemeClr val="dk1"/>
                        </a:solidFill>
                        <a:latin typeface="Baloo 2" panose="020B0604020202020204" charset="0"/>
                        <a:ea typeface="Lobster"/>
                        <a:cs typeface="Baloo 2" panose="020B0604020202020204" charset="0"/>
                        <a:sym typeface="Lobs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I</a:t>
                      </a:r>
                      <a:r>
                        <a:rPr lang="en" sz="1500" b="1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nvalid data </a:t>
                      </a:r>
                      <a:endParaRPr sz="1500" b="1" dirty="0">
                        <a:solidFill>
                          <a:schemeClr val="dk1"/>
                        </a:solidFill>
                        <a:latin typeface="Baloo 2" panose="020B0604020202020204" charset="0"/>
                        <a:ea typeface="Lobster"/>
                        <a:cs typeface="Baloo 2" panose="020B0604020202020204" charset="0"/>
                        <a:sym typeface="Lobs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New column name</a:t>
                      </a:r>
                      <a:endParaRPr sz="1500" b="1" dirty="0">
                        <a:solidFill>
                          <a:schemeClr val="dk1"/>
                        </a:solidFill>
                        <a:latin typeface="Baloo 2" panose="020B0604020202020204" charset="0"/>
                        <a:ea typeface="Lobster"/>
                        <a:cs typeface="Baloo 2" panose="020B0604020202020204" charset="0"/>
                        <a:sym typeface="Lobster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Drop column </a:t>
                      </a:r>
                      <a:endParaRPr sz="1500" b="1" dirty="0">
                        <a:solidFill>
                          <a:schemeClr val="dk1"/>
                        </a:solidFill>
                        <a:latin typeface="Baloo 2" panose="020B0604020202020204" charset="0"/>
                        <a:ea typeface="Lobster"/>
                        <a:cs typeface="Baloo 2" panose="020B0604020202020204" charset="0"/>
                        <a:sym typeface="Lobs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Outliers</a:t>
                      </a:r>
                      <a:endParaRPr sz="1500" b="1" dirty="0">
                        <a:solidFill>
                          <a:schemeClr val="dk1"/>
                        </a:solidFill>
                        <a:latin typeface="Baloo 2" panose="020B0604020202020204" charset="0"/>
                        <a:ea typeface="Lobster"/>
                        <a:cs typeface="Baloo 2" panose="020B0604020202020204" charset="0"/>
                        <a:sym typeface="Lobs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7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b="1" i="0" u="none" strike="noStrike" cap="none" dirty="0">
                          <a:solidFill>
                            <a:schemeClr val="dk1"/>
                          </a:solidFill>
                          <a:latin typeface="Baloo 2" panose="020B0604020202020204" charset="0"/>
                          <a:cs typeface="Baloo 2" panose="020B0604020202020204" charset="0"/>
                          <a:sym typeface="Arial"/>
                        </a:rPr>
                        <a:t>homepage</a:t>
                      </a:r>
                      <a:endParaRPr sz="1500" b="1" i="0" u="none" strike="noStrike" cap="none" dirty="0">
                        <a:solidFill>
                          <a:schemeClr val="dk1"/>
                        </a:solidFill>
                        <a:latin typeface="Baloo 2" panose="020B0604020202020204" charset="0"/>
                        <a:ea typeface="Lobster"/>
                        <a:cs typeface="Baloo 2" panose="020B0604020202020204" charset="0"/>
                        <a:sym typeface="Lobs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cs typeface="Arial"/>
                          <a:sym typeface="Arial"/>
                        </a:rPr>
                        <a:t>3091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Object(str)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Object(str)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No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Yes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M</a:t>
                      </a: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issing data more than 70% 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rial"/>
                          <a:sym typeface="Anaheim"/>
                        </a:rPr>
                        <a:t>No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rial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4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b="1" i="0" u="none" strike="noStrike" cap="none" dirty="0">
                          <a:solidFill>
                            <a:schemeClr val="dk1"/>
                          </a:solidFill>
                          <a:latin typeface="Baloo 2" panose="020B0604020202020204" charset="0"/>
                          <a:cs typeface="Baloo 2" panose="020B0604020202020204" charset="0"/>
                          <a:sym typeface="Arial"/>
                        </a:rPr>
                        <a:t>keywords</a:t>
                      </a:r>
                      <a:endParaRPr sz="1500" b="1" i="0" u="none" strike="noStrike" cap="none" dirty="0">
                        <a:solidFill>
                          <a:schemeClr val="dk1"/>
                        </a:solidFill>
                        <a:latin typeface="Baloo 2" panose="020B0604020202020204" charset="0"/>
                        <a:ea typeface="Lobster"/>
                        <a:cs typeface="Baloo 2" panose="020B0604020202020204" charset="0"/>
                        <a:sym typeface="Lobs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Object(str)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Object(list)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Yes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[]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List of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dirs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Yes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After 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cs typeface="Arial"/>
                          <a:sym typeface="Arial"/>
                        </a:rPr>
                        <a:t>Feature Engineering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rial"/>
                          <a:sym typeface="Anaheim"/>
                        </a:rPr>
                        <a:t>No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rial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6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b="1" i="0" u="none" strike="noStrike" cap="none" dirty="0" err="1">
                          <a:solidFill>
                            <a:schemeClr val="dk1"/>
                          </a:solidFill>
                          <a:latin typeface="Baloo 2" panose="020B0604020202020204" charset="0"/>
                          <a:cs typeface="Baloo 2" panose="020B0604020202020204" charset="0"/>
                          <a:sym typeface="Arial"/>
                        </a:rPr>
                        <a:t>original_language</a:t>
                      </a:r>
                      <a:endParaRPr sz="1500" b="1" i="0" u="none" strike="noStrike" cap="none" dirty="0">
                        <a:solidFill>
                          <a:schemeClr val="dk1"/>
                        </a:solidFill>
                        <a:latin typeface="Baloo 2" panose="020B0604020202020204" charset="0"/>
                        <a:ea typeface="Lobster"/>
                        <a:cs typeface="Baloo 2" panose="020B0604020202020204" charset="0"/>
                        <a:sym typeface="Lobs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cs typeface="Arial"/>
                          <a:sym typeface="Arial"/>
                        </a:rPr>
                        <a:t> 0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Object(str)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Categorical 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No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No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rial"/>
                          <a:sym typeface="Anaheim"/>
                        </a:rPr>
                        <a:t>No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rial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39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b="1" i="0" u="none" strike="noStrike" cap="none" dirty="0" err="1">
                          <a:solidFill>
                            <a:schemeClr val="dk1"/>
                          </a:solidFill>
                          <a:latin typeface="Baloo 2" panose="020B0604020202020204" charset="0"/>
                          <a:cs typeface="Baloo 2" panose="020B0604020202020204" charset="0"/>
                          <a:sym typeface="Arial"/>
                        </a:rPr>
                        <a:t>original_title</a:t>
                      </a:r>
                      <a:r>
                        <a:rPr lang="en-US" sz="1500" b="1" i="0" u="none" strike="noStrike" cap="none" dirty="0">
                          <a:solidFill>
                            <a:schemeClr val="dk1"/>
                          </a:solidFill>
                          <a:latin typeface="Baloo 2" panose="020B0604020202020204" charset="0"/>
                          <a:cs typeface="Baloo 2" panose="020B0604020202020204" charset="0"/>
                          <a:sym typeface="Arial"/>
                        </a:rPr>
                        <a:t> </a:t>
                      </a:r>
                      <a:endParaRPr sz="1500" b="1" i="0" u="none" strike="noStrike" cap="none" dirty="0">
                        <a:solidFill>
                          <a:schemeClr val="dk1"/>
                        </a:solidFill>
                        <a:latin typeface="Baloo 2" panose="020B0604020202020204" charset="0"/>
                        <a:ea typeface="Lobster"/>
                        <a:cs typeface="Baloo 2" panose="020B0604020202020204" charset="0"/>
                        <a:sym typeface="Lobs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cs typeface="Arial"/>
                          <a:sym typeface="Arial"/>
                        </a:rPr>
                        <a:t>0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O</a:t>
                      </a: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bject(str)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Object(str)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No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Yes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rial"/>
                          <a:sym typeface="Anaheim"/>
                        </a:rPr>
                        <a:t>No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rial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4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b="1" i="0" u="none" strike="noStrike" cap="none" dirty="0">
                          <a:solidFill>
                            <a:schemeClr val="dk1"/>
                          </a:solidFill>
                          <a:latin typeface="Baloo 2" panose="020B0604020202020204" charset="0"/>
                          <a:cs typeface="Baloo 2" panose="020B0604020202020204" charset="0"/>
                          <a:sym typeface="Arial"/>
                        </a:rPr>
                        <a:t>overview</a:t>
                      </a:r>
                      <a:endParaRPr sz="1500" b="1" i="0" u="none" strike="noStrike" cap="none" dirty="0">
                        <a:solidFill>
                          <a:schemeClr val="dk1"/>
                        </a:solidFill>
                        <a:latin typeface="Baloo 2" panose="020B0604020202020204" charset="0"/>
                        <a:ea typeface="Lobster"/>
                        <a:cs typeface="Baloo 2" panose="020B0604020202020204" charset="0"/>
                        <a:sym typeface="Lobs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cs typeface="Arial"/>
                          <a:sym typeface="Arial"/>
                        </a:rPr>
                        <a:t>3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Object(str)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Object(str)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No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"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Yes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After 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cs typeface="Arial"/>
                          <a:sym typeface="Arial"/>
                        </a:rPr>
                        <a:t>Feature Engineering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rial"/>
                          <a:sym typeface="Anaheim"/>
                        </a:rPr>
                        <a:t>No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rial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191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7" name="Google Shape;1637;p56"/>
          <p:cNvGraphicFramePr/>
          <p:nvPr>
            <p:extLst>
              <p:ext uri="{D42A27DB-BD31-4B8C-83A1-F6EECF244321}">
                <p14:modId xmlns:p14="http://schemas.microsoft.com/office/powerpoint/2010/main" val="908819487"/>
              </p:ext>
            </p:extLst>
          </p:nvPr>
        </p:nvGraphicFramePr>
        <p:xfrm>
          <a:off x="-148856" y="0"/>
          <a:ext cx="9441710" cy="5143500"/>
        </p:xfrm>
        <a:graphic>
          <a:graphicData uri="http://schemas.openxmlformats.org/drawingml/2006/table">
            <a:tbl>
              <a:tblPr>
                <a:noFill/>
                <a:tableStyleId>{9FF0EE10-6DEB-4B9E-A945-920435DE1BE2}</a:tableStyleId>
              </a:tblPr>
              <a:tblGrid>
                <a:gridCol w="1695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7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7405">
                  <a:extLst>
                    <a:ext uri="{9D8B030D-6E8A-4147-A177-3AD203B41FA5}">
                      <a16:colId xmlns:a16="http://schemas.microsoft.com/office/drawing/2014/main" val="3939899158"/>
                    </a:ext>
                  </a:extLst>
                </a:gridCol>
                <a:gridCol w="11930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4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692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500" b="1" i="0" u="none" strike="noStrike" cap="none" dirty="0">
                        <a:solidFill>
                          <a:schemeClr val="dk1"/>
                        </a:solidFill>
                        <a:latin typeface="Baloo 2" panose="020B0604020202020204" charset="0"/>
                        <a:ea typeface="Lobster"/>
                        <a:cs typeface="Baloo 2" panose="020B0604020202020204" charset="0"/>
                        <a:sym typeface="Lobster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b="1" i="0" u="none" strike="noStrike" cap="none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Column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Missing data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1" u="sng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(</a:t>
                      </a:r>
                      <a:r>
                        <a:rPr lang="en-US" sz="1000" b="1" i="1" u="sng" dirty="0" err="1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NaN</a:t>
                      </a:r>
                      <a:r>
                        <a:rPr lang="en-US" sz="1000" b="1" i="1" u="sng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Current D</a:t>
                      </a:r>
                      <a:r>
                        <a:rPr lang="en" sz="1500" b="1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ata type </a:t>
                      </a:r>
                      <a:endParaRPr sz="1500" b="1" dirty="0">
                        <a:solidFill>
                          <a:schemeClr val="dk1"/>
                        </a:solidFill>
                        <a:latin typeface="Baloo 2" panose="020B0604020202020204" charset="0"/>
                        <a:ea typeface="Lobster"/>
                        <a:cs typeface="Baloo 2" panose="020B0604020202020204" charset="0"/>
                        <a:sym typeface="Lobs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A</a:t>
                      </a:r>
                      <a:r>
                        <a:rPr lang="en" sz="1500" b="1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ctual data type </a:t>
                      </a:r>
                      <a:endParaRPr sz="1500" b="1" dirty="0">
                        <a:solidFill>
                          <a:schemeClr val="dk1"/>
                        </a:solidFill>
                        <a:latin typeface="Baloo 2" panose="020B0604020202020204" charset="0"/>
                        <a:ea typeface="Lobster"/>
                        <a:cs typeface="Baloo 2" panose="020B0604020202020204" charset="0"/>
                        <a:sym typeface="Lobs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I</a:t>
                      </a:r>
                      <a:r>
                        <a:rPr lang="en" sz="1500" b="1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nvalid data </a:t>
                      </a:r>
                      <a:endParaRPr sz="1500" b="1" dirty="0">
                        <a:solidFill>
                          <a:schemeClr val="dk1"/>
                        </a:solidFill>
                        <a:latin typeface="Baloo 2" panose="020B0604020202020204" charset="0"/>
                        <a:ea typeface="Lobster"/>
                        <a:cs typeface="Baloo 2" panose="020B0604020202020204" charset="0"/>
                        <a:sym typeface="Lobs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New column name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Drop column </a:t>
                      </a:r>
                      <a:endParaRPr sz="1500" b="1" dirty="0">
                        <a:solidFill>
                          <a:schemeClr val="dk1"/>
                        </a:solidFill>
                        <a:latin typeface="Baloo 2" panose="020B0604020202020204" charset="0"/>
                        <a:ea typeface="Lobster"/>
                        <a:cs typeface="Baloo 2" panose="020B0604020202020204" charset="0"/>
                        <a:sym typeface="Lobs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Outliers</a:t>
                      </a:r>
                      <a:endParaRPr sz="1500" b="1" dirty="0">
                        <a:solidFill>
                          <a:schemeClr val="dk1"/>
                        </a:solidFill>
                        <a:latin typeface="Baloo 2" panose="020B0604020202020204" charset="0"/>
                        <a:ea typeface="Lobster"/>
                        <a:cs typeface="Baloo 2" panose="020B0604020202020204" charset="0"/>
                        <a:sym typeface="Lobs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29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b="1" i="0" u="none" strike="noStrike" cap="none" dirty="0" err="1">
                          <a:solidFill>
                            <a:schemeClr val="dk1"/>
                          </a:solidFill>
                          <a:latin typeface="Baloo 2" panose="020B0604020202020204" charset="0"/>
                          <a:cs typeface="Baloo 2" panose="020B0604020202020204" charset="0"/>
                          <a:sym typeface="Arial"/>
                        </a:rPr>
                        <a:t>production_companies</a:t>
                      </a:r>
                      <a:endParaRPr sz="1500" b="1" i="0" u="none" strike="noStrike" cap="none" dirty="0">
                        <a:solidFill>
                          <a:schemeClr val="dk1"/>
                        </a:solidFill>
                        <a:latin typeface="Baloo 2" panose="020B0604020202020204" charset="0"/>
                        <a:ea typeface="Lobster"/>
                        <a:cs typeface="Baloo 2" panose="020B0604020202020204" charset="0"/>
                        <a:sym typeface="Lobs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Object(str)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Object(list)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Yes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[]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List of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dirs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Yes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After 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cs typeface="Arial"/>
                          <a:sym typeface="Arial"/>
                        </a:rPr>
                        <a:t>Feature Engineering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rial"/>
                          <a:sym typeface="Anaheim"/>
                        </a:rPr>
                        <a:t>No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rial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9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b="1" i="0" u="none" strike="noStrike" cap="none" dirty="0" err="1">
                          <a:solidFill>
                            <a:schemeClr val="dk1"/>
                          </a:solidFill>
                          <a:latin typeface="Baloo 2" panose="020B0604020202020204" charset="0"/>
                          <a:cs typeface="Baloo 2" panose="020B0604020202020204" charset="0"/>
                          <a:sym typeface="Arial"/>
                        </a:rPr>
                        <a:t>production_countries</a:t>
                      </a:r>
                      <a:endParaRPr sz="1500" b="1" i="0" u="none" strike="noStrike" cap="none" dirty="0">
                        <a:solidFill>
                          <a:schemeClr val="dk1"/>
                        </a:solidFill>
                        <a:latin typeface="Baloo 2" panose="020B0604020202020204" charset="0"/>
                        <a:ea typeface="Lobster"/>
                        <a:cs typeface="Baloo 2" panose="020B0604020202020204" charset="0"/>
                        <a:sym typeface="Lobs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Object(str)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Object(list)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Yes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[]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List of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dirs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Yes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After 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cs typeface="Arial"/>
                          <a:sym typeface="Arial"/>
                        </a:rPr>
                        <a:t>Feature Engineering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rial"/>
                          <a:sym typeface="Anaheim"/>
                        </a:rPr>
                        <a:t>No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rial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29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b="1" i="0" u="none" strike="noStrike" cap="none" dirty="0" err="1">
                          <a:solidFill>
                            <a:schemeClr val="dk1"/>
                          </a:solidFill>
                          <a:latin typeface="Baloo 2" panose="020B0604020202020204" charset="0"/>
                          <a:cs typeface="Baloo 2" panose="020B0604020202020204" charset="0"/>
                          <a:sym typeface="Arial"/>
                        </a:rPr>
                        <a:t>release_date</a:t>
                      </a:r>
                      <a:endParaRPr sz="1500" b="1" i="0" u="none" strike="noStrike" cap="none" dirty="0">
                        <a:solidFill>
                          <a:schemeClr val="dk1"/>
                        </a:solidFill>
                        <a:latin typeface="Baloo 2" panose="020B0604020202020204" charset="0"/>
                        <a:ea typeface="Lobster"/>
                        <a:cs typeface="Baloo 2" panose="020B0604020202020204" charset="0"/>
                        <a:sym typeface="Lobs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cs typeface="Arial"/>
                          <a:sym typeface="Arial"/>
                        </a:rPr>
                        <a:t> 1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Object(str)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datetime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No 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Yes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After 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cs typeface="Arial"/>
                          <a:sym typeface="Arial"/>
                        </a:rPr>
                        <a:t>Feature Engineering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rial"/>
                          <a:sym typeface="Anaheim"/>
                        </a:rPr>
                        <a:t>No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rial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92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b="1" i="0" u="none" strike="noStrike" cap="none" dirty="0">
                          <a:solidFill>
                            <a:schemeClr val="dk1"/>
                          </a:solidFill>
                          <a:latin typeface="Baloo 2" panose="020B0604020202020204" charset="0"/>
                          <a:cs typeface="Baloo 2" panose="020B0604020202020204" charset="0"/>
                          <a:sym typeface="Arial"/>
                        </a:rPr>
                        <a:t>revenue</a:t>
                      </a:r>
                      <a:endParaRPr sz="1500" b="1" i="0" u="none" strike="noStrike" cap="none" dirty="0">
                        <a:solidFill>
                          <a:schemeClr val="dk1"/>
                        </a:solidFill>
                        <a:latin typeface="Baloo 2" panose="020B0604020202020204" charset="0"/>
                        <a:ea typeface="Lobster"/>
                        <a:cs typeface="Baloo 2" panose="020B0604020202020204" charset="0"/>
                        <a:sym typeface="Lobs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cs typeface="Arial"/>
                          <a:sym typeface="Arial"/>
                        </a:rPr>
                        <a:t>0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int64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int64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Yes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Zeros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million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Yes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After 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cs typeface="Arial"/>
                          <a:sym typeface="Arial"/>
                        </a:rPr>
                        <a:t>Feature Engineering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rial"/>
                          <a:sym typeface="Anaheim"/>
                        </a:rPr>
                        <a:t>No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rial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62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b="1" i="0" u="none" strike="noStrike" cap="none" dirty="0">
                          <a:solidFill>
                            <a:schemeClr val="dk1"/>
                          </a:solidFill>
                          <a:latin typeface="Baloo 2" panose="020B0604020202020204" charset="0"/>
                          <a:cs typeface="Baloo 2" panose="020B0604020202020204" charset="0"/>
                          <a:sym typeface="Arial"/>
                        </a:rPr>
                        <a:t>runtime</a:t>
                      </a:r>
                      <a:endParaRPr sz="1500" b="1" i="0" u="none" strike="noStrike" cap="none" dirty="0">
                        <a:solidFill>
                          <a:schemeClr val="dk1"/>
                        </a:solidFill>
                        <a:latin typeface="Baloo 2" panose="020B0604020202020204" charset="0"/>
                        <a:ea typeface="Lobster"/>
                        <a:cs typeface="Baloo 2" panose="020B0604020202020204" charset="0"/>
                        <a:sym typeface="Lobs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cs typeface="Arial"/>
                          <a:sym typeface="Arial"/>
                        </a:rPr>
                        <a:t>2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float64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float64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Y</a:t>
                      </a: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es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Zeros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"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No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rial"/>
                          <a:sym typeface="Anaheim"/>
                        </a:rPr>
                        <a:t>No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rial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180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7" name="Google Shape;1637;p56"/>
          <p:cNvGraphicFramePr/>
          <p:nvPr>
            <p:extLst>
              <p:ext uri="{D42A27DB-BD31-4B8C-83A1-F6EECF244321}">
                <p14:modId xmlns:p14="http://schemas.microsoft.com/office/powerpoint/2010/main" val="3411768996"/>
              </p:ext>
            </p:extLst>
          </p:nvPr>
        </p:nvGraphicFramePr>
        <p:xfrm>
          <a:off x="-171450" y="0"/>
          <a:ext cx="9467849" cy="5321532"/>
        </p:xfrm>
        <a:graphic>
          <a:graphicData uri="http://schemas.openxmlformats.org/drawingml/2006/table">
            <a:tbl>
              <a:tblPr>
                <a:noFill/>
                <a:tableStyleId>{9FF0EE10-6DEB-4B9E-A945-920435DE1BE2}</a:tableStyleId>
              </a:tblPr>
              <a:tblGrid>
                <a:gridCol w="17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4135">
                  <a:extLst>
                    <a:ext uri="{9D8B030D-6E8A-4147-A177-3AD203B41FA5}">
                      <a16:colId xmlns:a16="http://schemas.microsoft.com/office/drawing/2014/main" val="3752768354"/>
                    </a:ext>
                  </a:extLst>
                </a:gridCol>
                <a:gridCol w="11963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5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081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500" b="1" i="0" u="none" strike="noStrike" cap="none" dirty="0">
                        <a:solidFill>
                          <a:schemeClr val="dk1"/>
                        </a:solidFill>
                        <a:latin typeface="Baloo 2" panose="020B0604020202020204" charset="0"/>
                        <a:ea typeface="Lobster"/>
                        <a:cs typeface="Baloo 2" panose="020B0604020202020204" charset="0"/>
                        <a:sym typeface="Lobster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b="1" i="0" u="none" strike="noStrike" cap="none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Column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Missing data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1" u="sng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(</a:t>
                      </a:r>
                      <a:r>
                        <a:rPr lang="en-US" sz="1000" b="1" i="1" u="sng" dirty="0" err="1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NaN</a:t>
                      </a:r>
                      <a:r>
                        <a:rPr lang="en-US" sz="1000" b="1" i="1" u="sng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dirty="0">
                        <a:solidFill>
                          <a:schemeClr val="dk1"/>
                        </a:solidFill>
                        <a:latin typeface="Baloo 2" panose="020B0604020202020204" charset="0"/>
                        <a:ea typeface="Lobster"/>
                        <a:cs typeface="Baloo 2" panose="020B0604020202020204" charset="0"/>
                        <a:sym typeface="Lobs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Current D</a:t>
                      </a:r>
                      <a:r>
                        <a:rPr lang="en" sz="1500" b="1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ata type </a:t>
                      </a:r>
                      <a:endParaRPr sz="1500" b="1" dirty="0">
                        <a:solidFill>
                          <a:schemeClr val="dk1"/>
                        </a:solidFill>
                        <a:latin typeface="Baloo 2" panose="020B0604020202020204" charset="0"/>
                        <a:ea typeface="Lobster"/>
                        <a:cs typeface="Baloo 2" panose="020B0604020202020204" charset="0"/>
                        <a:sym typeface="Lobs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A</a:t>
                      </a:r>
                      <a:r>
                        <a:rPr lang="en" sz="1500" b="1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ctual data type </a:t>
                      </a:r>
                      <a:endParaRPr sz="1500" b="1" dirty="0">
                        <a:solidFill>
                          <a:schemeClr val="dk1"/>
                        </a:solidFill>
                        <a:latin typeface="Baloo 2" panose="020B0604020202020204" charset="0"/>
                        <a:ea typeface="Lobster"/>
                        <a:cs typeface="Baloo 2" panose="020B0604020202020204" charset="0"/>
                        <a:sym typeface="Lobs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I</a:t>
                      </a:r>
                      <a:r>
                        <a:rPr lang="en" sz="1500" b="1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nvalid data </a:t>
                      </a:r>
                      <a:endParaRPr sz="1500" b="1" dirty="0">
                        <a:solidFill>
                          <a:schemeClr val="dk1"/>
                        </a:solidFill>
                        <a:latin typeface="Baloo 2" panose="020B0604020202020204" charset="0"/>
                        <a:ea typeface="Lobster"/>
                        <a:cs typeface="Baloo 2" panose="020B0604020202020204" charset="0"/>
                        <a:sym typeface="Lobs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New column name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Drop column </a:t>
                      </a:r>
                      <a:endParaRPr sz="1500" b="1" dirty="0">
                        <a:solidFill>
                          <a:schemeClr val="dk1"/>
                        </a:solidFill>
                        <a:latin typeface="Baloo 2" panose="020B0604020202020204" charset="0"/>
                        <a:ea typeface="Lobster"/>
                        <a:cs typeface="Baloo 2" panose="020B0604020202020204" charset="0"/>
                        <a:sym typeface="Lobs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Outliers</a:t>
                      </a:r>
                      <a:endParaRPr sz="1500" b="1" dirty="0">
                        <a:solidFill>
                          <a:schemeClr val="dk1"/>
                        </a:solidFill>
                        <a:latin typeface="Baloo 2" panose="020B0604020202020204" charset="0"/>
                        <a:ea typeface="Lobster"/>
                        <a:cs typeface="Baloo 2" panose="020B0604020202020204" charset="0"/>
                        <a:sym typeface="Lobs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69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b="1" i="0" u="none" strike="noStrike" cap="none" dirty="0" err="1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Spoken_languages</a:t>
                      </a:r>
                      <a:endParaRPr sz="1500" b="1" i="0" u="none" strike="noStrike" cap="none" dirty="0">
                        <a:solidFill>
                          <a:schemeClr val="dk1"/>
                        </a:solidFill>
                        <a:latin typeface="Baloo 2" panose="020B0604020202020204" charset="0"/>
                        <a:ea typeface="Lobster"/>
                        <a:cs typeface="Baloo 2" panose="020B0604020202020204" charset="0"/>
                        <a:sym typeface="Lobs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Object(str)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Object(list)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Yes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????? , []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List of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dirs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Yes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After 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cs typeface="Arial"/>
                          <a:sym typeface="Arial"/>
                        </a:rPr>
                        <a:t>Feature Engineering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rial"/>
                          <a:sym typeface="Anaheim"/>
                        </a:rPr>
                        <a:t>No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rial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133306"/>
                  </a:ext>
                </a:extLst>
              </a:tr>
              <a:tr h="13472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b="1" i="0" u="none" strike="noStrike" cap="none" dirty="0">
                          <a:solidFill>
                            <a:schemeClr val="dk1"/>
                          </a:solidFill>
                          <a:latin typeface="Baloo 2" panose="020B0604020202020204" charset="0"/>
                          <a:cs typeface="Baloo 2" panose="020B0604020202020204" charset="0"/>
                          <a:sym typeface="Arial"/>
                        </a:rPr>
                        <a:t>status</a:t>
                      </a:r>
                      <a:endParaRPr sz="1500" b="1" i="0" u="none" strike="noStrike" cap="none" dirty="0">
                        <a:solidFill>
                          <a:schemeClr val="dk1"/>
                        </a:solidFill>
                        <a:latin typeface="Baloo 2" panose="020B0604020202020204" charset="0"/>
                        <a:ea typeface="Lobster"/>
                        <a:cs typeface="Baloo 2" panose="020B0604020202020204" charset="0"/>
                        <a:sym typeface="Lobs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Object(str)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Object(str)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No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Yes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After filtering data frame by ‘Released’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rial"/>
                          <a:sym typeface="Anaheim"/>
                        </a:rPr>
                        <a:t>No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rial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8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b="1" i="0" u="none" strike="noStrike" cap="none" dirty="0">
                          <a:solidFill>
                            <a:schemeClr val="dk1"/>
                          </a:solidFill>
                          <a:latin typeface="Baloo 2" panose="020B0604020202020204" charset="0"/>
                          <a:cs typeface="Baloo 2" panose="020B0604020202020204" charset="0"/>
                          <a:sym typeface="Arial"/>
                        </a:rPr>
                        <a:t>tagline</a:t>
                      </a:r>
                      <a:endParaRPr sz="1500" b="1" i="0" u="none" strike="noStrike" cap="none" dirty="0">
                        <a:solidFill>
                          <a:schemeClr val="dk1"/>
                        </a:solidFill>
                        <a:latin typeface="Baloo 2" panose="020B0604020202020204" charset="0"/>
                        <a:ea typeface="Lobster"/>
                        <a:cs typeface="Baloo 2" panose="020B0604020202020204" charset="0"/>
                        <a:sym typeface="Lobs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cs typeface="Arial"/>
                          <a:sym typeface="Arial"/>
                        </a:rPr>
                        <a:t>844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Object(str)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Object(list)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Yes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List of dictionary 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Yes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rial"/>
                          <a:sym typeface="Anaheim"/>
                        </a:rPr>
                        <a:t>No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rial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33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b="1" i="0" u="none" strike="noStrike" cap="none" dirty="0" err="1">
                          <a:solidFill>
                            <a:schemeClr val="dk1"/>
                          </a:solidFill>
                          <a:latin typeface="Baloo 2" panose="020B0604020202020204" charset="0"/>
                          <a:cs typeface="Baloo 2" panose="020B0604020202020204" charset="0"/>
                          <a:sym typeface="Arial"/>
                        </a:rPr>
                        <a:t>title_y</a:t>
                      </a:r>
                      <a:r>
                        <a:rPr lang="en-US" sz="1500" b="1" i="0" u="none" strike="noStrike" cap="none" dirty="0">
                          <a:solidFill>
                            <a:schemeClr val="dk1"/>
                          </a:solidFill>
                          <a:latin typeface="Baloo 2" panose="020B0604020202020204" charset="0"/>
                          <a:cs typeface="Baloo 2" panose="020B0604020202020204" charset="0"/>
                          <a:sym typeface="Arial"/>
                        </a:rPr>
                        <a:t> </a:t>
                      </a:r>
                      <a:endParaRPr sz="1500" b="1" i="0" u="none" strike="noStrike" cap="none" dirty="0">
                        <a:solidFill>
                          <a:schemeClr val="dk1"/>
                        </a:solidFill>
                        <a:latin typeface="Baloo 2" panose="020B0604020202020204" charset="0"/>
                        <a:ea typeface="Lobster"/>
                        <a:cs typeface="Baloo 2" panose="020B0604020202020204" charset="0"/>
                        <a:sym typeface="Lobs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cs typeface="Arial"/>
                          <a:sym typeface="Arial"/>
                        </a:rPr>
                        <a:t> 0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Object(str)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Object(str)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No 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Yes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Includes the same data of title_x</a:t>
                      </a:r>
                      <a:endParaRPr lang="en"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rial"/>
                          <a:sym typeface="Anaheim"/>
                        </a:rPr>
                        <a:t>No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rial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41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7" name="Google Shape;1637;p56"/>
          <p:cNvGraphicFramePr/>
          <p:nvPr>
            <p:extLst>
              <p:ext uri="{D42A27DB-BD31-4B8C-83A1-F6EECF244321}">
                <p14:modId xmlns:p14="http://schemas.microsoft.com/office/powerpoint/2010/main" val="542084788"/>
              </p:ext>
            </p:extLst>
          </p:nvPr>
        </p:nvGraphicFramePr>
        <p:xfrm>
          <a:off x="-171450" y="0"/>
          <a:ext cx="9467849" cy="5143499"/>
        </p:xfrm>
        <a:graphic>
          <a:graphicData uri="http://schemas.openxmlformats.org/drawingml/2006/table">
            <a:tbl>
              <a:tblPr>
                <a:noFill/>
                <a:tableStyleId>{9FF0EE10-6DEB-4B9E-A945-920435DE1BE2}</a:tableStyleId>
              </a:tblPr>
              <a:tblGrid>
                <a:gridCol w="17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685">
                  <a:extLst>
                    <a:ext uri="{9D8B030D-6E8A-4147-A177-3AD203B41FA5}">
                      <a16:colId xmlns:a16="http://schemas.microsoft.com/office/drawing/2014/main" val="3752768354"/>
                    </a:ext>
                  </a:extLst>
                </a:gridCol>
                <a:gridCol w="11963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5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5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500" b="1" i="0" u="none" strike="noStrike" cap="none" dirty="0">
                        <a:solidFill>
                          <a:schemeClr val="dk1"/>
                        </a:solidFill>
                        <a:latin typeface="Baloo 2" panose="020B0604020202020204" charset="0"/>
                        <a:ea typeface="Lobster"/>
                        <a:cs typeface="Baloo 2" panose="020B0604020202020204" charset="0"/>
                        <a:sym typeface="Lobster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b="1" i="0" u="none" strike="noStrike" cap="none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Column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Missing data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1" u="sng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(</a:t>
                      </a:r>
                      <a:r>
                        <a:rPr lang="en-US" sz="1000" b="1" i="1" u="sng" dirty="0" err="1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NaN</a:t>
                      </a:r>
                      <a:r>
                        <a:rPr lang="en-US" sz="1000" b="1" i="1" u="sng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Current D</a:t>
                      </a:r>
                      <a:r>
                        <a:rPr lang="en" sz="1500" b="1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ata type </a:t>
                      </a:r>
                      <a:endParaRPr sz="1500" b="1" dirty="0">
                        <a:solidFill>
                          <a:schemeClr val="dk1"/>
                        </a:solidFill>
                        <a:latin typeface="Baloo 2" panose="020B0604020202020204" charset="0"/>
                        <a:ea typeface="Lobster"/>
                        <a:cs typeface="Baloo 2" panose="020B0604020202020204" charset="0"/>
                        <a:sym typeface="Lobs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A</a:t>
                      </a:r>
                      <a:r>
                        <a:rPr lang="en" sz="1500" b="1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ctual data type </a:t>
                      </a:r>
                      <a:endParaRPr sz="1500" b="1" dirty="0">
                        <a:solidFill>
                          <a:schemeClr val="dk1"/>
                        </a:solidFill>
                        <a:latin typeface="Baloo 2" panose="020B0604020202020204" charset="0"/>
                        <a:ea typeface="Lobster"/>
                        <a:cs typeface="Baloo 2" panose="020B0604020202020204" charset="0"/>
                        <a:sym typeface="Lobs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I</a:t>
                      </a:r>
                      <a:r>
                        <a:rPr lang="en" sz="1500" b="1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nvalid data </a:t>
                      </a:r>
                      <a:endParaRPr sz="1500" b="1" dirty="0">
                        <a:solidFill>
                          <a:schemeClr val="dk1"/>
                        </a:solidFill>
                        <a:latin typeface="Baloo 2" panose="020B0604020202020204" charset="0"/>
                        <a:ea typeface="Lobster"/>
                        <a:cs typeface="Baloo 2" panose="020B0604020202020204" charset="0"/>
                        <a:sym typeface="Lobs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New column name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Drop column </a:t>
                      </a:r>
                      <a:endParaRPr sz="1500" b="1" dirty="0">
                        <a:solidFill>
                          <a:schemeClr val="dk1"/>
                        </a:solidFill>
                        <a:latin typeface="Baloo 2" panose="020B0604020202020204" charset="0"/>
                        <a:ea typeface="Lobster"/>
                        <a:cs typeface="Baloo 2" panose="020B0604020202020204" charset="0"/>
                        <a:sym typeface="Lobs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Outliers</a:t>
                      </a:r>
                      <a:endParaRPr sz="1500" b="1" dirty="0">
                        <a:solidFill>
                          <a:schemeClr val="dk1"/>
                        </a:solidFill>
                        <a:latin typeface="Baloo 2" panose="020B0604020202020204" charset="0"/>
                        <a:ea typeface="Lobster"/>
                        <a:cs typeface="Baloo 2" panose="020B0604020202020204" charset="0"/>
                        <a:sym typeface="Lobs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35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b="1" i="0" u="none" strike="noStrike" cap="none" dirty="0">
                          <a:solidFill>
                            <a:schemeClr val="dk1"/>
                          </a:solidFill>
                          <a:latin typeface="Baloo 2" panose="020B0604020202020204" charset="0"/>
                          <a:cs typeface="Baloo 2" panose="020B0604020202020204" charset="0"/>
                          <a:sym typeface="Arial"/>
                        </a:rPr>
                        <a:t>genres</a:t>
                      </a:r>
                      <a:endParaRPr sz="1500" b="1" i="0" u="none" strike="noStrike" cap="none" dirty="0">
                        <a:solidFill>
                          <a:schemeClr val="dk1"/>
                        </a:solidFill>
                        <a:latin typeface="Baloo 2" panose="020B0604020202020204" charset="0"/>
                        <a:ea typeface="Lobster"/>
                        <a:cs typeface="Baloo 2" panose="020B0604020202020204" charset="0"/>
                        <a:sym typeface="Lobs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Object(str)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Object(List)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Yes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[]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List of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dir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Yes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After 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cs typeface="Arial"/>
                          <a:sym typeface="Arial"/>
                        </a:rPr>
                        <a:t>Feature Engineering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rial"/>
                          <a:sym typeface="Anaheim"/>
                        </a:rPr>
                        <a:t>No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rial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319009"/>
                  </a:ext>
                </a:extLst>
              </a:tr>
              <a:tr h="9535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b="1" i="0" u="none" strike="noStrike" cap="none" dirty="0">
                          <a:solidFill>
                            <a:schemeClr val="dk1"/>
                          </a:solidFill>
                          <a:latin typeface="Baloo 2" panose="020B0604020202020204" charset="0"/>
                          <a:cs typeface="Baloo 2" panose="020B0604020202020204" charset="0"/>
                          <a:sym typeface="Arial"/>
                        </a:rPr>
                        <a:t>popularity</a:t>
                      </a:r>
                      <a:endParaRPr sz="1500" b="1" i="0" u="none" strike="noStrike" cap="none" dirty="0">
                        <a:solidFill>
                          <a:schemeClr val="dk1"/>
                        </a:solidFill>
                        <a:latin typeface="Baloo 2" panose="020B0604020202020204" charset="0"/>
                        <a:ea typeface="Lobster"/>
                        <a:cs typeface="Baloo 2" panose="020B0604020202020204" charset="0"/>
                        <a:sym typeface="Lobs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cs typeface="Arial"/>
                          <a:sym typeface="Arial"/>
                        </a:rPr>
                        <a:t>0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float64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float64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No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No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rial"/>
                          <a:sym typeface="Anaheim"/>
                        </a:rPr>
                        <a:t>No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rial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915162"/>
                  </a:ext>
                </a:extLst>
              </a:tr>
              <a:tr h="9535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b="1" i="0" u="none" strike="noStrike" cap="none" dirty="0" err="1">
                          <a:solidFill>
                            <a:schemeClr val="dk1"/>
                          </a:solidFill>
                          <a:latin typeface="Baloo 2" panose="020B0604020202020204" charset="0"/>
                          <a:cs typeface="Baloo 2" panose="020B0604020202020204" charset="0"/>
                          <a:sym typeface="Arial"/>
                        </a:rPr>
                        <a:t>vote_average</a:t>
                      </a:r>
                      <a:endParaRPr sz="1500" b="1" i="0" u="none" strike="noStrike" cap="none" dirty="0">
                        <a:solidFill>
                          <a:schemeClr val="dk1"/>
                        </a:solidFill>
                        <a:latin typeface="Baloo 2" panose="020B0604020202020204" charset="0"/>
                        <a:ea typeface="Lobster"/>
                        <a:cs typeface="Baloo 2" panose="020B0604020202020204" charset="0"/>
                        <a:sym typeface="Lobs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cs typeface="Arial"/>
                          <a:sym typeface="Arial"/>
                        </a:rPr>
                        <a:t>0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float64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float64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No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imdb_rate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No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rial"/>
                          <a:sym typeface="Anaheim"/>
                        </a:rPr>
                        <a:t>No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rial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133306"/>
                  </a:ext>
                </a:extLst>
              </a:tr>
              <a:tr h="12271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b="1" i="0" u="none" strike="noStrike" cap="none" dirty="0" err="1">
                          <a:solidFill>
                            <a:schemeClr val="dk1"/>
                          </a:solidFill>
                          <a:latin typeface="Baloo 2" panose="020B0604020202020204" charset="0"/>
                          <a:cs typeface="Baloo 2" panose="020B0604020202020204" charset="0"/>
                          <a:sym typeface="Arial"/>
                        </a:rPr>
                        <a:t>vote_count</a:t>
                      </a:r>
                      <a:endParaRPr sz="1500" b="1" i="0" u="none" strike="noStrike" cap="none" dirty="0">
                        <a:solidFill>
                          <a:schemeClr val="dk1"/>
                        </a:solidFill>
                        <a:latin typeface="Baloo 2" panose="020B0604020202020204" charset="0"/>
                        <a:ea typeface="Lobster"/>
                        <a:cs typeface="Baloo 2" panose="020B0604020202020204" charset="0"/>
                        <a:sym typeface="Lobs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cs typeface="Arial"/>
                          <a:sym typeface="Arial"/>
                        </a:rPr>
                        <a:t>2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int64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int64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No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i</a:t>
                      </a: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mdb_user_vote_count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No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rial"/>
                          <a:sym typeface="Anaheim"/>
                        </a:rPr>
                        <a:t>No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rial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43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47"/>
          <p:cNvSpPr txBox="1">
            <a:spLocks noGrp="1"/>
          </p:cNvSpPr>
          <p:nvPr>
            <p:ph type="subTitle" idx="4"/>
          </p:nvPr>
        </p:nvSpPr>
        <p:spPr>
          <a:xfrm>
            <a:off x="1052624" y="1300059"/>
            <a:ext cx="7644809" cy="34152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Data Frame After data cleaning Process: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Number of rows in DF is :  </a:t>
            </a:r>
            <a:r>
              <a:rPr lang="en-US" sz="2000" dirty="0">
                <a:highlight>
                  <a:srgbClr val="FFFF00"/>
                </a:highlight>
              </a:rPr>
              <a:t>4,794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number of columns in DF is :  </a:t>
            </a:r>
            <a:r>
              <a:rPr lang="en-US" sz="2000" dirty="0">
                <a:highlight>
                  <a:srgbClr val="FFFF00"/>
                </a:highlight>
              </a:rPr>
              <a:t>17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(one category , one datetime , five float64 , one int64 , nine object)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number of missing cells in DF is :  </a:t>
            </a:r>
            <a:r>
              <a:rPr lang="en-US" sz="2000" dirty="0">
                <a:highlight>
                  <a:srgbClr val="FFFF00"/>
                </a:highlight>
              </a:rPr>
              <a:t>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2000" dirty="0">
              <a:highlight>
                <a:srgbClr val="FFFF00"/>
              </a:highlight>
            </a:endParaRPr>
          </a:p>
        </p:txBody>
      </p:sp>
      <p:sp>
        <p:nvSpPr>
          <p:cNvPr id="53" name="Google Shape;1752;p61">
            <a:extLst>
              <a:ext uri="{FF2B5EF4-FFF2-40B4-BE49-F238E27FC236}">
                <a16:creationId xmlns:a16="http://schemas.microsoft.com/office/drawing/2014/main" id="{C57FD8DC-D05F-46CC-8667-FED1568E34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60288" y="102020"/>
            <a:ext cx="1863712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Baloo 2" panose="020B0604020202020204" charset="0"/>
                <a:cs typeface="Baloo 2" panose="020B0604020202020204" charset="0"/>
              </a:rPr>
              <a:t>03. EDA</a:t>
            </a:r>
            <a:endParaRPr sz="1600" dirty="0">
              <a:latin typeface="Baloo 2" panose="020B0604020202020204" charset="0"/>
              <a:cs typeface="Baloo 2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099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p60"/>
          <p:cNvSpPr txBox="1">
            <a:spLocks noGrp="1"/>
          </p:cNvSpPr>
          <p:nvPr>
            <p:ph type="title"/>
          </p:nvPr>
        </p:nvSpPr>
        <p:spPr>
          <a:xfrm>
            <a:off x="659218" y="2571750"/>
            <a:ext cx="8229600" cy="841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indent="0"/>
            <a:r>
              <a:rPr lang="en-US" sz="5000" b="1" dirty="0">
                <a:latin typeface="Baloo 2" panose="020B0604020202020204" charset="0"/>
                <a:cs typeface="Baloo 2" panose="020B0604020202020204" charset="0"/>
              </a:rPr>
              <a:t>Feature Engineering</a:t>
            </a:r>
          </a:p>
        </p:txBody>
      </p:sp>
      <p:sp>
        <p:nvSpPr>
          <p:cNvPr id="1738" name="Google Shape;1738;p60"/>
          <p:cNvSpPr txBox="1">
            <a:spLocks noGrp="1"/>
          </p:cNvSpPr>
          <p:nvPr>
            <p:ph type="title" idx="2"/>
          </p:nvPr>
        </p:nvSpPr>
        <p:spPr>
          <a:xfrm>
            <a:off x="3785375" y="1085850"/>
            <a:ext cx="1605600" cy="14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740" name="Google Shape;1740;p60"/>
          <p:cNvSpPr/>
          <p:nvPr/>
        </p:nvSpPr>
        <p:spPr>
          <a:xfrm flipH="1">
            <a:off x="3431413" y="1475478"/>
            <a:ext cx="212841" cy="281492"/>
          </a:xfrm>
          <a:custGeom>
            <a:avLst/>
            <a:gdLst/>
            <a:ahLst/>
            <a:cxnLst/>
            <a:rect l="l" t="t" r="r" b="b"/>
            <a:pathLst>
              <a:path w="12919" h="17086" extrusionOk="0">
                <a:moveTo>
                  <a:pt x="6465" y="0"/>
                </a:moveTo>
                <a:cubicBezTo>
                  <a:pt x="6013" y="0"/>
                  <a:pt x="5656" y="358"/>
                  <a:pt x="5656" y="798"/>
                </a:cubicBezTo>
                <a:lnTo>
                  <a:pt x="5656" y="6906"/>
                </a:lnTo>
                <a:lnTo>
                  <a:pt x="1405" y="3596"/>
                </a:lnTo>
                <a:cubicBezTo>
                  <a:pt x="1257" y="3488"/>
                  <a:pt x="1083" y="3434"/>
                  <a:pt x="911" y="3434"/>
                </a:cubicBezTo>
                <a:cubicBezTo>
                  <a:pt x="667" y="3434"/>
                  <a:pt x="427" y="3541"/>
                  <a:pt x="274" y="3751"/>
                </a:cubicBezTo>
                <a:cubicBezTo>
                  <a:pt x="0" y="4108"/>
                  <a:pt x="60" y="4608"/>
                  <a:pt x="417" y="4882"/>
                </a:cubicBezTo>
                <a:lnTo>
                  <a:pt x="5155" y="8549"/>
                </a:lnTo>
                <a:lnTo>
                  <a:pt x="417" y="12204"/>
                </a:lnTo>
                <a:cubicBezTo>
                  <a:pt x="60" y="12478"/>
                  <a:pt x="0" y="12990"/>
                  <a:pt x="274" y="13335"/>
                </a:cubicBezTo>
                <a:cubicBezTo>
                  <a:pt x="429" y="13550"/>
                  <a:pt x="667" y="13645"/>
                  <a:pt x="905" y="13645"/>
                </a:cubicBezTo>
                <a:cubicBezTo>
                  <a:pt x="1084" y="13645"/>
                  <a:pt x="1250" y="13585"/>
                  <a:pt x="1405" y="13490"/>
                </a:cubicBezTo>
                <a:lnTo>
                  <a:pt x="5656" y="10180"/>
                </a:lnTo>
                <a:lnTo>
                  <a:pt x="5656" y="16288"/>
                </a:lnTo>
                <a:cubicBezTo>
                  <a:pt x="5656" y="16729"/>
                  <a:pt x="6013" y="17086"/>
                  <a:pt x="6465" y="17086"/>
                </a:cubicBezTo>
                <a:cubicBezTo>
                  <a:pt x="6906" y="17086"/>
                  <a:pt x="7263" y="16729"/>
                  <a:pt x="7263" y="16288"/>
                </a:cubicBezTo>
                <a:lnTo>
                  <a:pt x="7263" y="10180"/>
                </a:lnTo>
                <a:lnTo>
                  <a:pt x="11525" y="13490"/>
                </a:lnTo>
                <a:cubicBezTo>
                  <a:pt x="11668" y="13609"/>
                  <a:pt x="11847" y="13645"/>
                  <a:pt x="12013" y="13645"/>
                </a:cubicBezTo>
                <a:cubicBezTo>
                  <a:pt x="12252" y="13645"/>
                  <a:pt x="12490" y="13550"/>
                  <a:pt x="12656" y="13335"/>
                </a:cubicBezTo>
                <a:cubicBezTo>
                  <a:pt x="12918" y="12978"/>
                  <a:pt x="12847" y="12478"/>
                  <a:pt x="12502" y="12204"/>
                </a:cubicBezTo>
                <a:lnTo>
                  <a:pt x="7775" y="8549"/>
                </a:lnTo>
                <a:lnTo>
                  <a:pt x="12502" y="4882"/>
                </a:lnTo>
                <a:cubicBezTo>
                  <a:pt x="12859" y="4608"/>
                  <a:pt x="12918" y="4096"/>
                  <a:pt x="12656" y="3751"/>
                </a:cubicBezTo>
                <a:cubicBezTo>
                  <a:pt x="12496" y="3541"/>
                  <a:pt x="12249" y="3434"/>
                  <a:pt x="12006" y="3434"/>
                </a:cubicBezTo>
                <a:cubicBezTo>
                  <a:pt x="11834" y="3434"/>
                  <a:pt x="11663" y="3488"/>
                  <a:pt x="11525" y="3596"/>
                </a:cubicBezTo>
                <a:lnTo>
                  <a:pt x="7263" y="6906"/>
                </a:lnTo>
                <a:lnTo>
                  <a:pt x="7263" y="798"/>
                </a:lnTo>
                <a:cubicBezTo>
                  <a:pt x="7263" y="358"/>
                  <a:pt x="6906" y="0"/>
                  <a:pt x="6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60"/>
          <p:cNvSpPr/>
          <p:nvPr/>
        </p:nvSpPr>
        <p:spPr>
          <a:xfrm flipH="1">
            <a:off x="5532188" y="1475478"/>
            <a:ext cx="212841" cy="281492"/>
          </a:xfrm>
          <a:custGeom>
            <a:avLst/>
            <a:gdLst/>
            <a:ahLst/>
            <a:cxnLst/>
            <a:rect l="l" t="t" r="r" b="b"/>
            <a:pathLst>
              <a:path w="12919" h="17086" extrusionOk="0">
                <a:moveTo>
                  <a:pt x="6465" y="0"/>
                </a:moveTo>
                <a:cubicBezTo>
                  <a:pt x="6013" y="0"/>
                  <a:pt x="5656" y="358"/>
                  <a:pt x="5656" y="798"/>
                </a:cubicBezTo>
                <a:lnTo>
                  <a:pt x="5656" y="6906"/>
                </a:lnTo>
                <a:lnTo>
                  <a:pt x="1405" y="3596"/>
                </a:lnTo>
                <a:cubicBezTo>
                  <a:pt x="1257" y="3488"/>
                  <a:pt x="1083" y="3434"/>
                  <a:pt x="911" y="3434"/>
                </a:cubicBezTo>
                <a:cubicBezTo>
                  <a:pt x="667" y="3434"/>
                  <a:pt x="427" y="3541"/>
                  <a:pt x="274" y="3751"/>
                </a:cubicBezTo>
                <a:cubicBezTo>
                  <a:pt x="0" y="4108"/>
                  <a:pt x="60" y="4608"/>
                  <a:pt x="417" y="4882"/>
                </a:cubicBezTo>
                <a:lnTo>
                  <a:pt x="5155" y="8549"/>
                </a:lnTo>
                <a:lnTo>
                  <a:pt x="417" y="12204"/>
                </a:lnTo>
                <a:cubicBezTo>
                  <a:pt x="60" y="12478"/>
                  <a:pt x="0" y="12990"/>
                  <a:pt x="274" y="13335"/>
                </a:cubicBezTo>
                <a:cubicBezTo>
                  <a:pt x="429" y="13550"/>
                  <a:pt x="667" y="13645"/>
                  <a:pt x="905" y="13645"/>
                </a:cubicBezTo>
                <a:cubicBezTo>
                  <a:pt x="1084" y="13645"/>
                  <a:pt x="1250" y="13585"/>
                  <a:pt x="1405" y="13490"/>
                </a:cubicBezTo>
                <a:lnTo>
                  <a:pt x="5656" y="10180"/>
                </a:lnTo>
                <a:lnTo>
                  <a:pt x="5656" y="16288"/>
                </a:lnTo>
                <a:cubicBezTo>
                  <a:pt x="5656" y="16729"/>
                  <a:pt x="6013" y="17086"/>
                  <a:pt x="6465" y="17086"/>
                </a:cubicBezTo>
                <a:cubicBezTo>
                  <a:pt x="6906" y="17086"/>
                  <a:pt x="7263" y="16729"/>
                  <a:pt x="7263" y="16288"/>
                </a:cubicBezTo>
                <a:lnTo>
                  <a:pt x="7263" y="10180"/>
                </a:lnTo>
                <a:lnTo>
                  <a:pt x="11525" y="13490"/>
                </a:lnTo>
                <a:cubicBezTo>
                  <a:pt x="11668" y="13609"/>
                  <a:pt x="11847" y="13645"/>
                  <a:pt x="12013" y="13645"/>
                </a:cubicBezTo>
                <a:cubicBezTo>
                  <a:pt x="12252" y="13645"/>
                  <a:pt x="12490" y="13550"/>
                  <a:pt x="12656" y="13335"/>
                </a:cubicBezTo>
                <a:cubicBezTo>
                  <a:pt x="12918" y="12978"/>
                  <a:pt x="12847" y="12478"/>
                  <a:pt x="12502" y="12204"/>
                </a:cubicBezTo>
                <a:lnTo>
                  <a:pt x="7775" y="8549"/>
                </a:lnTo>
                <a:lnTo>
                  <a:pt x="12502" y="4882"/>
                </a:lnTo>
                <a:cubicBezTo>
                  <a:pt x="12859" y="4608"/>
                  <a:pt x="12918" y="4096"/>
                  <a:pt x="12656" y="3751"/>
                </a:cubicBezTo>
                <a:cubicBezTo>
                  <a:pt x="12496" y="3541"/>
                  <a:pt x="12249" y="3434"/>
                  <a:pt x="12006" y="3434"/>
                </a:cubicBezTo>
                <a:cubicBezTo>
                  <a:pt x="11834" y="3434"/>
                  <a:pt x="11663" y="3488"/>
                  <a:pt x="11525" y="3596"/>
                </a:cubicBezTo>
                <a:lnTo>
                  <a:pt x="7263" y="6906"/>
                </a:lnTo>
                <a:lnTo>
                  <a:pt x="7263" y="798"/>
                </a:lnTo>
                <a:cubicBezTo>
                  <a:pt x="7263" y="358"/>
                  <a:pt x="6906" y="0"/>
                  <a:pt x="6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7" name="Google Shape;1747;p60"/>
          <p:cNvSpPr/>
          <p:nvPr/>
        </p:nvSpPr>
        <p:spPr>
          <a:xfrm>
            <a:off x="7716388" y="3997688"/>
            <a:ext cx="212850" cy="213125"/>
          </a:xfrm>
          <a:custGeom>
            <a:avLst/>
            <a:gdLst/>
            <a:ahLst/>
            <a:cxnLst/>
            <a:rect l="l" t="t" r="r" b="b"/>
            <a:pathLst>
              <a:path w="8514" h="8525" extrusionOk="0">
                <a:moveTo>
                  <a:pt x="4251" y="1631"/>
                </a:moveTo>
                <a:cubicBezTo>
                  <a:pt x="5704" y="1631"/>
                  <a:pt x="6894" y="2810"/>
                  <a:pt x="6894" y="4263"/>
                </a:cubicBezTo>
                <a:cubicBezTo>
                  <a:pt x="6894" y="5703"/>
                  <a:pt x="5704" y="6894"/>
                  <a:pt x="4251" y="6894"/>
                </a:cubicBezTo>
                <a:cubicBezTo>
                  <a:pt x="2810" y="6894"/>
                  <a:pt x="1620" y="5727"/>
                  <a:pt x="1620" y="4263"/>
                </a:cubicBezTo>
                <a:cubicBezTo>
                  <a:pt x="1620" y="2822"/>
                  <a:pt x="2799" y="1631"/>
                  <a:pt x="4251" y="1631"/>
                </a:cubicBezTo>
                <a:close/>
                <a:moveTo>
                  <a:pt x="4251" y="0"/>
                </a:moveTo>
                <a:cubicBezTo>
                  <a:pt x="1906" y="0"/>
                  <a:pt x="1" y="1917"/>
                  <a:pt x="1" y="4263"/>
                </a:cubicBezTo>
                <a:cubicBezTo>
                  <a:pt x="1" y="6620"/>
                  <a:pt x="1906" y="8525"/>
                  <a:pt x="4251" y="8525"/>
                </a:cubicBezTo>
                <a:cubicBezTo>
                  <a:pt x="6597" y="8525"/>
                  <a:pt x="8514" y="6620"/>
                  <a:pt x="8514" y="4263"/>
                </a:cubicBezTo>
                <a:cubicBezTo>
                  <a:pt x="8514" y="1917"/>
                  <a:pt x="6609" y="0"/>
                  <a:pt x="42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3215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1"/>
          <p:cNvSpPr txBox="1">
            <a:spLocks noGrp="1"/>
          </p:cNvSpPr>
          <p:nvPr>
            <p:ph type="title"/>
          </p:nvPr>
        </p:nvSpPr>
        <p:spPr>
          <a:xfrm>
            <a:off x="720000" y="42482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loo 2" panose="020B0604020202020204" charset="0"/>
                <a:cs typeface="Baloo 2" panose="020B0604020202020204" charset="0"/>
              </a:rPr>
              <a:t>title column </a:t>
            </a:r>
            <a:endParaRPr dirty="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1073" name="Google Shape;1073;p41"/>
          <p:cNvSpPr txBox="1">
            <a:spLocks noGrp="1"/>
          </p:cNvSpPr>
          <p:nvPr>
            <p:ph type="body" idx="1"/>
          </p:nvPr>
        </p:nvSpPr>
        <p:spPr>
          <a:xfrm>
            <a:off x="720000" y="988918"/>
            <a:ext cx="77040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loo 2" panose="020B0604020202020204" charset="0"/>
                <a:cs typeface="Baloo 2" panose="020B0604020202020204" charset="0"/>
              </a:rPr>
              <a:t>From the title column, we have extracted the following columns: </a:t>
            </a:r>
            <a:endParaRPr dirty="0"/>
          </a:p>
        </p:txBody>
      </p:sp>
      <p:graphicFrame>
        <p:nvGraphicFramePr>
          <p:cNvPr id="1074" name="Google Shape;1074;p41"/>
          <p:cNvGraphicFramePr/>
          <p:nvPr>
            <p:extLst>
              <p:ext uri="{D42A27DB-BD31-4B8C-83A1-F6EECF244321}">
                <p14:modId xmlns:p14="http://schemas.microsoft.com/office/powerpoint/2010/main" val="57642590"/>
              </p:ext>
            </p:extLst>
          </p:nvPr>
        </p:nvGraphicFramePr>
        <p:xfrm>
          <a:off x="720000" y="1384617"/>
          <a:ext cx="7812800" cy="1280065"/>
        </p:xfrm>
        <a:graphic>
          <a:graphicData uri="http://schemas.openxmlformats.org/drawingml/2006/table">
            <a:tbl>
              <a:tblPr>
                <a:noFill/>
                <a:tableStyleId>{9FF0EE10-6DEB-4B9E-A945-920435DE1BE2}</a:tableStyleId>
              </a:tblPr>
              <a:tblGrid>
                <a:gridCol w="25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sng" dirty="0">
                          <a:solidFill>
                            <a:schemeClr val="hlink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C</a:t>
                      </a:r>
                      <a:r>
                        <a:rPr lang="en" sz="1300" b="1" u="sng" dirty="0">
                          <a:solidFill>
                            <a:schemeClr val="hlink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loumn name </a:t>
                      </a:r>
                      <a:endParaRPr sz="1300" b="1" u="sng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3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t</a:t>
                      </a:r>
                      <a:r>
                        <a:rPr lang="en" sz="13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itle_length </a:t>
                      </a:r>
                      <a:endParaRPr sz="130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sng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Data type </a:t>
                      </a:r>
                      <a:endParaRPr sz="1300" b="1" u="sng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int64</a:t>
                      </a:r>
                      <a:endParaRPr sz="130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u="sng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Describe</a:t>
                      </a:r>
                      <a:endParaRPr sz="1300" b="1" u="sng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3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The number of words in the title of each movie is shown in this column</a:t>
                      </a:r>
                      <a:endParaRPr sz="130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77" name="Google Shape;1077;p41"/>
          <p:cNvSpPr/>
          <p:nvPr/>
        </p:nvSpPr>
        <p:spPr>
          <a:xfrm>
            <a:off x="1340021" y="4721748"/>
            <a:ext cx="166526" cy="220239"/>
          </a:xfrm>
          <a:custGeom>
            <a:avLst/>
            <a:gdLst/>
            <a:ahLst/>
            <a:cxnLst/>
            <a:rect l="l" t="t" r="r" b="b"/>
            <a:pathLst>
              <a:path w="12919" h="17086" extrusionOk="0">
                <a:moveTo>
                  <a:pt x="6465" y="0"/>
                </a:moveTo>
                <a:cubicBezTo>
                  <a:pt x="6013" y="0"/>
                  <a:pt x="5656" y="358"/>
                  <a:pt x="5656" y="798"/>
                </a:cubicBezTo>
                <a:lnTo>
                  <a:pt x="5656" y="6906"/>
                </a:lnTo>
                <a:lnTo>
                  <a:pt x="1405" y="3596"/>
                </a:lnTo>
                <a:cubicBezTo>
                  <a:pt x="1257" y="3488"/>
                  <a:pt x="1083" y="3434"/>
                  <a:pt x="911" y="3434"/>
                </a:cubicBezTo>
                <a:cubicBezTo>
                  <a:pt x="667" y="3434"/>
                  <a:pt x="427" y="3541"/>
                  <a:pt x="274" y="3751"/>
                </a:cubicBezTo>
                <a:cubicBezTo>
                  <a:pt x="0" y="4108"/>
                  <a:pt x="60" y="4608"/>
                  <a:pt x="417" y="4882"/>
                </a:cubicBezTo>
                <a:lnTo>
                  <a:pt x="5155" y="8549"/>
                </a:lnTo>
                <a:lnTo>
                  <a:pt x="417" y="12204"/>
                </a:lnTo>
                <a:cubicBezTo>
                  <a:pt x="60" y="12478"/>
                  <a:pt x="0" y="12990"/>
                  <a:pt x="274" y="13335"/>
                </a:cubicBezTo>
                <a:cubicBezTo>
                  <a:pt x="429" y="13550"/>
                  <a:pt x="667" y="13645"/>
                  <a:pt x="905" y="13645"/>
                </a:cubicBezTo>
                <a:cubicBezTo>
                  <a:pt x="1084" y="13645"/>
                  <a:pt x="1250" y="13585"/>
                  <a:pt x="1405" y="13490"/>
                </a:cubicBezTo>
                <a:lnTo>
                  <a:pt x="5656" y="10180"/>
                </a:lnTo>
                <a:lnTo>
                  <a:pt x="5656" y="16288"/>
                </a:lnTo>
                <a:cubicBezTo>
                  <a:pt x="5656" y="16729"/>
                  <a:pt x="6013" y="17086"/>
                  <a:pt x="6465" y="17086"/>
                </a:cubicBezTo>
                <a:cubicBezTo>
                  <a:pt x="6906" y="17086"/>
                  <a:pt x="7263" y="16729"/>
                  <a:pt x="7263" y="16288"/>
                </a:cubicBezTo>
                <a:lnTo>
                  <a:pt x="7263" y="10180"/>
                </a:lnTo>
                <a:lnTo>
                  <a:pt x="11525" y="13490"/>
                </a:lnTo>
                <a:cubicBezTo>
                  <a:pt x="11668" y="13609"/>
                  <a:pt x="11847" y="13645"/>
                  <a:pt x="12013" y="13645"/>
                </a:cubicBezTo>
                <a:cubicBezTo>
                  <a:pt x="12252" y="13645"/>
                  <a:pt x="12490" y="13550"/>
                  <a:pt x="12656" y="13335"/>
                </a:cubicBezTo>
                <a:cubicBezTo>
                  <a:pt x="12918" y="12978"/>
                  <a:pt x="12847" y="12478"/>
                  <a:pt x="12502" y="12204"/>
                </a:cubicBezTo>
                <a:lnTo>
                  <a:pt x="7775" y="8549"/>
                </a:lnTo>
                <a:lnTo>
                  <a:pt x="12502" y="4882"/>
                </a:lnTo>
                <a:cubicBezTo>
                  <a:pt x="12859" y="4608"/>
                  <a:pt x="12918" y="4096"/>
                  <a:pt x="12656" y="3751"/>
                </a:cubicBezTo>
                <a:cubicBezTo>
                  <a:pt x="12496" y="3541"/>
                  <a:pt x="12249" y="3434"/>
                  <a:pt x="12006" y="3434"/>
                </a:cubicBezTo>
                <a:cubicBezTo>
                  <a:pt x="11834" y="3434"/>
                  <a:pt x="11663" y="3488"/>
                  <a:pt x="11525" y="3596"/>
                </a:cubicBezTo>
                <a:lnTo>
                  <a:pt x="7263" y="6906"/>
                </a:lnTo>
                <a:lnTo>
                  <a:pt x="7263" y="798"/>
                </a:lnTo>
                <a:cubicBezTo>
                  <a:pt x="7263" y="358"/>
                  <a:pt x="6906" y="0"/>
                  <a:pt x="6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752;p61">
            <a:extLst>
              <a:ext uri="{FF2B5EF4-FFF2-40B4-BE49-F238E27FC236}">
                <a16:creationId xmlns:a16="http://schemas.microsoft.com/office/drawing/2014/main" id="{5D297C03-68E0-42A4-AB21-242BC5E5FC12}"/>
              </a:ext>
            </a:extLst>
          </p:cNvPr>
          <p:cNvSpPr txBox="1">
            <a:spLocks/>
          </p:cNvSpPr>
          <p:nvPr/>
        </p:nvSpPr>
        <p:spPr>
          <a:xfrm>
            <a:off x="6326373" y="187081"/>
            <a:ext cx="2573078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-US" sz="1600" dirty="0">
                <a:latin typeface="Baloo 2" panose="020B0604020202020204" charset="0"/>
                <a:cs typeface="Baloo 2" panose="020B0604020202020204" charset="0"/>
              </a:rPr>
              <a:t>04. Feature Engineering</a:t>
            </a:r>
          </a:p>
        </p:txBody>
      </p:sp>
      <p:sp>
        <p:nvSpPr>
          <p:cNvPr id="11" name="Google Shape;1072;p41">
            <a:extLst>
              <a:ext uri="{FF2B5EF4-FFF2-40B4-BE49-F238E27FC236}">
                <a16:creationId xmlns:a16="http://schemas.microsoft.com/office/drawing/2014/main" id="{75614B86-87D7-4601-8837-7A354281D9E5}"/>
              </a:ext>
            </a:extLst>
          </p:cNvPr>
          <p:cNvSpPr txBox="1">
            <a:spLocks/>
          </p:cNvSpPr>
          <p:nvPr/>
        </p:nvSpPr>
        <p:spPr>
          <a:xfrm>
            <a:off x="720000" y="279523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pPr algn="l"/>
            <a:r>
              <a:rPr lang="en-US" dirty="0">
                <a:latin typeface="Baloo 2" panose="020B0604020202020204" charset="0"/>
                <a:cs typeface="Baloo 2" panose="020B0604020202020204" charset="0"/>
              </a:rPr>
              <a:t>overview column </a:t>
            </a:r>
          </a:p>
        </p:txBody>
      </p:sp>
      <p:sp>
        <p:nvSpPr>
          <p:cNvPr id="12" name="Google Shape;1073;p41">
            <a:extLst>
              <a:ext uri="{FF2B5EF4-FFF2-40B4-BE49-F238E27FC236}">
                <a16:creationId xmlns:a16="http://schemas.microsoft.com/office/drawing/2014/main" id="{4E1495F2-65E2-4994-BA74-0931CAC78503}"/>
              </a:ext>
            </a:extLst>
          </p:cNvPr>
          <p:cNvSpPr txBox="1">
            <a:spLocks/>
          </p:cNvSpPr>
          <p:nvPr/>
        </p:nvSpPr>
        <p:spPr>
          <a:xfrm>
            <a:off x="728158" y="3317480"/>
            <a:ext cx="77040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loo 2"/>
              <a:buAutoNum type="arabi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l">
              <a:buFont typeface="Baloo 2"/>
              <a:buNone/>
            </a:pPr>
            <a:r>
              <a:rPr lang="en-US" dirty="0">
                <a:latin typeface="Baloo 2" panose="020B0604020202020204" charset="0"/>
                <a:cs typeface="Baloo 2" panose="020B0604020202020204" charset="0"/>
              </a:rPr>
              <a:t>From the overview column, we have extracted the following columns: </a:t>
            </a:r>
            <a:endParaRPr lang="en-US" dirty="0"/>
          </a:p>
        </p:txBody>
      </p:sp>
      <p:graphicFrame>
        <p:nvGraphicFramePr>
          <p:cNvPr id="13" name="Google Shape;1074;p41">
            <a:extLst>
              <a:ext uri="{FF2B5EF4-FFF2-40B4-BE49-F238E27FC236}">
                <a16:creationId xmlns:a16="http://schemas.microsoft.com/office/drawing/2014/main" id="{8404CD42-5A3E-412B-9FF4-A3967DF92E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2435461"/>
              </p:ext>
            </p:extLst>
          </p:nvPr>
        </p:nvGraphicFramePr>
        <p:xfrm>
          <a:off x="728158" y="3713179"/>
          <a:ext cx="7812800" cy="1478185"/>
        </p:xfrm>
        <a:graphic>
          <a:graphicData uri="http://schemas.openxmlformats.org/drawingml/2006/table">
            <a:tbl>
              <a:tblPr>
                <a:noFill/>
                <a:tableStyleId>{9FF0EE10-6DEB-4B9E-A945-920435DE1BE2}</a:tableStyleId>
              </a:tblPr>
              <a:tblGrid>
                <a:gridCol w="25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sng" dirty="0">
                          <a:solidFill>
                            <a:schemeClr val="hlink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C</a:t>
                      </a:r>
                      <a:r>
                        <a:rPr lang="en" sz="1300" b="1" u="sng" dirty="0">
                          <a:solidFill>
                            <a:schemeClr val="hlink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loumn name </a:t>
                      </a:r>
                      <a:endParaRPr sz="1300" b="1" u="sng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3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overview</a:t>
                      </a:r>
                      <a:r>
                        <a:rPr lang="en" sz="13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_length </a:t>
                      </a:r>
                      <a:endParaRPr sz="130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sng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Data type </a:t>
                      </a:r>
                      <a:endParaRPr sz="1300" b="1" u="sng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int64</a:t>
                      </a:r>
                      <a:endParaRPr sz="130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u="sng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Describe</a:t>
                      </a:r>
                      <a:endParaRPr sz="1300" b="1" u="sng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3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The number of words in each movie's overview after removing stop words (in, me, myself, </a:t>
                      </a:r>
                      <a:r>
                        <a:rPr lang="en-US" sz="1300" dirty="0" err="1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etc</a:t>
                      </a:r>
                      <a:r>
                        <a:rPr lang="en-US" sz="13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) is shown in this column.</a:t>
                      </a:r>
                      <a:endParaRPr sz="130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467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1"/>
          <p:cNvSpPr txBox="1">
            <a:spLocks noGrp="1"/>
          </p:cNvSpPr>
          <p:nvPr>
            <p:ph type="title"/>
          </p:nvPr>
        </p:nvSpPr>
        <p:spPr>
          <a:xfrm>
            <a:off x="720000" y="4190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loo 2" panose="020B0604020202020204" charset="0"/>
                <a:cs typeface="Baloo 2" panose="020B0604020202020204" charset="0"/>
              </a:rPr>
              <a:t>runtime column </a:t>
            </a:r>
            <a:endParaRPr dirty="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1073" name="Google Shape;1073;p41"/>
          <p:cNvSpPr txBox="1">
            <a:spLocks noGrp="1"/>
          </p:cNvSpPr>
          <p:nvPr>
            <p:ph type="body" idx="1"/>
          </p:nvPr>
        </p:nvSpPr>
        <p:spPr>
          <a:xfrm>
            <a:off x="720000" y="1029520"/>
            <a:ext cx="77040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loo 2" panose="020B0604020202020204" charset="0"/>
                <a:cs typeface="Baloo 2" panose="020B0604020202020204" charset="0"/>
              </a:rPr>
              <a:t>From the title column, we have extracted the following columns: </a:t>
            </a:r>
            <a:endParaRPr dirty="0"/>
          </a:p>
        </p:txBody>
      </p:sp>
      <p:graphicFrame>
        <p:nvGraphicFramePr>
          <p:cNvPr id="1074" name="Google Shape;1074;p41"/>
          <p:cNvGraphicFramePr/>
          <p:nvPr>
            <p:extLst>
              <p:ext uri="{D42A27DB-BD31-4B8C-83A1-F6EECF244321}">
                <p14:modId xmlns:p14="http://schemas.microsoft.com/office/powerpoint/2010/main" val="3064192719"/>
              </p:ext>
            </p:extLst>
          </p:nvPr>
        </p:nvGraphicFramePr>
        <p:xfrm>
          <a:off x="720000" y="1561171"/>
          <a:ext cx="7812800" cy="2057275"/>
        </p:xfrm>
        <a:graphic>
          <a:graphicData uri="http://schemas.openxmlformats.org/drawingml/2006/table">
            <a:tbl>
              <a:tblPr>
                <a:noFill/>
                <a:tableStyleId>{9FF0EE10-6DEB-4B9E-A945-920435DE1BE2}</a:tableStyleId>
              </a:tblPr>
              <a:tblGrid>
                <a:gridCol w="25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sng" dirty="0">
                          <a:solidFill>
                            <a:schemeClr val="hlink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C</a:t>
                      </a:r>
                      <a:r>
                        <a:rPr lang="en" sz="1300" b="1" u="sng" dirty="0">
                          <a:solidFill>
                            <a:schemeClr val="hlink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loumn name </a:t>
                      </a:r>
                      <a:endParaRPr sz="1300" b="1" u="sng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300" dirty="0" err="1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runtime_categoty</a:t>
                      </a:r>
                      <a:r>
                        <a:rPr lang="en" sz="13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 </a:t>
                      </a:r>
                      <a:endParaRPr sz="130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sng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Data type </a:t>
                      </a:r>
                      <a:endParaRPr sz="1300" b="1" u="sng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3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category</a:t>
                      </a:r>
                      <a:endParaRPr sz="130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sng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Values </a:t>
                      </a:r>
                      <a:endParaRPr sz="1300" b="1" u="sng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3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short , normal, semi-long , long</a:t>
                      </a:r>
                      <a:endParaRPr sz="130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93186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u="sng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Describe</a:t>
                      </a:r>
                      <a:endParaRPr sz="1300" b="1" u="sng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3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If runtime less than 50 min </a:t>
                      </a:r>
                      <a:r>
                        <a:rPr lang="en-US" sz="13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short</a:t>
                      </a:r>
                      <a:r>
                        <a:rPr lang="en-US" sz="13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 , greater than or equal 50 and less than or equal  120 </a:t>
                      </a:r>
                      <a:r>
                        <a:rPr lang="en-US" sz="13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normal</a:t>
                      </a:r>
                      <a:r>
                        <a:rPr lang="en-US" sz="13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 , greater than or equal 120 and less than or equal  180 </a:t>
                      </a:r>
                      <a:r>
                        <a:rPr lang="en-US" sz="13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semi-long</a:t>
                      </a:r>
                      <a:r>
                        <a:rPr lang="en-US" sz="13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  ,otherwise </a:t>
                      </a:r>
                      <a:r>
                        <a:rPr lang="en-US" sz="13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long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77" name="Google Shape;1077;p41"/>
          <p:cNvSpPr/>
          <p:nvPr/>
        </p:nvSpPr>
        <p:spPr>
          <a:xfrm>
            <a:off x="1340021" y="4721748"/>
            <a:ext cx="166526" cy="220239"/>
          </a:xfrm>
          <a:custGeom>
            <a:avLst/>
            <a:gdLst/>
            <a:ahLst/>
            <a:cxnLst/>
            <a:rect l="l" t="t" r="r" b="b"/>
            <a:pathLst>
              <a:path w="12919" h="17086" extrusionOk="0">
                <a:moveTo>
                  <a:pt x="6465" y="0"/>
                </a:moveTo>
                <a:cubicBezTo>
                  <a:pt x="6013" y="0"/>
                  <a:pt x="5656" y="358"/>
                  <a:pt x="5656" y="798"/>
                </a:cubicBezTo>
                <a:lnTo>
                  <a:pt x="5656" y="6906"/>
                </a:lnTo>
                <a:lnTo>
                  <a:pt x="1405" y="3596"/>
                </a:lnTo>
                <a:cubicBezTo>
                  <a:pt x="1257" y="3488"/>
                  <a:pt x="1083" y="3434"/>
                  <a:pt x="911" y="3434"/>
                </a:cubicBezTo>
                <a:cubicBezTo>
                  <a:pt x="667" y="3434"/>
                  <a:pt x="427" y="3541"/>
                  <a:pt x="274" y="3751"/>
                </a:cubicBezTo>
                <a:cubicBezTo>
                  <a:pt x="0" y="4108"/>
                  <a:pt x="60" y="4608"/>
                  <a:pt x="417" y="4882"/>
                </a:cubicBezTo>
                <a:lnTo>
                  <a:pt x="5155" y="8549"/>
                </a:lnTo>
                <a:lnTo>
                  <a:pt x="417" y="12204"/>
                </a:lnTo>
                <a:cubicBezTo>
                  <a:pt x="60" y="12478"/>
                  <a:pt x="0" y="12990"/>
                  <a:pt x="274" y="13335"/>
                </a:cubicBezTo>
                <a:cubicBezTo>
                  <a:pt x="429" y="13550"/>
                  <a:pt x="667" y="13645"/>
                  <a:pt x="905" y="13645"/>
                </a:cubicBezTo>
                <a:cubicBezTo>
                  <a:pt x="1084" y="13645"/>
                  <a:pt x="1250" y="13585"/>
                  <a:pt x="1405" y="13490"/>
                </a:cubicBezTo>
                <a:lnTo>
                  <a:pt x="5656" y="10180"/>
                </a:lnTo>
                <a:lnTo>
                  <a:pt x="5656" y="16288"/>
                </a:lnTo>
                <a:cubicBezTo>
                  <a:pt x="5656" y="16729"/>
                  <a:pt x="6013" y="17086"/>
                  <a:pt x="6465" y="17086"/>
                </a:cubicBezTo>
                <a:cubicBezTo>
                  <a:pt x="6906" y="17086"/>
                  <a:pt x="7263" y="16729"/>
                  <a:pt x="7263" y="16288"/>
                </a:cubicBezTo>
                <a:lnTo>
                  <a:pt x="7263" y="10180"/>
                </a:lnTo>
                <a:lnTo>
                  <a:pt x="11525" y="13490"/>
                </a:lnTo>
                <a:cubicBezTo>
                  <a:pt x="11668" y="13609"/>
                  <a:pt x="11847" y="13645"/>
                  <a:pt x="12013" y="13645"/>
                </a:cubicBezTo>
                <a:cubicBezTo>
                  <a:pt x="12252" y="13645"/>
                  <a:pt x="12490" y="13550"/>
                  <a:pt x="12656" y="13335"/>
                </a:cubicBezTo>
                <a:cubicBezTo>
                  <a:pt x="12918" y="12978"/>
                  <a:pt x="12847" y="12478"/>
                  <a:pt x="12502" y="12204"/>
                </a:cubicBezTo>
                <a:lnTo>
                  <a:pt x="7775" y="8549"/>
                </a:lnTo>
                <a:lnTo>
                  <a:pt x="12502" y="4882"/>
                </a:lnTo>
                <a:cubicBezTo>
                  <a:pt x="12859" y="4608"/>
                  <a:pt x="12918" y="4096"/>
                  <a:pt x="12656" y="3751"/>
                </a:cubicBezTo>
                <a:cubicBezTo>
                  <a:pt x="12496" y="3541"/>
                  <a:pt x="12249" y="3434"/>
                  <a:pt x="12006" y="3434"/>
                </a:cubicBezTo>
                <a:cubicBezTo>
                  <a:pt x="11834" y="3434"/>
                  <a:pt x="11663" y="3488"/>
                  <a:pt x="11525" y="3596"/>
                </a:cubicBezTo>
                <a:lnTo>
                  <a:pt x="7263" y="6906"/>
                </a:lnTo>
                <a:lnTo>
                  <a:pt x="7263" y="798"/>
                </a:lnTo>
                <a:cubicBezTo>
                  <a:pt x="7263" y="358"/>
                  <a:pt x="6906" y="0"/>
                  <a:pt x="6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752;p61">
            <a:extLst>
              <a:ext uri="{FF2B5EF4-FFF2-40B4-BE49-F238E27FC236}">
                <a16:creationId xmlns:a16="http://schemas.microsoft.com/office/drawing/2014/main" id="{5D297C03-68E0-42A4-AB21-242BC5E5FC12}"/>
              </a:ext>
            </a:extLst>
          </p:cNvPr>
          <p:cNvSpPr txBox="1">
            <a:spLocks/>
          </p:cNvSpPr>
          <p:nvPr/>
        </p:nvSpPr>
        <p:spPr>
          <a:xfrm>
            <a:off x="6326373" y="187081"/>
            <a:ext cx="2573078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-US" sz="1600" dirty="0">
                <a:latin typeface="Baloo 2" panose="020B0604020202020204" charset="0"/>
                <a:cs typeface="Baloo 2" panose="020B0604020202020204" charset="0"/>
              </a:rPr>
              <a:t>04. 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4209572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1"/>
          <p:cNvSpPr txBox="1">
            <a:spLocks noGrp="1"/>
          </p:cNvSpPr>
          <p:nvPr>
            <p:ph type="title"/>
          </p:nvPr>
        </p:nvSpPr>
        <p:spPr>
          <a:xfrm>
            <a:off x="720000" y="42482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loo 2" panose="020B0604020202020204" charset="0"/>
                <a:cs typeface="Baloo 2" panose="020B0604020202020204" charset="0"/>
              </a:rPr>
              <a:t>keywords column </a:t>
            </a:r>
            <a:endParaRPr dirty="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1073" name="Google Shape;1073;p41"/>
          <p:cNvSpPr txBox="1">
            <a:spLocks noGrp="1"/>
          </p:cNvSpPr>
          <p:nvPr>
            <p:ph type="body" idx="1"/>
          </p:nvPr>
        </p:nvSpPr>
        <p:spPr>
          <a:xfrm>
            <a:off x="720000" y="988918"/>
            <a:ext cx="77040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loo 2" panose="020B0604020202020204" charset="0"/>
                <a:cs typeface="Baloo 2" panose="020B0604020202020204" charset="0"/>
              </a:rPr>
              <a:t>From the keywords column, we have extracted the following columns: </a:t>
            </a:r>
            <a:endParaRPr dirty="0"/>
          </a:p>
        </p:txBody>
      </p:sp>
      <p:graphicFrame>
        <p:nvGraphicFramePr>
          <p:cNvPr id="1074" name="Google Shape;1074;p41"/>
          <p:cNvGraphicFramePr/>
          <p:nvPr>
            <p:extLst>
              <p:ext uri="{D42A27DB-BD31-4B8C-83A1-F6EECF244321}">
                <p14:modId xmlns:p14="http://schemas.microsoft.com/office/powerpoint/2010/main" val="1546167605"/>
              </p:ext>
            </p:extLst>
          </p:nvPr>
        </p:nvGraphicFramePr>
        <p:xfrm>
          <a:off x="720000" y="1384617"/>
          <a:ext cx="7812800" cy="1280065"/>
        </p:xfrm>
        <a:graphic>
          <a:graphicData uri="http://schemas.openxmlformats.org/drawingml/2006/table">
            <a:tbl>
              <a:tblPr>
                <a:noFill/>
                <a:tableStyleId>{9FF0EE10-6DEB-4B9E-A945-920435DE1BE2}</a:tableStyleId>
              </a:tblPr>
              <a:tblGrid>
                <a:gridCol w="25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sng" dirty="0">
                          <a:solidFill>
                            <a:schemeClr val="hlink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C</a:t>
                      </a:r>
                      <a:r>
                        <a:rPr lang="en" sz="1300" b="1" u="sng" dirty="0">
                          <a:solidFill>
                            <a:schemeClr val="hlink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loumn name </a:t>
                      </a:r>
                      <a:endParaRPr sz="1300" b="1" u="sng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300" dirty="0" err="1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Keywords_count</a:t>
                      </a:r>
                      <a:r>
                        <a:rPr lang="en" sz="13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 </a:t>
                      </a:r>
                      <a:endParaRPr sz="130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sng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Data type </a:t>
                      </a:r>
                      <a:endParaRPr sz="1300" b="1" u="sng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int64</a:t>
                      </a:r>
                      <a:endParaRPr sz="130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u="sng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Describe</a:t>
                      </a:r>
                      <a:endParaRPr sz="1300" b="1" u="sng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3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The number of  keyworks for each movie</a:t>
                      </a:r>
                      <a:endParaRPr sz="130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77" name="Google Shape;1077;p41"/>
          <p:cNvSpPr/>
          <p:nvPr/>
        </p:nvSpPr>
        <p:spPr>
          <a:xfrm>
            <a:off x="1340021" y="4721748"/>
            <a:ext cx="166526" cy="220239"/>
          </a:xfrm>
          <a:custGeom>
            <a:avLst/>
            <a:gdLst/>
            <a:ahLst/>
            <a:cxnLst/>
            <a:rect l="l" t="t" r="r" b="b"/>
            <a:pathLst>
              <a:path w="12919" h="17086" extrusionOk="0">
                <a:moveTo>
                  <a:pt x="6465" y="0"/>
                </a:moveTo>
                <a:cubicBezTo>
                  <a:pt x="6013" y="0"/>
                  <a:pt x="5656" y="358"/>
                  <a:pt x="5656" y="798"/>
                </a:cubicBezTo>
                <a:lnTo>
                  <a:pt x="5656" y="6906"/>
                </a:lnTo>
                <a:lnTo>
                  <a:pt x="1405" y="3596"/>
                </a:lnTo>
                <a:cubicBezTo>
                  <a:pt x="1257" y="3488"/>
                  <a:pt x="1083" y="3434"/>
                  <a:pt x="911" y="3434"/>
                </a:cubicBezTo>
                <a:cubicBezTo>
                  <a:pt x="667" y="3434"/>
                  <a:pt x="427" y="3541"/>
                  <a:pt x="274" y="3751"/>
                </a:cubicBezTo>
                <a:cubicBezTo>
                  <a:pt x="0" y="4108"/>
                  <a:pt x="60" y="4608"/>
                  <a:pt x="417" y="4882"/>
                </a:cubicBezTo>
                <a:lnTo>
                  <a:pt x="5155" y="8549"/>
                </a:lnTo>
                <a:lnTo>
                  <a:pt x="417" y="12204"/>
                </a:lnTo>
                <a:cubicBezTo>
                  <a:pt x="60" y="12478"/>
                  <a:pt x="0" y="12990"/>
                  <a:pt x="274" y="13335"/>
                </a:cubicBezTo>
                <a:cubicBezTo>
                  <a:pt x="429" y="13550"/>
                  <a:pt x="667" y="13645"/>
                  <a:pt x="905" y="13645"/>
                </a:cubicBezTo>
                <a:cubicBezTo>
                  <a:pt x="1084" y="13645"/>
                  <a:pt x="1250" y="13585"/>
                  <a:pt x="1405" y="13490"/>
                </a:cubicBezTo>
                <a:lnTo>
                  <a:pt x="5656" y="10180"/>
                </a:lnTo>
                <a:lnTo>
                  <a:pt x="5656" y="16288"/>
                </a:lnTo>
                <a:cubicBezTo>
                  <a:pt x="5656" y="16729"/>
                  <a:pt x="6013" y="17086"/>
                  <a:pt x="6465" y="17086"/>
                </a:cubicBezTo>
                <a:cubicBezTo>
                  <a:pt x="6906" y="17086"/>
                  <a:pt x="7263" y="16729"/>
                  <a:pt x="7263" y="16288"/>
                </a:cubicBezTo>
                <a:lnTo>
                  <a:pt x="7263" y="10180"/>
                </a:lnTo>
                <a:lnTo>
                  <a:pt x="11525" y="13490"/>
                </a:lnTo>
                <a:cubicBezTo>
                  <a:pt x="11668" y="13609"/>
                  <a:pt x="11847" y="13645"/>
                  <a:pt x="12013" y="13645"/>
                </a:cubicBezTo>
                <a:cubicBezTo>
                  <a:pt x="12252" y="13645"/>
                  <a:pt x="12490" y="13550"/>
                  <a:pt x="12656" y="13335"/>
                </a:cubicBezTo>
                <a:cubicBezTo>
                  <a:pt x="12918" y="12978"/>
                  <a:pt x="12847" y="12478"/>
                  <a:pt x="12502" y="12204"/>
                </a:cubicBezTo>
                <a:lnTo>
                  <a:pt x="7775" y="8549"/>
                </a:lnTo>
                <a:lnTo>
                  <a:pt x="12502" y="4882"/>
                </a:lnTo>
                <a:cubicBezTo>
                  <a:pt x="12859" y="4608"/>
                  <a:pt x="12918" y="4096"/>
                  <a:pt x="12656" y="3751"/>
                </a:cubicBezTo>
                <a:cubicBezTo>
                  <a:pt x="12496" y="3541"/>
                  <a:pt x="12249" y="3434"/>
                  <a:pt x="12006" y="3434"/>
                </a:cubicBezTo>
                <a:cubicBezTo>
                  <a:pt x="11834" y="3434"/>
                  <a:pt x="11663" y="3488"/>
                  <a:pt x="11525" y="3596"/>
                </a:cubicBezTo>
                <a:lnTo>
                  <a:pt x="7263" y="6906"/>
                </a:lnTo>
                <a:lnTo>
                  <a:pt x="7263" y="798"/>
                </a:lnTo>
                <a:cubicBezTo>
                  <a:pt x="7263" y="358"/>
                  <a:pt x="6906" y="0"/>
                  <a:pt x="6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752;p61">
            <a:extLst>
              <a:ext uri="{FF2B5EF4-FFF2-40B4-BE49-F238E27FC236}">
                <a16:creationId xmlns:a16="http://schemas.microsoft.com/office/drawing/2014/main" id="{5D297C03-68E0-42A4-AB21-242BC5E5FC12}"/>
              </a:ext>
            </a:extLst>
          </p:cNvPr>
          <p:cNvSpPr txBox="1">
            <a:spLocks/>
          </p:cNvSpPr>
          <p:nvPr/>
        </p:nvSpPr>
        <p:spPr>
          <a:xfrm>
            <a:off x="6326373" y="187081"/>
            <a:ext cx="2573078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-US" sz="1600" dirty="0">
                <a:latin typeface="Baloo 2" panose="020B0604020202020204" charset="0"/>
                <a:cs typeface="Baloo 2" panose="020B0604020202020204" charset="0"/>
              </a:rPr>
              <a:t>04. Feature Engineering</a:t>
            </a:r>
          </a:p>
        </p:txBody>
      </p:sp>
      <p:sp>
        <p:nvSpPr>
          <p:cNvPr id="11" name="Google Shape;1072;p41">
            <a:extLst>
              <a:ext uri="{FF2B5EF4-FFF2-40B4-BE49-F238E27FC236}">
                <a16:creationId xmlns:a16="http://schemas.microsoft.com/office/drawing/2014/main" id="{75614B86-87D7-4601-8837-7A354281D9E5}"/>
              </a:ext>
            </a:extLst>
          </p:cNvPr>
          <p:cNvSpPr txBox="1">
            <a:spLocks/>
          </p:cNvSpPr>
          <p:nvPr/>
        </p:nvSpPr>
        <p:spPr>
          <a:xfrm>
            <a:off x="720000" y="279523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pPr algn="l"/>
            <a:r>
              <a:rPr lang="en-US" dirty="0">
                <a:latin typeface="Baloo 2" panose="020B0604020202020204" charset="0"/>
                <a:cs typeface="Baloo 2" panose="020B0604020202020204" charset="0"/>
              </a:rPr>
              <a:t>Revenue &amp; budget columns </a:t>
            </a:r>
          </a:p>
        </p:txBody>
      </p:sp>
      <p:sp>
        <p:nvSpPr>
          <p:cNvPr id="12" name="Google Shape;1073;p41">
            <a:extLst>
              <a:ext uri="{FF2B5EF4-FFF2-40B4-BE49-F238E27FC236}">
                <a16:creationId xmlns:a16="http://schemas.microsoft.com/office/drawing/2014/main" id="{4E1495F2-65E2-4994-BA74-0931CAC78503}"/>
              </a:ext>
            </a:extLst>
          </p:cNvPr>
          <p:cNvSpPr txBox="1">
            <a:spLocks/>
          </p:cNvSpPr>
          <p:nvPr/>
        </p:nvSpPr>
        <p:spPr>
          <a:xfrm>
            <a:off x="728158" y="3317480"/>
            <a:ext cx="77040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loo 2"/>
              <a:buAutoNum type="arabi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l">
              <a:buFont typeface="Baloo 2"/>
              <a:buNone/>
            </a:pPr>
            <a:r>
              <a:rPr lang="en-US" dirty="0">
                <a:latin typeface="Baloo 2" panose="020B0604020202020204" charset="0"/>
                <a:cs typeface="Baloo 2" panose="020B0604020202020204" charset="0"/>
              </a:rPr>
              <a:t>From the revenue &amp; budget columns, we have extracted the following columns: </a:t>
            </a:r>
            <a:endParaRPr lang="en-US" dirty="0"/>
          </a:p>
        </p:txBody>
      </p:sp>
      <p:graphicFrame>
        <p:nvGraphicFramePr>
          <p:cNvPr id="13" name="Google Shape;1074;p41">
            <a:extLst>
              <a:ext uri="{FF2B5EF4-FFF2-40B4-BE49-F238E27FC236}">
                <a16:creationId xmlns:a16="http://schemas.microsoft.com/office/drawing/2014/main" id="{8404CD42-5A3E-412B-9FF4-A3967DF92E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1385275"/>
              </p:ext>
            </p:extLst>
          </p:nvPr>
        </p:nvGraphicFramePr>
        <p:xfrm>
          <a:off x="728158" y="3713179"/>
          <a:ext cx="7812800" cy="1280065"/>
        </p:xfrm>
        <a:graphic>
          <a:graphicData uri="http://schemas.openxmlformats.org/drawingml/2006/table">
            <a:tbl>
              <a:tblPr>
                <a:noFill/>
                <a:tableStyleId>{9FF0EE10-6DEB-4B9E-A945-920435DE1BE2}</a:tableStyleId>
              </a:tblPr>
              <a:tblGrid>
                <a:gridCol w="25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sng" dirty="0">
                          <a:solidFill>
                            <a:schemeClr val="hlink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C</a:t>
                      </a:r>
                      <a:r>
                        <a:rPr lang="en" sz="1300" b="1" u="sng" dirty="0">
                          <a:solidFill>
                            <a:schemeClr val="hlink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loumn name </a:t>
                      </a:r>
                      <a:endParaRPr sz="1300" b="1" u="sng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3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profit</a:t>
                      </a:r>
                      <a:endParaRPr sz="130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sng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Data type </a:t>
                      </a:r>
                      <a:endParaRPr sz="1300" b="1" u="sng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float64</a:t>
                      </a:r>
                      <a:endParaRPr sz="130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u="sng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Describe</a:t>
                      </a:r>
                      <a:endParaRPr sz="1300" b="1" u="sng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3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The difference between revenue &amp; budget </a:t>
                      </a:r>
                      <a:endParaRPr sz="130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7519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1"/>
          <p:cNvSpPr txBox="1">
            <a:spLocks noGrp="1"/>
          </p:cNvSpPr>
          <p:nvPr>
            <p:ph type="title"/>
          </p:nvPr>
        </p:nvSpPr>
        <p:spPr>
          <a:xfrm>
            <a:off x="720000" y="42482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loo 2" panose="020B0604020202020204" charset="0"/>
                <a:cs typeface="Baloo 2" panose="020B0604020202020204" charset="0"/>
              </a:rPr>
              <a:t>S</a:t>
            </a:r>
            <a:r>
              <a:rPr lang="en" dirty="0">
                <a:latin typeface="Baloo 2" panose="020B0604020202020204" charset="0"/>
                <a:cs typeface="Baloo 2" panose="020B0604020202020204" charset="0"/>
              </a:rPr>
              <a:t>poken_languages column </a:t>
            </a:r>
            <a:endParaRPr dirty="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1073" name="Google Shape;1073;p41"/>
          <p:cNvSpPr txBox="1">
            <a:spLocks noGrp="1"/>
          </p:cNvSpPr>
          <p:nvPr>
            <p:ph type="body" idx="1"/>
          </p:nvPr>
        </p:nvSpPr>
        <p:spPr>
          <a:xfrm>
            <a:off x="720000" y="988918"/>
            <a:ext cx="77040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loo 2" panose="020B0604020202020204" charset="0"/>
                <a:cs typeface="Baloo 2" panose="020B0604020202020204" charset="0"/>
              </a:rPr>
              <a:t>From the </a:t>
            </a:r>
            <a:r>
              <a:rPr lang="en-US" dirty="0" err="1">
                <a:latin typeface="Baloo 2" panose="020B0604020202020204" charset="0"/>
                <a:cs typeface="Baloo 2" panose="020B0604020202020204" charset="0"/>
              </a:rPr>
              <a:t>spoken_language</a:t>
            </a:r>
            <a:r>
              <a:rPr lang="en-US" dirty="0">
                <a:latin typeface="Baloo 2" panose="020B0604020202020204" charset="0"/>
                <a:cs typeface="Baloo 2" panose="020B0604020202020204" charset="0"/>
              </a:rPr>
              <a:t> column, we have extracted the following columns: </a:t>
            </a:r>
            <a:endParaRPr dirty="0"/>
          </a:p>
        </p:txBody>
      </p:sp>
      <p:graphicFrame>
        <p:nvGraphicFramePr>
          <p:cNvPr id="1074" name="Google Shape;1074;p41"/>
          <p:cNvGraphicFramePr/>
          <p:nvPr>
            <p:extLst>
              <p:ext uri="{D42A27DB-BD31-4B8C-83A1-F6EECF244321}">
                <p14:modId xmlns:p14="http://schemas.microsoft.com/office/powerpoint/2010/main" val="2469083585"/>
              </p:ext>
            </p:extLst>
          </p:nvPr>
        </p:nvGraphicFramePr>
        <p:xfrm>
          <a:off x="720000" y="1384617"/>
          <a:ext cx="7812800" cy="1280065"/>
        </p:xfrm>
        <a:graphic>
          <a:graphicData uri="http://schemas.openxmlformats.org/drawingml/2006/table">
            <a:tbl>
              <a:tblPr>
                <a:noFill/>
                <a:tableStyleId>{9FF0EE10-6DEB-4B9E-A945-920435DE1BE2}</a:tableStyleId>
              </a:tblPr>
              <a:tblGrid>
                <a:gridCol w="25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sng" dirty="0">
                          <a:solidFill>
                            <a:schemeClr val="hlink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C</a:t>
                      </a:r>
                      <a:r>
                        <a:rPr lang="en" sz="1300" b="1" u="sng" dirty="0">
                          <a:solidFill>
                            <a:schemeClr val="hlink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loumn name </a:t>
                      </a:r>
                      <a:endParaRPr sz="1300" b="1" u="sng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Baloo 2"/>
                          <a:cs typeface="Baloo 2"/>
                          <a:sym typeface="Arial"/>
                        </a:rPr>
                        <a:t>spoken_language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Baloo 2"/>
                          <a:cs typeface="Baloo 2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_count</a:t>
                      </a:r>
                      <a:r>
                        <a:rPr lang="en" sz="1300" b="0" i="0" u="none" strike="noStrike" cap="none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 </a:t>
                      </a:r>
                      <a:endParaRPr sz="1300" b="0" i="0" u="none" strike="noStrike" cap="none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sng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Data type </a:t>
                      </a:r>
                      <a:endParaRPr sz="1300" b="1" u="sng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int64</a:t>
                      </a:r>
                      <a:endParaRPr sz="130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u="sng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Describe</a:t>
                      </a:r>
                      <a:endParaRPr sz="1300" b="1" u="sng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3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The number of 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Baloo 2"/>
                          <a:cs typeface="Baloo 2"/>
                          <a:sym typeface="Arial"/>
                        </a:rPr>
                        <a:t>spoken_language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Baloo 2"/>
                          <a:cs typeface="Baloo 2"/>
                          <a:sym typeface="Arial"/>
                        </a:rPr>
                        <a:t> </a:t>
                      </a:r>
                      <a:r>
                        <a:rPr lang="en-US" sz="13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 for each movie</a:t>
                      </a:r>
                      <a:endParaRPr sz="130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77" name="Google Shape;1077;p41"/>
          <p:cNvSpPr/>
          <p:nvPr/>
        </p:nvSpPr>
        <p:spPr>
          <a:xfrm>
            <a:off x="1340021" y="4721748"/>
            <a:ext cx="166526" cy="220239"/>
          </a:xfrm>
          <a:custGeom>
            <a:avLst/>
            <a:gdLst/>
            <a:ahLst/>
            <a:cxnLst/>
            <a:rect l="l" t="t" r="r" b="b"/>
            <a:pathLst>
              <a:path w="12919" h="17086" extrusionOk="0">
                <a:moveTo>
                  <a:pt x="6465" y="0"/>
                </a:moveTo>
                <a:cubicBezTo>
                  <a:pt x="6013" y="0"/>
                  <a:pt x="5656" y="358"/>
                  <a:pt x="5656" y="798"/>
                </a:cubicBezTo>
                <a:lnTo>
                  <a:pt x="5656" y="6906"/>
                </a:lnTo>
                <a:lnTo>
                  <a:pt x="1405" y="3596"/>
                </a:lnTo>
                <a:cubicBezTo>
                  <a:pt x="1257" y="3488"/>
                  <a:pt x="1083" y="3434"/>
                  <a:pt x="911" y="3434"/>
                </a:cubicBezTo>
                <a:cubicBezTo>
                  <a:pt x="667" y="3434"/>
                  <a:pt x="427" y="3541"/>
                  <a:pt x="274" y="3751"/>
                </a:cubicBezTo>
                <a:cubicBezTo>
                  <a:pt x="0" y="4108"/>
                  <a:pt x="60" y="4608"/>
                  <a:pt x="417" y="4882"/>
                </a:cubicBezTo>
                <a:lnTo>
                  <a:pt x="5155" y="8549"/>
                </a:lnTo>
                <a:lnTo>
                  <a:pt x="417" y="12204"/>
                </a:lnTo>
                <a:cubicBezTo>
                  <a:pt x="60" y="12478"/>
                  <a:pt x="0" y="12990"/>
                  <a:pt x="274" y="13335"/>
                </a:cubicBezTo>
                <a:cubicBezTo>
                  <a:pt x="429" y="13550"/>
                  <a:pt x="667" y="13645"/>
                  <a:pt x="905" y="13645"/>
                </a:cubicBezTo>
                <a:cubicBezTo>
                  <a:pt x="1084" y="13645"/>
                  <a:pt x="1250" y="13585"/>
                  <a:pt x="1405" y="13490"/>
                </a:cubicBezTo>
                <a:lnTo>
                  <a:pt x="5656" y="10180"/>
                </a:lnTo>
                <a:lnTo>
                  <a:pt x="5656" y="16288"/>
                </a:lnTo>
                <a:cubicBezTo>
                  <a:pt x="5656" y="16729"/>
                  <a:pt x="6013" y="17086"/>
                  <a:pt x="6465" y="17086"/>
                </a:cubicBezTo>
                <a:cubicBezTo>
                  <a:pt x="6906" y="17086"/>
                  <a:pt x="7263" y="16729"/>
                  <a:pt x="7263" y="16288"/>
                </a:cubicBezTo>
                <a:lnTo>
                  <a:pt x="7263" y="10180"/>
                </a:lnTo>
                <a:lnTo>
                  <a:pt x="11525" y="13490"/>
                </a:lnTo>
                <a:cubicBezTo>
                  <a:pt x="11668" y="13609"/>
                  <a:pt x="11847" y="13645"/>
                  <a:pt x="12013" y="13645"/>
                </a:cubicBezTo>
                <a:cubicBezTo>
                  <a:pt x="12252" y="13645"/>
                  <a:pt x="12490" y="13550"/>
                  <a:pt x="12656" y="13335"/>
                </a:cubicBezTo>
                <a:cubicBezTo>
                  <a:pt x="12918" y="12978"/>
                  <a:pt x="12847" y="12478"/>
                  <a:pt x="12502" y="12204"/>
                </a:cubicBezTo>
                <a:lnTo>
                  <a:pt x="7775" y="8549"/>
                </a:lnTo>
                <a:lnTo>
                  <a:pt x="12502" y="4882"/>
                </a:lnTo>
                <a:cubicBezTo>
                  <a:pt x="12859" y="4608"/>
                  <a:pt x="12918" y="4096"/>
                  <a:pt x="12656" y="3751"/>
                </a:cubicBezTo>
                <a:cubicBezTo>
                  <a:pt x="12496" y="3541"/>
                  <a:pt x="12249" y="3434"/>
                  <a:pt x="12006" y="3434"/>
                </a:cubicBezTo>
                <a:cubicBezTo>
                  <a:pt x="11834" y="3434"/>
                  <a:pt x="11663" y="3488"/>
                  <a:pt x="11525" y="3596"/>
                </a:cubicBezTo>
                <a:lnTo>
                  <a:pt x="7263" y="6906"/>
                </a:lnTo>
                <a:lnTo>
                  <a:pt x="7263" y="798"/>
                </a:lnTo>
                <a:cubicBezTo>
                  <a:pt x="7263" y="358"/>
                  <a:pt x="6906" y="0"/>
                  <a:pt x="6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752;p61">
            <a:extLst>
              <a:ext uri="{FF2B5EF4-FFF2-40B4-BE49-F238E27FC236}">
                <a16:creationId xmlns:a16="http://schemas.microsoft.com/office/drawing/2014/main" id="{5D297C03-68E0-42A4-AB21-242BC5E5FC12}"/>
              </a:ext>
            </a:extLst>
          </p:cNvPr>
          <p:cNvSpPr txBox="1">
            <a:spLocks/>
          </p:cNvSpPr>
          <p:nvPr/>
        </p:nvSpPr>
        <p:spPr>
          <a:xfrm>
            <a:off x="6326373" y="187081"/>
            <a:ext cx="2573078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-US" sz="1600" dirty="0">
                <a:latin typeface="Baloo 2" panose="020B0604020202020204" charset="0"/>
                <a:cs typeface="Baloo 2" panose="020B0604020202020204" charset="0"/>
              </a:rPr>
              <a:t>04. Feature Engineering</a:t>
            </a:r>
          </a:p>
        </p:txBody>
      </p:sp>
      <p:sp>
        <p:nvSpPr>
          <p:cNvPr id="10" name="Google Shape;1072;p41">
            <a:extLst>
              <a:ext uri="{FF2B5EF4-FFF2-40B4-BE49-F238E27FC236}">
                <a16:creationId xmlns:a16="http://schemas.microsoft.com/office/drawing/2014/main" id="{418E94FD-D79F-4DF0-BED1-CE684A7B11F4}"/>
              </a:ext>
            </a:extLst>
          </p:cNvPr>
          <p:cNvSpPr txBox="1">
            <a:spLocks/>
          </p:cNvSpPr>
          <p:nvPr/>
        </p:nvSpPr>
        <p:spPr>
          <a:xfrm>
            <a:off x="720000" y="275905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pPr algn="l"/>
            <a:r>
              <a:rPr lang="en-US" dirty="0" err="1">
                <a:latin typeface="Baloo 2" panose="020B0604020202020204" charset="0"/>
                <a:cs typeface="Baloo 2" panose="020B0604020202020204" charset="0"/>
              </a:rPr>
              <a:t>Production_countries</a:t>
            </a:r>
            <a:r>
              <a:rPr lang="en-US" dirty="0">
                <a:latin typeface="Baloo 2" panose="020B0604020202020204" charset="0"/>
                <a:cs typeface="Baloo 2" panose="020B0604020202020204" charset="0"/>
              </a:rPr>
              <a:t> column </a:t>
            </a:r>
          </a:p>
        </p:txBody>
      </p:sp>
      <p:sp>
        <p:nvSpPr>
          <p:cNvPr id="14" name="Google Shape;1073;p41">
            <a:extLst>
              <a:ext uri="{FF2B5EF4-FFF2-40B4-BE49-F238E27FC236}">
                <a16:creationId xmlns:a16="http://schemas.microsoft.com/office/drawing/2014/main" id="{120F7675-A106-4697-8FAB-F55CA2FB00D8}"/>
              </a:ext>
            </a:extLst>
          </p:cNvPr>
          <p:cNvSpPr txBox="1">
            <a:spLocks/>
          </p:cNvSpPr>
          <p:nvPr/>
        </p:nvSpPr>
        <p:spPr>
          <a:xfrm>
            <a:off x="720000" y="3323146"/>
            <a:ext cx="77040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loo 2"/>
              <a:buAutoNum type="arabi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l">
              <a:buFont typeface="Baloo 2"/>
              <a:buNone/>
            </a:pPr>
            <a:r>
              <a:rPr lang="en-US" dirty="0">
                <a:latin typeface="Baloo 2" panose="020B0604020202020204" charset="0"/>
                <a:cs typeface="Baloo 2" panose="020B0604020202020204" charset="0"/>
              </a:rPr>
              <a:t>From the </a:t>
            </a:r>
            <a:r>
              <a:rPr lang="en-US" dirty="0" err="1">
                <a:latin typeface="Baloo 2" panose="020B0604020202020204" charset="0"/>
                <a:cs typeface="Baloo 2" panose="020B0604020202020204" charset="0"/>
              </a:rPr>
              <a:t>production_countries</a:t>
            </a:r>
            <a:r>
              <a:rPr lang="en-US" dirty="0">
                <a:latin typeface="Baloo 2" panose="020B0604020202020204" charset="0"/>
                <a:cs typeface="Baloo 2" panose="020B0604020202020204" charset="0"/>
              </a:rPr>
              <a:t> column, we have extracted the following columns: </a:t>
            </a:r>
            <a:endParaRPr lang="en-US" dirty="0"/>
          </a:p>
        </p:txBody>
      </p:sp>
      <p:graphicFrame>
        <p:nvGraphicFramePr>
          <p:cNvPr id="15" name="Google Shape;1074;p41">
            <a:extLst>
              <a:ext uri="{FF2B5EF4-FFF2-40B4-BE49-F238E27FC236}">
                <a16:creationId xmlns:a16="http://schemas.microsoft.com/office/drawing/2014/main" id="{8DFF395A-41F8-498C-B374-5D68EDBED2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0440391"/>
              </p:ext>
            </p:extLst>
          </p:nvPr>
        </p:nvGraphicFramePr>
        <p:xfrm>
          <a:off x="720000" y="3718845"/>
          <a:ext cx="7812800" cy="1280065"/>
        </p:xfrm>
        <a:graphic>
          <a:graphicData uri="http://schemas.openxmlformats.org/drawingml/2006/table">
            <a:tbl>
              <a:tblPr>
                <a:noFill/>
                <a:tableStyleId>{9FF0EE10-6DEB-4B9E-A945-920435DE1BE2}</a:tableStyleId>
              </a:tblPr>
              <a:tblGrid>
                <a:gridCol w="25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sng" dirty="0">
                          <a:solidFill>
                            <a:schemeClr val="hlink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C</a:t>
                      </a:r>
                      <a:r>
                        <a:rPr lang="en" sz="1300" b="1" u="sng" dirty="0">
                          <a:solidFill>
                            <a:schemeClr val="hlink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loumn name </a:t>
                      </a:r>
                      <a:endParaRPr sz="1300" b="1" u="sng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Baloo 2"/>
                          <a:cs typeface="Baloo 2"/>
                          <a:sym typeface="Arial"/>
                        </a:rPr>
                        <a:t>production_countries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Baloo 2"/>
                          <a:cs typeface="Baloo 2"/>
                          <a:sym typeface="Arial"/>
                        </a:rPr>
                        <a:t>  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_count</a:t>
                      </a:r>
                      <a:r>
                        <a:rPr lang="en" sz="1300" b="0" i="0" u="none" strike="noStrike" cap="none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 </a:t>
                      </a:r>
                      <a:endParaRPr sz="1300" b="0" i="0" u="none" strike="noStrike" cap="none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sng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Data type </a:t>
                      </a:r>
                      <a:endParaRPr sz="1300" b="1" u="sng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int64</a:t>
                      </a:r>
                      <a:endParaRPr sz="130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u="sng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Describe</a:t>
                      </a:r>
                      <a:endParaRPr sz="1300" b="1" u="sng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3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The number of 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Baloo 2"/>
                          <a:cs typeface="Baloo 2"/>
                          <a:sym typeface="Arial"/>
                        </a:rPr>
                        <a:t>production_countries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Baloo 2"/>
                          <a:cs typeface="Baloo 2"/>
                          <a:sym typeface="Arial"/>
                        </a:rPr>
                        <a:t> </a:t>
                      </a:r>
                      <a:r>
                        <a:rPr lang="en-US" sz="13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 for each movie</a:t>
                      </a:r>
                      <a:endParaRPr sz="130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979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Baloo 2" panose="020B0604020202020204" charset="0"/>
                <a:cs typeface="Baloo 2" panose="020B0604020202020204" charset="0"/>
              </a:rPr>
              <a:t>Table of contents</a:t>
            </a:r>
            <a:endParaRPr b="1" dirty="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1084" name="Google Shape;1084;p42"/>
          <p:cNvSpPr txBox="1">
            <a:spLocks noGrp="1"/>
          </p:cNvSpPr>
          <p:nvPr>
            <p:ph type="subTitle" idx="1"/>
          </p:nvPr>
        </p:nvSpPr>
        <p:spPr>
          <a:xfrm>
            <a:off x="720000" y="22353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Describe the main problem</a:t>
            </a:r>
            <a:endParaRPr dirty="0"/>
          </a:p>
        </p:txBody>
      </p:sp>
      <p:sp>
        <p:nvSpPr>
          <p:cNvPr id="1085" name="Google Shape;1085;p42"/>
          <p:cNvSpPr txBox="1">
            <a:spLocks noGrp="1"/>
          </p:cNvSpPr>
          <p:nvPr>
            <p:ph type="subTitle" idx="2"/>
          </p:nvPr>
        </p:nvSpPr>
        <p:spPr>
          <a:xfrm>
            <a:off x="3319282" y="22353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Brief about the dataset that is used </a:t>
            </a:r>
            <a:endParaRPr dirty="0"/>
          </a:p>
        </p:txBody>
      </p:sp>
      <p:sp>
        <p:nvSpPr>
          <p:cNvPr id="1089" name="Google Shape;1089;p42"/>
          <p:cNvSpPr txBox="1">
            <a:spLocks noGrp="1"/>
          </p:cNvSpPr>
          <p:nvPr>
            <p:ph type="title" idx="7"/>
          </p:nvPr>
        </p:nvSpPr>
        <p:spPr>
          <a:xfrm>
            <a:off x="1505400" y="14209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91" name="Google Shape;1091;p42"/>
          <p:cNvSpPr txBox="1">
            <a:spLocks noGrp="1"/>
          </p:cNvSpPr>
          <p:nvPr>
            <p:ph type="title" idx="9"/>
          </p:nvPr>
        </p:nvSpPr>
        <p:spPr>
          <a:xfrm>
            <a:off x="4104682" y="14209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095" name="Google Shape;1095;p42"/>
          <p:cNvSpPr txBox="1">
            <a:spLocks noGrp="1"/>
          </p:cNvSpPr>
          <p:nvPr>
            <p:ph type="subTitle" idx="16"/>
          </p:nvPr>
        </p:nvSpPr>
        <p:spPr>
          <a:xfrm>
            <a:off x="720000" y="1849179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Baloo 2" panose="020B0604020202020204" charset="0"/>
                <a:cs typeface="Baloo 2" panose="020B0604020202020204" charset="0"/>
              </a:rPr>
              <a:t>Overview</a:t>
            </a:r>
            <a:endParaRPr sz="2000" b="1" dirty="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1096" name="Google Shape;1096;p42"/>
          <p:cNvSpPr txBox="1">
            <a:spLocks noGrp="1"/>
          </p:cNvSpPr>
          <p:nvPr>
            <p:ph type="subTitle" idx="17"/>
          </p:nvPr>
        </p:nvSpPr>
        <p:spPr>
          <a:xfrm>
            <a:off x="3319282" y="1849179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Baloo 2" panose="020B0604020202020204" charset="0"/>
                <a:cs typeface="Baloo 2" panose="020B0604020202020204" charset="0"/>
              </a:rPr>
              <a:t>About dataset </a:t>
            </a:r>
            <a:endParaRPr sz="2000" b="1" dirty="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51" name="Google Shape;1087;p42">
            <a:extLst>
              <a:ext uri="{FF2B5EF4-FFF2-40B4-BE49-F238E27FC236}">
                <a16:creationId xmlns:a16="http://schemas.microsoft.com/office/drawing/2014/main" id="{40338AB6-0EBB-4DD9-A95F-1F61F093C05C}"/>
              </a:ext>
            </a:extLst>
          </p:cNvPr>
          <p:cNvSpPr txBox="1">
            <a:spLocks/>
          </p:cNvSpPr>
          <p:nvPr/>
        </p:nvSpPr>
        <p:spPr>
          <a:xfrm>
            <a:off x="6018557" y="2235387"/>
            <a:ext cx="2721405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/>
            <a:r>
              <a:rPr lang="en-US" dirty="0"/>
              <a:t>Trying to understand data and find all problems in each column </a:t>
            </a:r>
          </a:p>
        </p:txBody>
      </p:sp>
      <p:sp>
        <p:nvSpPr>
          <p:cNvPr id="52" name="Google Shape;1093;p42">
            <a:extLst>
              <a:ext uri="{FF2B5EF4-FFF2-40B4-BE49-F238E27FC236}">
                <a16:creationId xmlns:a16="http://schemas.microsoft.com/office/drawing/2014/main" id="{5805BD25-8FB6-4CB8-A9C6-86650860A5A7}"/>
              </a:ext>
            </a:extLst>
          </p:cNvPr>
          <p:cNvSpPr txBox="1">
            <a:spLocks/>
          </p:cNvSpPr>
          <p:nvPr/>
        </p:nvSpPr>
        <p:spPr>
          <a:xfrm>
            <a:off x="6803958" y="142098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obster"/>
              <a:buNone/>
              <a:defRPr sz="3000" b="0" i="0" u="none" strike="noStrike" cap="none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obster"/>
              <a:buNone/>
              <a:defRPr sz="30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obster"/>
              <a:buNone/>
              <a:defRPr sz="30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obster"/>
              <a:buNone/>
              <a:defRPr sz="30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obster"/>
              <a:buNone/>
              <a:defRPr sz="30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obster"/>
              <a:buNone/>
              <a:defRPr sz="30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obster"/>
              <a:buNone/>
              <a:defRPr sz="30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obster"/>
              <a:buNone/>
              <a:defRPr sz="30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obster"/>
              <a:buNone/>
              <a:defRPr sz="30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"/>
              <a:t>03</a:t>
            </a:r>
          </a:p>
        </p:txBody>
      </p:sp>
      <p:sp>
        <p:nvSpPr>
          <p:cNvPr id="53" name="Google Shape;1099;p42">
            <a:extLst>
              <a:ext uri="{FF2B5EF4-FFF2-40B4-BE49-F238E27FC236}">
                <a16:creationId xmlns:a16="http://schemas.microsoft.com/office/drawing/2014/main" id="{74D488A9-213B-4E90-949B-BBE622001D9B}"/>
              </a:ext>
            </a:extLst>
          </p:cNvPr>
          <p:cNvSpPr txBox="1">
            <a:spLocks/>
          </p:cNvSpPr>
          <p:nvPr/>
        </p:nvSpPr>
        <p:spPr>
          <a:xfrm>
            <a:off x="5624782" y="1849179"/>
            <a:ext cx="3434277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2000" b="1" dirty="0">
                <a:latin typeface="Baloo 2" panose="020B0604020202020204" charset="0"/>
                <a:cs typeface="Baloo 2" panose="020B0604020202020204" charset="0"/>
              </a:rPr>
              <a:t>Exploratory data analysis</a:t>
            </a:r>
          </a:p>
        </p:txBody>
      </p:sp>
      <p:sp>
        <p:nvSpPr>
          <p:cNvPr id="54" name="Google Shape;1083;p42">
            <a:extLst>
              <a:ext uri="{FF2B5EF4-FFF2-40B4-BE49-F238E27FC236}">
                <a16:creationId xmlns:a16="http://schemas.microsoft.com/office/drawing/2014/main" id="{391A098C-9842-4862-A58D-A9100F56DC2C}"/>
              </a:ext>
            </a:extLst>
          </p:cNvPr>
          <p:cNvSpPr txBox="1">
            <a:spLocks/>
          </p:cNvSpPr>
          <p:nvPr/>
        </p:nvSpPr>
        <p:spPr>
          <a:xfrm>
            <a:off x="1377676" y="4135876"/>
            <a:ext cx="2652064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/>
            <a:r>
              <a:rPr lang="en-US" sz="1600" dirty="0">
                <a:solidFill>
                  <a:srgbClr val="666666"/>
                </a:solidFill>
              </a:rPr>
              <a:t>Trying to extract new columns from existing ones </a:t>
            </a:r>
          </a:p>
        </p:txBody>
      </p:sp>
      <p:sp>
        <p:nvSpPr>
          <p:cNvPr id="55" name="Google Shape;1090;p42">
            <a:extLst>
              <a:ext uri="{FF2B5EF4-FFF2-40B4-BE49-F238E27FC236}">
                <a16:creationId xmlns:a16="http://schemas.microsoft.com/office/drawing/2014/main" id="{8B41EBE8-AC6F-4710-9E1D-FFE424AF9A8B}"/>
              </a:ext>
            </a:extLst>
          </p:cNvPr>
          <p:cNvSpPr txBox="1">
            <a:spLocks/>
          </p:cNvSpPr>
          <p:nvPr/>
        </p:nvSpPr>
        <p:spPr>
          <a:xfrm>
            <a:off x="2301768" y="3324496"/>
            <a:ext cx="799569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obster"/>
              <a:buNone/>
              <a:defRPr sz="3000" b="0" i="0" u="none" strike="noStrike" cap="none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obster"/>
              <a:buNone/>
              <a:defRPr sz="30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obster"/>
              <a:buNone/>
              <a:defRPr sz="30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obster"/>
              <a:buNone/>
              <a:defRPr sz="30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obster"/>
              <a:buNone/>
              <a:defRPr sz="30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obster"/>
              <a:buNone/>
              <a:defRPr sz="30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obster"/>
              <a:buNone/>
              <a:defRPr sz="30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obster"/>
              <a:buNone/>
              <a:defRPr sz="30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obster"/>
              <a:buNone/>
              <a:defRPr sz="30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"/>
              <a:t>04</a:t>
            </a:r>
          </a:p>
        </p:txBody>
      </p:sp>
      <p:sp>
        <p:nvSpPr>
          <p:cNvPr id="56" name="Google Shape;1097;p42">
            <a:extLst>
              <a:ext uri="{FF2B5EF4-FFF2-40B4-BE49-F238E27FC236}">
                <a16:creationId xmlns:a16="http://schemas.microsoft.com/office/drawing/2014/main" id="{17F0D330-E4D4-4ACC-8B70-603E2527AA63}"/>
              </a:ext>
            </a:extLst>
          </p:cNvPr>
          <p:cNvSpPr txBox="1">
            <a:spLocks/>
          </p:cNvSpPr>
          <p:nvPr/>
        </p:nvSpPr>
        <p:spPr>
          <a:xfrm>
            <a:off x="1212994" y="3710704"/>
            <a:ext cx="2977115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2000" b="1" dirty="0">
                <a:latin typeface="Baloo 2" panose="020B0604020202020204" charset="0"/>
                <a:cs typeface="Baloo 2" panose="020B0604020202020204" charset="0"/>
              </a:rPr>
              <a:t>Feature engineering</a:t>
            </a:r>
          </a:p>
        </p:txBody>
      </p:sp>
      <p:sp>
        <p:nvSpPr>
          <p:cNvPr id="15" name="Google Shape;1083;p42">
            <a:extLst>
              <a:ext uri="{FF2B5EF4-FFF2-40B4-BE49-F238E27FC236}">
                <a16:creationId xmlns:a16="http://schemas.microsoft.com/office/drawing/2014/main" id="{F9E3BB2C-FC64-47F2-8AA4-B087F8D4CE7E}"/>
              </a:ext>
            </a:extLst>
          </p:cNvPr>
          <p:cNvSpPr txBox="1">
            <a:spLocks/>
          </p:cNvSpPr>
          <p:nvPr/>
        </p:nvSpPr>
        <p:spPr>
          <a:xfrm>
            <a:off x="4789210" y="4135876"/>
            <a:ext cx="2977114" cy="70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/>
            <a:r>
              <a:rPr lang="en-US" sz="1600" dirty="0">
                <a:solidFill>
                  <a:srgbClr val="666666"/>
                </a:solidFill>
              </a:rPr>
              <a:t>Trying to find the relationship between columns </a:t>
            </a:r>
          </a:p>
        </p:txBody>
      </p:sp>
      <p:sp>
        <p:nvSpPr>
          <p:cNvPr id="16" name="Google Shape;1090;p42">
            <a:extLst>
              <a:ext uri="{FF2B5EF4-FFF2-40B4-BE49-F238E27FC236}">
                <a16:creationId xmlns:a16="http://schemas.microsoft.com/office/drawing/2014/main" id="{64C85134-52C0-4529-9F5C-AA345F79B9B5}"/>
              </a:ext>
            </a:extLst>
          </p:cNvPr>
          <p:cNvSpPr txBox="1">
            <a:spLocks/>
          </p:cNvSpPr>
          <p:nvPr/>
        </p:nvSpPr>
        <p:spPr>
          <a:xfrm>
            <a:off x="5713302" y="3324496"/>
            <a:ext cx="799569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obster"/>
              <a:buNone/>
              <a:defRPr sz="3000" b="0" i="0" u="none" strike="noStrike" cap="none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obster"/>
              <a:buNone/>
              <a:defRPr sz="30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obster"/>
              <a:buNone/>
              <a:defRPr sz="30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obster"/>
              <a:buNone/>
              <a:defRPr sz="30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obster"/>
              <a:buNone/>
              <a:defRPr sz="30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obster"/>
              <a:buNone/>
              <a:defRPr sz="30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obster"/>
              <a:buNone/>
              <a:defRPr sz="30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obster"/>
              <a:buNone/>
              <a:defRPr sz="30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obster"/>
              <a:buNone/>
              <a:defRPr sz="30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17" name="Google Shape;1097;p42">
            <a:extLst>
              <a:ext uri="{FF2B5EF4-FFF2-40B4-BE49-F238E27FC236}">
                <a16:creationId xmlns:a16="http://schemas.microsoft.com/office/drawing/2014/main" id="{28F1EC5C-69DD-4E8D-8090-22B978820E83}"/>
              </a:ext>
            </a:extLst>
          </p:cNvPr>
          <p:cNvSpPr txBox="1">
            <a:spLocks/>
          </p:cNvSpPr>
          <p:nvPr/>
        </p:nvSpPr>
        <p:spPr>
          <a:xfrm>
            <a:off x="4624528" y="3710704"/>
            <a:ext cx="2977115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2000" b="1" dirty="0">
                <a:latin typeface="Baloo 2" panose="020B0604020202020204" charset="0"/>
                <a:cs typeface="Baloo 2" panose="020B0604020202020204" charset="0"/>
              </a:rPr>
              <a:t>Data analysis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1"/>
          <p:cNvSpPr txBox="1">
            <a:spLocks noGrp="1"/>
          </p:cNvSpPr>
          <p:nvPr>
            <p:ph type="title"/>
          </p:nvPr>
        </p:nvSpPr>
        <p:spPr>
          <a:xfrm>
            <a:off x="720000" y="42482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Baloo 2" panose="020B0604020202020204" charset="0"/>
                <a:cs typeface="Baloo 2" panose="020B0604020202020204" charset="0"/>
              </a:rPr>
              <a:t>Production_companies</a:t>
            </a:r>
            <a:r>
              <a:rPr lang="en" dirty="0">
                <a:latin typeface="Baloo 2" panose="020B0604020202020204" charset="0"/>
                <a:cs typeface="Baloo 2" panose="020B0604020202020204" charset="0"/>
              </a:rPr>
              <a:t> column </a:t>
            </a:r>
            <a:endParaRPr dirty="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1073" name="Google Shape;1073;p41"/>
          <p:cNvSpPr txBox="1">
            <a:spLocks noGrp="1"/>
          </p:cNvSpPr>
          <p:nvPr>
            <p:ph type="body" idx="1"/>
          </p:nvPr>
        </p:nvSpPr>
        <p:spPr>
          <a:xfrm>
            <a:off x="720000" y="988918"/>
            <a:ext cx="77040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loo 2" panose="020B0604020202020204" charset="0"/>
                <a:cs typeface="Baloo 2" panose="020B0604020202020204" charset="0"/>
              </a:rPr>
              <a:t>From the </a:t>
            </a:r>
            <a:r>
              <a:rPr lang="en-US" dirty="0" err="1">
                <a:latin typeface="Baloo 2" panose="020B0604020202020204" charset="0"/>
                <a:cs typeface="Baloo 2" panose="020B0604020202020204" charset="0"/>
              </a:rPr>
              <a:t>production_companies</a:t>
            </a:r>
            <a:r>
              <a:rPr lang="en-US" dirty="0">
                <a:latin typeface="Baloo 2" panose="020B0604020202020204" charset="0"/>
                <a:cs typeface="Baloo 2" panose="020B0604020202020204" charset="0"/>
              </a:rPr>
              <a:t> column, we have extracted the following columns: </a:t>
            </a:r>
            <a:endParaRPr dirty="0"/>
          </a:p>
        </p:txBody>
      </p:sp>
      <p:graphicFrame>
        <p:nvGraphicFramePr>
          <p:cNvPr id="1074" name="Google Shape;1074;p41"/>
          <p:cNvGraphicFramePr/>
          <p:nvPr>
            <p:extLst>
              <p:ext uri="{D42A27DB-BD31-4B8C-83A1-F6EECF244321}">
                <p14:modId xmlns:p14="http://schemas.microsoft.com/office/powerpoint/2010/main" val="2900343107"/>
              </p:ext>
            </p:extLst>
          </p:nvPr>
        </p:nvGraphicFramePr>
        <p:xfrm>
          <a:off x="720000" y="1384617"/>
          <a:ext cx="7812800" cy="1280065"/>
        </p:xfrm>
        <a:graphic>
          <a:graphicData uri="http://schemas.openxmlformats.org/drawingml/2006/table">
            <a:tbl>
              <a:tblPr>
                <a:noFill/>
                <a:tableStyleId>{9FF0EE10-6DEB-4B9E-A945-920435DE1BE2}</a:tableStyleId>
              </a:tblPr>
              <a:tblGrid>
                <a:gridCol w="25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sng" dirty="0">
                          <a:solidFill>
                            <a:schemeClr val="hlink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C</a:t>
                      </a:r>
                      <a:r>
                        <a:rPr lang="en" sz="1300" b="1" u="sng" dirty="0">
                          <a:solidFill>
                            <a:schemeClr val="hlink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loumn name </a:t>
                      </a:r>
                      <a:endParaRPr sz="1300" b="1" u="sng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Baloo 2"/>
                          <a:cs typeface="Baloo 2"/>
                          <a:sym typeface="Arial"/>
                        </a:rPr>
                        <a:t>production_companies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Baloo 2"/>
                          <a:cs typeface="Baloo 2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_count</a:t>
                      </a:r>
                      <a:r>
                        <a:rPr lang="en" sz="1300" b="0" i="0" u="none" strike="noStrike" cap="none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 </a:t>
                      </a:r>
                      <a:endParaRPr sz="1300" b="0" i="0" u="none" strike="noStrike" cap="none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sng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Data type </a:t>
                      </a:r>
                      <a:endParaRPr sz="1300" b="1" u="sng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int64</a:t>
                      </a:r>
                      <a:endParaRPr sz="130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u="sng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Describe</a:t>
                      </a:r>
                      <a:endParaRPr sz="1300" b="1" u="sng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3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The number of 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Baloo 2"/>
                          <a:cs typeface="Baloo 2"/>
                          <a:sym typeface="Arial"/>
                        </a:rPr>
                        <a:t>production_companies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Baloo 2"/>
                          <a:cs typeface="Baloo 2"/>
                          <a:sym typeface="Arial"/>
                        </a:rPr>
                        <a:t> </a:t>
                      </a:r>
                      <a:r>
                        <a:rPr lang="en-US" sz="13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for each movie</a:t>
                      </a:r>
                      <a:endParaRPr sz="130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77" name="Google Shape;1077;p41"/>
          <p:cNvSpPr/>
          <p:nvPr/>
        </p:nvSpPr>
        <p:spPr>
          <a:xfrm>
            <a:off x="1340021" y="4721748"/>
            <a:ext cx="166526" cy="220239"/>
          </a:xfrm>
          <a:custGeom>
            <a:avLst/>
            <a:gdLst/>
            <a:ahLst/>
            <a:cxnLst/>
            <a:rect l="l" t="t" r="r" b="b"/>
            <a:pathLst>
              <a:path w="12919" h="17086" extrusionOk="0">
                <a:moveTo>
                  <a:pt x="6465" y="0"/>
                </a:moveTo>
                <a:cubicBezTo>
                  <a:pt x="6013" y="0"/>
                  <a:pt x="5656" y="358"/>
                  <a:pt x="5656" y="798"/>
                </a:cubicBezTo>
                <a:lnTo>
                  <a:pt x="5656" y="6906"/>
                </a:lnTo>
                <a:lnTo>
                  <a:pt x="1405" y="3596"/>
                </a:lnTo>
                <a:cubicBezTo>
                  <a:pt x="1257" y="3488"/>
                  <a:pt x="1083" y="3434"/>
                  <a:pt x="911" y="3434"/>
                </a:cubicBezTo>
                <a:cubicBezTo>
                  <a:pt x="667" y="3434"/>
                  <a:pt x="427" y="3541"/>
                  <a:pt x="274" y="3751"/>
                </a:cubicBezTo>
                <a:cubicBezTo>
                  <a:pt x="0" y="4108"/>
                  <a:pt x="60" y="4608"/>
                  <a:pt x="417" y="4882"/>
                </a:cubicBezTo>
                <a:lnTo>
                  <a:pt x="5155" y="8549"/>
                </a:lnTo>
                <a:lnTo>
                  <a:pt x="417" y="12204"/>
                </a:lnTo>
                <a:cubicBezTo>
                  <a:pt x="60" y="12478"/>
                  <a:pt x="0" y="12990"/>
                  <a:pt x="274" y="13335"/>
                </a:cubicBezTo>
                <a:cubicBezTo>
                  <a:pt x="429" y="13550"/>
                  <a:pt x="667" y="13645"/>
                  <a:pt x="905" y="13645"/>
                </a:cubicBezTo>
                <a:cubicBezTo>
                  <a:pt x="1084" y="13645"/>
                  <a:pt x="1250" y="13585"/>
                  <a:pt x="1405" y="13490"/>
                </a:cubicBezTo>
                <a:lnTo>
                  <a:pt x="5656" y="10180"/>
                </a:lnTo>
                <a:lnTo>
                  <a:pt x="5656" y="16288"/>
                </a:lnTo>
                <a:cubicBezTo>
                  <a:pt x="5656" y="16729"/>
                  <a:pt x="6013" y="17086"/>
                  <a:pt x="6465" y="17086"/>
                </a:cubicBezTo>
                <a:cubicBezTo>
                  <a:pt x="6906" y="17086"/>
                  <a:pt x="7263" y="16729"/>
                  <a:pt x="7263" y="16288"/>
                </a:cubicBezTo>
                <a:lnTo>
                  <a:pt x="7263" y="10180"/>
                </a:lnTo>
                <a:lnTo>
                  <a:pt x="11525" y="13490"/>
                </a:lnTo>
                <a:cubicBezTo>
                  <a:pt x="11668" y="13609"/>
                  <a:pt x="11847" y="13645"/>
                  <a:pt x="12013" y="13645"/>
                </a:cubicBezTo>
                <a:cubicBezTo>
                  <a:pt x="12252" y="13645"/>
                  <a:pt x="12490" y="13550"/>
                  <a:pt x="12656" y="13335"/>
                </a:cubicBezTo>
                <a:cubicBezTo>
                  <a:pt x="12918" y="12978"/>
                  <a:pt x="12847" y="12478"/>
                  <a:pt x="12502" y="12204"/>
                </a:cubicBezTo>
                <a:lnTo>
                  <a:pt x="7775" y="8549"/>
                </a:lnTo>
                <a:lnTo>
                  <a:pt x="12502" y="4882"/>
                </a:lnTo>
                <a:cubicBezTo>
                  <a:pt x="12859" y="4608"/>
                  <a:pt x="12918" y="4096"/>
                  <a:pt x="12656" y="3751"/>
                </a:cubicBezTo>
                <a:cubicBezTo>
                  <a:pt x="12496" y="3541"/>
                  <a:pt x="12249" y="3434"/>
                  <a:pt x="12006" y="3434"/>
                </a:cubicBezTo>
                <a:cubicBezTo>
                  <a:pt x="11834" y="3434"/>
                  <a:pt x="11663" y="3488"/>
                  <a:pt x="11525" y="3596"/>
                </a:cubicBezTo>
                <a:lnTo>
                  <a:pt x="7263" y="6906"/>
                </a:lnTo>
                <a:lnTo>
                  <a:pt x="7263" y="798"/>
                </a:lnTo>
                <a:cubicBezTo>
                  <a:pt x="7263" y="358"/>
                  <a:pt x="6906" y="0"/>
                  <a:pt x="6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752;p61">
            <a:extLst>
              <a:ext uri="{FF2B5EF4-FFF2-40B4-BE49-F238E27FC236}">
                <a16:creationId xmlns:a16="http://schemas.microsoft.com/office/drawing/2014/main" id="{5D297C03-68E0-42A4-AB21-242BC5E5FC12}"/>
              </a:ext>
            </a:extLst>
          </p:cNvPr>
          <p:cNvSpPr txBox="1">
            <a:spLocks/>
          </p:cNvSpPr>
          <p:nvPr/>
        </p:nvSpPr>
        <p:spPr>
          <a:xfrm>
            <a:off x="6326373" y="187081"/>
            <a:ext cx="2573078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-US" sz="1600" dirty="0">
                <a:latin typeface="Baloo 2" panose="020B0604020202020204" charset="0"/>
                <a:cs typeface="Baloo 2" panose="020B0604020202020204" charset="0"/>
              </a:rPr>
              <a:t>04. Feature Engineering</a:t>
            </a:r>
          </a:p>
        </p:txBody>
      </p:sp>
      <p:sp>
        <p:nvSpPr>
          <p:cNvPr id="10" name="Google Shape;1072;p41">
            <a:extLst>
              <a:ext uri="{FF2B5EF4-FFF2-40B4-BE49-F238E27FC236}">
                <a16:creationId xmlns:a16="http://schemas.microsoft.com/office/drawing/2014/main" id="{418E94FD-D79F-4DF0-BED1-CE684A7B11F4}"/>
              </a:ext>
            </a:extLst>
          </p:cNvPr>
          <p:cNvSpPr txBox="1">
            <a:spLocks/>
          </p:cNvSpPr>
          <p:nvPr/>
        </p:nvSpPr>
        <p:spPr>
          <a:xfrm>
            <a:off x="720000" y="275905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pPr algn="l"/>
            <a:r>
              <a:rPr lang="en-US" dirty="0">
                <a:latin typeface="Baloo 2" panose="020B0604020202020204" charset="0"/>
                <a:cs typeface="Baloo 2" panose="020B0604020202020204" charset="0"/>
              </a:rPr>
              <a:t>genres column </a:t>
            </a:r>
          </a:p>
        </p:txBody>
      </p:sp>
      <p:sp>
        <p:nvSpPr>
          <p:cNvPr id="14" name="Google Shape;1073;p41">
            <a:extLst>
              <a:ext uri="{FF2B5EF4-FFF2-40B4-BE49-F238E27FC236}">
                <a16:creationId xmlns:a16="http://schemas.microsoft.com/office/drawing/2014/main" id="{120F7675-A106-4697-8FAB-F55CA2FB00D8}"/>
              </a:ext>
            </a:extLst>
          </p:cNvPr>
          <p:cNvSpPr txBox="1">
            <a:spLocks/>
          </p:cNvSpPr>
          <p:nvPr/>
        </p:nvSpPr>
        <p:spPr>
          <a:xfrm>
            <a:off x="720000" y="3323146"/>
            <a:ext cx="77040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loo 2"/>
              <a:buAutoNum type="arabi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l">
              <a:buFont typeface="Baloo 2"/>
              <a:buNone/>
            </a:pPr>
            <a:r>
              <a:rPr lang="en-US" dirty="0">
                <a:latin typeface="Baloo 2" panose="020B0604020202020204" charset="0"/>
                <a:cs typeface="Baloo 2" panose="020B0604020202020204" charset="0"/>
              </a:rPr>
              <a:t>From the genres column, we have extracted the following columns: </a:t>
            </a:r>
            <a:endParaRPr lang="en-US" dirty="0"/>
          </a:p>
        </p:txBody>
      </p:sp>
      <p:graphicFrame>
        <p:nvGraphicFramePr>
          <p:cNvPr id="15" name="Google Shape;1074;p41">
            <a:extLst>
              <a:ext uri="{FF2B5EF4-FFF2-40B4-BE49-F238E27FC236}">
                <a16:creationId xmlns:a16="http://schemas.microsoft.com/office/drawing/2014/main" id="{8DFF395A-41F8-498C-B374-5D68EDBED2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1614661"/>
              </p:ext>
            </p:extLst>
          </p:nvPr>
        </p:nvGraphicFramePr>
        <p:xfrm>
          <a:off x="720000" y="3718845"/>
          <a:ext cx="7812800" cy="1280065"/>
        </p:xfrm>
        <a:graphic>
          <a:graphicData uri="http://schemas.openxmlformats.org/drawingml/2006/table">
            <a:tbl>
              <a:tblPr>
                <a:noFill/>
                <a:tableStyleId>{9FF0EE10-6DEB-4B9E-A945-920435DE1BE2}</a:tableStyleId>
              </a:tblPr>
              <a:tblGrid>
                <a:gridCol w="25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sng" dirty="0">
                          <a:solidFill>
                            <a:schemeClr val="hlink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C</a:t>
                      </a:r>
                      <a:r>
                        <a:rPr lang="en" sz="1300" b="1" u="sng" dirty="0">
                          <a:solidFill>
                            <a:schemeClr val="hlink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loumn name </a:t>
                      </a:r>
                      <a:endParaRPr sz="1300" b="1" u="sng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Baloo 2"/>
                          <a:cs typeface="Baloo 2"/>
                          <a:sym typeface="Arial"/>
                        </a:rPr>
                        <a:t>genres  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_count</a:t>
                      </a:r>
                      <a:r>
                        <a:rPr lang="en" sz="1300" b="0" i="0" u="none" strike="noStrike" cap="none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 </a:t>
                      </a:r>
                      <a:endParaRPr sz="1300" b="0" i="0" u="none" strike="noStrike" cap="none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sng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Data type </a:t>
                      </a:r>
                      <a:endParaRPr sz="1300" b="1" u="sng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int64</a:t>
                      </a:r>
                      <a:endParaRPr sz="130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u="sng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Describe</a:t>
                      </a:r>
                      <a:endParaRPr sz="1300" b="1" u="sng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3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The number of 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Baloo 2"/>
                          <a:cs typeface="Baloo 2"/>
                          <a:sym typeface="Arial"/>
                        </a:rPr>
                        <a:t> genres</a:t>
                      </a:r>
                      <a:r>
                        <a:rPr lang="en-US" sz="13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 for each movie</a:t>
                      </a:r>
                      <a:endParaRPr sz="130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659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1"/>
          <p:cNvSpPr txBox="1">
            <a:spLocks noGrp="1"/>
          </p:cNvSpPr>
          <p:nvPr>
            <p:ph type="title"/>
          </p:nvPr>
        </p:nvSpPr>
        <p:spPr>
          <a:xfrm>
            <a:off x="720000" y="42482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Baloo 2" panose="020B0604020202020204" charset="0"/>
                <a:cs typeface="Baloo 2" panose="020B0604020202020204" charset="0"/>
              </a:rPr>
              <a:t>release_date</a:t>
            </a:r>
            <a:r>
              <a:rPr lang="en" dirty="0">
                <a:latin typeface="Baloo 2" panose="020B0604020202020204" charset="0"/>
                <a:cs typeface="Baloo 2" panose="020B0604020202020204" charset="0"/>
              </a:rPr>
              <a:t> column </a:t>
            </a:r>
            <a:endParaRPr dirty="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1073" name="Google Shape;1073;p41"/>
          <p:cNvSpPr txBox="1">
            <a:spLocks noGrp="1"/>
          </p:cNvSpPr>
          <p:nvPr>
            <p:ph type="body" idx="1"/>
          </p:nvPr>
        </p:nvSpPr>
        <p:spPr>
          <a:xfrm>
            <a:off x="720000" y="988918"/>
            <a:ext cx="77040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loo 2" panose="020B0604020202020204" charset="0"/>
                <a:cs typeface="Baloo 2" panose="020B0604020202020204" charset="0"/>
              </a:rPr>
              <a:t>From the </a:t>
            </a:r>
            <a:r>
              <a:rPr lang="en-US" dirty="0" err="1">
                <a:latin typeface="Baloo 2" panose="020B0604020202020204" charset="0"/>
                <a:cs typeface="Baloo 2" panose="020B0604020202020204" charset="0"/>
              </a:rPr>
              <a:t>release_date</a:t>
            </a:r>
            <a:r>
              <a:rPr lang="en-US" dirty="0">
                <a:latin typeface="Baloo 2" panose="020B0604020202020204" charset="0"/>
                <a:cs typeface="Baloo 2" panose="020B0604020202020204" charset="0"/>
              </a:rPr>
              <a:t> column, we have extracted the following columns: </a:t>
            </a:r>
            <a:endParaRPr dirty="0"/>
          </a:p>
        </p:txBody>
      </p:sp>
      <p:sp>
        <p:nvSpPr>
          <p:cNvPr id="1077" name="Google Shape;1077;p41"/>
          <p:cNvSpPr/>
          <p:nvPr/>
        </p:nvSpPr>
        <p:spPr>
          <a:xfrm>
            <a:off x="1340021" y="4721748"/>
            <a:ext cx="166526" cy="220239"/>
          </a:xfrm>
          <a:custGeom>
            <a:avLst/>
            <a:gdLst/>
            <a:ahLst/>
            <a:cxnLst/>
            <a:rect l="l" t="t" r="r" b="b"/>
            <a:pathLst>
              <a:path w="12919" h="17086" extrusionOk="0">
                <a:moveTo>
                  <a:pt x="6465" y="0"/>
                </a:moveTo>
                <a:cubicBezTo>
                  <a:pt x="6013" y="0"/>
                  <a:pt x="5656" y="358"/>
                  <a:pt x="5656" y="798"/>
                </a:cubicBezTo>
                <a:lnTo>
                  <a:pt x="5656" y="6906"/>
                </a:lnTo>
                <a:lnTo>
                  <a:pt x="1405" y="3596"/>
                </a:lnTo>
                <a:cubicBezTo>
                  <a:pt x="1257" y="3488"/>
                  <a:pt x="1083" y="3434"/>
                  <a:pt x="911" y="3434"/>
                </a:cubicBezTo>
                <a:cubicBezTo>
                  <a:pt x="667" y="3434"/>
                  <a:pt x="427" y="3541"/>
                  <a:pt x="274" y="3751"/>
                </a:cubicBezTo>
                <a:cubicBezTo>
                  <a:pt x="0" y="4108"/>
                  <a:pt x="60" y="4608"/>
                  <a:pt x="417" y="4882"/>
                </a:cubicBezTo>
                <a:lnTo>
                  <a:pt x="5155" y="8549"/>
                </a:lnTo>
                <a:lnTo>
                  <a:pt x="417" y="12204"/>
                </a:lnTo>
                <a:cubicBezTo>
                  <a:pt x="60" y="12478"/>
                  <a:pt x="0" y="12990"/>
                  <a:pt x="274" y="13335"/>
                </a:cubicBezTo>
                <a:cubicBezTo>
                  <a:pt x="429" y="13550"/>
                  <a:pt x="667" y="13645"/>
                  <a:pt x="905" y="13645"/>
                </a:cubicBezTo>
                <a:cubicBezTo>
                  <a:pt x="1084" y="13645"/>
                  <a:pt x="1250" y="13585"/>
                  <a:pt x="1405" y="13490"/>
                </a:cubicBezTo>
                <a:lnTo>
                  <a:pt x="5656" y="10180"/>
                </a:lnTo>
                <a:lnTo>
                  <a:pt x="5656" y="16288"/>
                </a:lnTo>
                <a:cubicBezTo>
                  <a:pt x="5656" y="16729"/>
                  <a:pt x="6013" y="17086"/>
                  <a:pt x="6465" y="17086"/>
                </a:cubicBezTo>
                <a:cubicBezTo>
                  <a:pt x="6906" y="17086"/>
                  <a:pt x="7263" y="16729"/>
                  <a:pt x="7263" y="16288"/>
                </a:cubicBezTo>
                <a:lnTo>
                  <a:pt x="7263" y="10180"/>
                </a:lnTo>
                <a:lnTo>
                  <a:pt x="11525" y="13490"/>
                </a:lnTo>
                <a:cubicBezTo>
                  <a:pt x="11668" y="13609"/>
                  <a:pt x="11847" y="13645"/>
                  <a:pt x="12013" y="13645"/>
                </a:cubicBezTo>
                <a:cubicBezTo>
                  <a:pt x="12252" y="13645"/>
                  <a:pt x="12490" y="13550"/>
                  <a:pt x="12656" y="13335"/>
                </a:cubicBezTo>
                <a:cubicBezTo>
                  <a:pt x="12918" y="12978"/>
                  <a:pt x="12847" y="12478"/>
                  <a:pt x="12502" y="12204"/>
                </a:cubicBezTo>
                <a:lnTo>
                  <a:pt x="7775" y="8549"/>
                </a:lnTo>
                <a:lnTo>
                  <a:pt x="12502" y="4882"/>
                </a:lnTo>
                <a:cubicBezTo>
                  <a:pt x="12859" y="4608"/>
                  <a:pt x="12918" y="4096"/>
                  <a:pt x="12656" y="3751"/>
                </a:cubicBezTo>
                <a:cubicBezTo>
                  <a:pt x="12496" y="3541"/>
                  <a:pt x="12249" y="3434"/>
                  <a:pt x="12006" y="3434"/>
                </a:cubicBezTo>
                <a:cubicBezTo>
                  <a:pt x="11834" y="3434"/>
                  <a:pt x="11663" y="3488"/>
                  <a:pt x="11525" y="3596"/>
                </a:cubicBezTo>
                <a:lnTo>
                  <a:pt x="7263" y="6906"/>
                </a:lnTo>
                <a:lnTo>
                  <a:pt x="7263" y="798"/>
                </a:lnTo>
                <a:cubicBezTo>
                  <a:pt x="7263" y="358"/>
                  <a:pt x="6906" y="0"/>
                  <a:pt x="6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752;p61">
            <a:extLst>
              <a:ext uri="{FF2B5EF4-FFF2-40B4-BE49-F238E27FC236}">
                <a16:creationId xmlns:a16="http://schemas.microsoft.com/office/drawing/2014/main" id="{5D297C03-68E0-42A4-AB21-242BC5E5FC12}"/>
              </a:ext>
            </a:extLst>
          </p:cNvPr>
          <p:cNvSpPr txBox="1">
            <a:spLocks/>
          </p:cNvSpPr>
          <p:nvPr/>
        </p:nvSpPr>
        <p:spPr>
          <a:xfrm>
            <a:off x="6326373" y="187081"/>
            <a:ext cx="2573078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-US" sz="1600" dirty="0">
                <a:latin typeface="Baloo 2" panose="020B0604020202020204" charset="0"/>
                <a:cs typeface="Baloo 2" panose="020B0604020202020204" charset="0"/>
              </a:rPr>
              <a:t>04. Feature Engineering</a:t>
            </a:r>
          </a:p>
        </p:txBody>
      </p:sp>
      <p:graphicFrame>
        <p:nvGraphicFramePr>
          <p:cNvPr id="12" name="Google Shape;1074;p41">
            <a:extLst>
              <a:ext uri="{FF2B5EF4-FFF2-40B4-BE49-F238E27FC236}">
                <a16:creationId xmlns:a16="http://schemas.microsoft.com/office/drawing/2014/main" id="{CE10A493-B32A-4A78-8E18-404882392D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3629052"/>
              </p:ext>
            </p:extLst>
          </p:nvPr>
        </p:nvGraphicFramePr>
        <p:xfrm>
          <a:off x="720000" y="1865739"/>
          <a:ext cx="7812800" cy="1191343"/>
        </p:xfrm>
        <a:graphic>
          <a:graphicData uri="http://schemas.openxmlformats.org/drawingml/2006/table">
            <a:tbl>
              <a:tblPr>
                <a:noFill/>
                <a:tableStyleId>{9FF0EE10-6DEB-4B9E-A945-920435DE1BE2}</a:tableStyleId>
              </a:tblPr>
              <a:tblGrid>
                <a:gridCol w="25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40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sng" dirty="0">
                          <a:solidFill>
                            <a:schemeClr val="hlink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C</a:t>
                      </a:r>
                      <a:r>
                        <a:rPr lang="en" sz="1300" b="1" u="sng" dirty="0">
                          <a:solidFill>
                            <a:schemeClr val="hlink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loumn name </a:t>
                      </a:r>
                      <a:endParaRPr sz="1300" b="1" u="sng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release_date_year</a:t>
                      </a:r>
                      <a:endParaRPr sz="1300" b="0" i="0" u="none" strike="noStrike" cap="none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7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sng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Data type </a:t>
                      </a:r>
                      <a:endParaRPr sz="1300" b="1" u="sng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int64</a:t>
                      </a:r>
                      <a:endParaRPr sz="130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7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u="sng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Describe</a:t>
                      </a:r>
                      <a:endParaRPr sz="1300" b="1" u="sng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3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This movie has been released in which year </a:t>
                      </a:r>
                      <a:endParaRPr sz="130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Google Shape;1074;p41">
            <a:extLst>
              <a:ext uri="{FF2B5EF4-FFF2-40B4-BE49-F238E27FC236}">
                <a16:creationId xmlns:a16="http://schemas.microsoft.com/office/drawing/2014/main" id="{E117C767-CCED-4186-A0C1-2A911F60D6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9665553"/>
              </p:ext>
            </p:extLst>
          </p:nvPr>
        </p:nvGraphicFramePr>
        <p:xfrm>
          <a:off x="720000" y="3527328"/>
          <a:ext cx="7812800" cy="1191343"/>
        </p:xfrm>
        <a:graphic>
          <a:graphicData uri="http://schemas.openxmlformats.org/drawingml/2006/table">
            <a:tbl>
              <a:tblPr>
                <a:noFill/>
                <a:tableStyleId>{9FF0EE10-6DEB-4B9E-A945-920435DE1BE2}</a:tableStyleId>
              </a:tblPr>
              <a:tblGrid>
                <a:gridCol w="25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40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sng" dirty="0">
                          <a:solidFill>
                            <a:schemeClr val="hlink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C</a:t>
                      </a:r>
                      <a:r>
                        <a:rPr lang="en" sz="1300" b="1" u="sng" dirty="0">
                          <a:solidFill>
                            <a:schemeClr val="hlink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loumn name </a:t>
                      </a:r>
                      <a:endParaRPr sz="1300" b="1" u="sng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release_date_month</a:t>
                      </a:r>
                      <a:endParaRPr lang="en-US" sz="1300" b="0" i="0" u="none" strike="noStrike" cap="none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7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sng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Data type </a:t>
                      </a:r>
                      <a:endParaRPr sz="1300" b="1" u="sng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object</a:t>
                      </a:r>
                      <a:endParaRPr sz="130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7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u="sng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Describe</a:t>
                      </a:r>
                      <a:endParaRPr sz="1300" b="1" u="sng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This movie has been released in which month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1"/>
          <p:cNvSpPr txBox="1">
            <a:spLocks noGrp="1"/>
          </p:cNvSpPr>
          <p:nvPr>
            <p:ph type="title"/>
          </p:nvPr>
        </p:nvSpPr>
        <p:spPr>
          <a:xfrm>
            <a:off x="720000" y="42482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Baloo 2" panose="020B0604020202020204" charset="0"/>
                <a:cs typeface="Baloo 2" panose="020B0604020202020204" charset="0"/>
              </a:rPr>
              <a:t>release_date</a:t>
            </a:r>
            <a:r>
              <a:rPr lang="en" dirty="0">
                <a:latin typeface="Baloo 2" panose="020B0604020202020204" charset="0"/>
                <a:cs typeface="Baloo 2" panose="020B0604020202020204" charset="0"/>
              </a:rPr>
              <a:t> column </a:t>
            </a:r>
            <a:endParaRPr dirty="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1073" name="Google Shape;1073;p41"/>
          <p:cNvSpPr txBox="1">
            <a:spLocks noGrp="1"/>
          </p:cNvSpPr>
          <p:nvPr>
            <p:ph type="body" idx="1"/>
          </p:nvPr>
        </p:nvSpPr>
        <p:spPr>
          <a:xfrm>
            <a:off x="720000" y="988918"/>
            <a:ext cx="77040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loo 2" panose="020B0604020202020204" charset="0"/>
                <a:cs typeface="Baloo 2" panose="020B0604020202020204" charset="0"/>
              </a:rPr>
              <a:t>From the </a:t>
            </a:r>
            <a:r>
              <a:rPr lang="en-US" dirty="0" err="1">
                <a:latin typeface="Baloo 2" panose="020B0604020202020204" charset="0"/>
                <a:cs typeface="Baloo 2" panose="020B0604020202020204" charset="0"/>
              </a:rPr>
              <a:t>release_date</a:t>
            </a:r>
            <a:r>
              <a:rPr lang="en-US" dirty="0">
                <a:latin typeface="Baloo 2" panose="020B0604020202020204" charset="0"/>
                <a:cs typeface="Baloo 2" panose="020B0604020202020204" charset="0"/>
              </a:rPr>
              <a:t> column, we have extracted the following columns: </a:t>
            </a:r>
            <a:endParaRPr dirty="0"/>
          </a:p>
        </p:txBody>
      </p:sp>
      <p:sp>
        <p:nvSpPr>
          <p:cNvPr id="1077" name="Google Shape;1077;p41"/>
          <p:cNvSpPr/>
          <p:nvPr/>
        </p:nvSpPr>
        <p:spPr>
          <a:xfrm>
            <a:off x="1340021" y="4721748"/>
            <a:ext cx="166526" cy="220239"/>
          </a:xfrm>
          <a:custGeom>
            <a:avLst/>
            <a:gdLst/>
            <a:ahLst/>
            <a:cxnLst/>
            <a:rect l="l" t="t" r="r" b="b"/>
            <a:pathLst>
              <a:path w="12919" h="17086" extrusionOk="0">
                <a:moveTo>
                  <a:pt x="6465" y="0"/>
                </a:moveTo>
                <a:cubicBezTo>
                  <a:pt x="6013" y="0"/>
                  <a:pt x="5656" y="358"/>
                  <a:pt x="5656" y="798"/>
                </a:cubicBezTo>
                <a:lnTo>
                  <a:pt x="5656" y="6906"/>
                </a:lnTo>
                <a:lnTo>
                  <a:pt x="1405" y="3596"/>
                </a:lnTo>
                <a:cubicBezTo>
                  <a:pt x="1257" y="3488"/>
                  <a:pt x="1083" y="3434"/>
                  <a:pt x="911" y="3434"/>
                </a:cubicBezTo>
                <a:cubicBezTo>
                  <a:pt x="667" y="3434"/>
                  <a:pt x="427" y="3541"/>
                  <a:pt x="274" y="3751"/>
                </a:cubicBezTo>
                <a:cubicBezTo>
                  <a:pt x="0" y="4108"/>
                  <a:pt x="60" y="4608"/>
                  <a:pt x="417" y="4882"/>
                </a:cubicBezTo>
                <a:lnTo>
                  <a:pt x="5155" y="8549"/>
                </a:lnTo>
                <a:lnTo>
                  <a:pt x="417" y="12204"/>
                </a:lnTo>
                <a:cubicBezTo>
                  <a:pt x="60" y="12478"/>
                  <a:pt x="0" y="12990"/>
                  <a:pt x="274" y="13335"/>
                </a:cubicBezTo>
                <a:cubicBezTo>
                  <a:pt x="429" y="13550"/>
                  <a:pt x="667" y="13645"/>
                  <a:pt x="905" y="13645"/>
                </a:cubicBezTo>
                <a:cubicBezTo>
                  <a:pt x="1084" y="13645"/>
                  <a:pt x="1250" y="13585"/>
                  <a:pt x="1405" y="13490"/>
                </a:cubicBezTo>
                <a:lnTo>
                  <a:pt x="5656" y="10180"/>
                </a:lnTo>
                <a:lnTo>
                  <a:pt x="5656" y="16288"/>
                </a:lnTo>
                <a:cubicBezTo>
                  <a:pt x="5656" y="16729"/>
                  <a:pt x="6013" y="17086"/>
                  <a:pt x="6465" y="17086"/>
                </a:cubicBezTo>
                <a:cubicBezTo>
                  <a:pt x="6906" y="17086"/>
                  <a:pt x="7263" y="16729"/>
                  <a:pt x="7263" y="16288"/>
                </a:cubicBezTo>
                <a:lnTo>
                  <a:pt x="7263" y="10180"/>
                </a:lnTo>
                <a:lnTo>
                  <a:pt x="11525" y="13490"/>
                </a:lnTo>
                <a:cubicBezTo>
                  <a:pt x="11668" y="13609"/>
                  <a:pt x="11847" y="13645"/>
                  <a:pt x="12013" y="13645"/>
                </a:cubicBezTo>
                <a:cubicBezTo>
                  <a:pt x="12252" y="13645"/>
                  <a:pt x="12490" y="13550"/>
                  <a:pt x="12656" y="13335"/>
                </a:cubicBezTo>
                <a:cubicBezTo>
                  <a:pt x="12918" y="12978"/>
                  <a:pt x="12847" y="12478"/>
                  <a:pt x="12502" y="12204"/>
                </a:cubicBezTo>
                <a:lnTo>
                  <a:pt x="7775" y="8549"/>
                </a:lnTo>
                <a:lnTo>
                  <a:pt x="12502" y="4882"/>
                </a:lnTo>
                <a:cubicBezTo>
                  <a:pt x="12859" y="4608"/>
                  <a:pt x="12918" y="4096"/>
                  <a:pt x="12656" y="3751"/>
                </a:cubicBezTo>
                <a:cubicBezTo>
                  <a:pt x="12496" y="3541"/>
                  <a:pt x="12249" y="3434"/>
                  <a:pt x="12006" y="3434"/>
                </a:cubicBezTo>
                <a:cubicBezTo>
                  <a:pt x="11834" y="3434"/>
                  <a:pt x="11663" y="3488"/>
                  <a:pt x="11525" y="3596"/>
                </a:cubicBezTo>
                <a:lnTo>
                  <a:pt x="7263" y="6906"/>
                </a:lnTo>
                <a:lnTo>
                  <a:pt x="7263" y="798"/>
                </a:lnTo>
                <a:cubicBezTo>
                  <a:pt x="7263" y="358"/>
                  <a:pt x="6906" y="0"/>
                  <a:pt x="6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752;p61">
            <a:extLst>
              <a:ext uri="{FF2B5EF4-FFF2-40B4-BE49-F238E27FC236}">
                <a16:creationId xmlns:a16="http://schemas.microsoft.com/office/drawing/2014/main" id="{5D297C03-68E0-42A4-AB21-242BC5E5FC12}"/>
              </a:ext>
            </a:extLst>
          </p:cNvPr>
          <p:cNvSpPr txBox="1">
            <a:spLocks/>
          </p:cNvSpPr>
          <p:nvPr/>
        </p:nvSpPr>
        <p:spPr>
          <a:xfrm>
            <a:off x="6326373" y="187081"/>
            <a:ext cx="2573078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-US" sz="1600" dirty="0">
                <a:latin typeface="Baloo 2" panose="020B0604020202020204" charset="0"/>
                <a:cs typeface="Baloo 2" panose="020B0604020202020204" charset="0"/>
              </a:rPr>
              <a:t>04. Feature Engineering</a:t>
            </a:r>
          </a:p>
        </p:txBody>
      </p:sp>
      <p:graphicFrame>
        <p:nvGraphicFramePr>
          <p:cNvPr id="9" name="Google Shape;1074;p41">
            <a:extLst>
              <a:ext uri="{FF2B5EF4-FFF2-40B4-BE49-F238E27FC236}">
                <a16:creationId xmlns:a16="http://schemas.microsoft.com/office/drawing/2014/main" id="{0AC91BBF-0F68-4229-A341-1E97AFA5B2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7196675"/>
              </p:ext>
            </p:extLst>
          </p:nvPr>
        </p:nvGraphicFramePr>
        <p:xfrm>
          <a:off x="720000" y="1561618"/>
          <a:ext cx="7812800" cy="1191343"/>
        </p:xfrm>
        <a:graphic>
          <a:graphicData uri="http://schemas.openxmlformats.org/drawingml/2006/table">
            <a:tbl>
              <a:tblPr>
                <a:noFill/>
                <a:tableStyleId>{9FF0EE10-6DEB-4B9E-A945-920435DE1BE2}</a:tableStyleId>
              </a:tblPr>
              <a:tblGrid>
                <a:gridCol w="25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40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sng" dirty="0">
                          <a:solidFill>
                            <a:schemeClr val="hlink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C</a:t>
                      </a:r>
                      <a:r>
                        <a:rPr lang="en" sz="1300" b="1" u="sng" dirty="0">
                          <a:solidFill>
                            <a:schemeClr val="hlink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loumn name </a:t>
                      </a:r>
                      <a:endParaRPr sz="1300" b="1" u="sng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release_date_day</a:t>
                      </a:r>
                      <a:endParaRPr lang="en-US" sz="1300" b="0" i="0" u="none" strike="noStrike" cap="none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7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sng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Data type </a:t>
                      </a:r>
                      <a:endParaRPr sz="1300" b="1" u="sng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object</a:t>
                      </a:r>
                      <a:endParaRPr sz="130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7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u="sng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Describe</a:t>
                      </a:r>
                      <a:endParaRPr sz="1300" b="1" u="sng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This movie has been released in which day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505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1"/>
          <p:cNvSpPr txBox="1">
            <a:spLocks noGrp="1"/>
          </p:cNvSpPr>
          <p:nvPr>
            <p:ph type="title"/>
          </p:nvPr>
        </p:nvSpPr>
        <p:spPr>
          <a:xfrm>
            <a:off x="720000" y="42482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loo 2" panose="020B0604020202020204" charset="0"/>
                <a:cs typeface="Baloo 2" panose="020B0604020202020204" charset="0"/>
              </a:rPr>
              <a:t>cast</a:t>
            </a:r>
            <a:r>
              <a:rPr lang="en" dirty="0">
                <a:latin typeface="Baloo 2" panose="020B0604020202020204" charset="0"/>
                <a:cs typeface="Baloo 2" panose="020B0604020202020204" charset="0"/>
              </a:rPr>
              <a:t> column </a:t>
            </a:r>
            <a:endParaRPr dirty="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1073" name="Google Shape;1073;p41"/>
          <p:cNvSpPr txBox="1">
            <a:spLocks noGrp="1"/>
          </p:cNvSpPr>
          <p:nvPr>
            <p:ph type="body" idx="1"/>
          </p:nvPr>
        </p:nvSpPr>
        <p:spPr>
          <a:xfrm>
            <a:off x="720000" y="988918"/>
            <a:ext cx="77040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loo 2" panose="020B0604020202020204" charset="0"/>
                <a:cs typeface="Baloo 2" panose="020B0604020202020204" charset="0"/>
              </a:rPr>
              <a:t>From the cast column, we have extracted the following columns: </a:t>
            </a:r>
            <a:endParaRPr dirty="0"/>
          </a:p>
        </p:txBody>
      </p:sp>
      <p:graphicFrame>
        <p:nvGraphicFramePr>
          <p:cNvPr id="1074" name="Google Shape;1074;p41"/>
          <p:cNvGraphicFramePr/>
          <p:nvPr/>
        </p:nvGraphicFramePr>
        <p:xfrm>
          <a:off x="720000" y="1384617"/>
          <a:ext cx="7812800" cy="1191343"/>
        </p:xfrm>
        <a:graphic>
          <a:graphicData uri="http://schemas.openxmlformats.org/drawingml/2006/table">
            <a:tbl>
              <a:tblPr>
                <a:noFill/>
                <a:tableStyleId>{9FF0EE10-6DEB-4B9E-A945-920435DE1BE2}</a:tableStyleId>
              </a:tblPr>
              <a:tblGrid>
                <a:gridCol w="25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40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sng" dirty="0">
                          <a:solidFill>
                            <a:schemeClr val="hlink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C</a:t>
                      </a:r>
                      <a:r>
                        <a:rPr lang="en" sz="1300" b="1" u="sng" dirty="0">
                          <a:solidFill>
                            <a:schemeClr val="hlink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loumn name </a:t>
                      </a:r>
                      <a:endParaRPr sz="1300" b="1" u="sng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movie_age</a:t>
                      </a:r>
                      <a:endParaRPr sz="1300" b="0" i="0" u="none" strike="noStrike" cap="none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7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sng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Data type </a:t>
                      </a:r>
                      <a:endParaRPr sz="1300" b="1" u="sng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int64</a:t>
                      </a:r>
                      <a:endParaRPr sz="130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7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u="sng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Describe</a:t>
                      </a:r>
                      <a:endParaRPr sz="1300" b="1" u="sng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3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This movie has been released for how many years</a:t>
                      </a:r>
                      <a:endParaRPr sz="130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77" name="Google Shape;1077;p41"/>
          <p:cNvSpPr/>
          <p:nvPr/>
        </p:nvSpPr>
        <p:spPr>
          <a:xfrm>
            <a:off x="1340021" y="4721748"/>
            <a:ext cx="166526" cy="220239"/>
          </a:xfrm>
          <a:custGeom>
            <a:avLst/>
            <a:gdLst/>
            <a:ahLst/>
            <a:cxnLst/>
            <a:rect l="l" t="t" r="r" b="b"/>
            <a:pathLst>
              <a:path w="12919" h="17086" extrusionOk="0">
                <a:moveTo>
                  <a:pt x="6465" y="0"/>
                </a:moveTo>
                <a:cubicBezTo>
                  <a:pt x="6013" y="0"/>
                  <a:pt x="5656" y="358"/>
                  <a:pt x="5656" y="798"/>
                </a:cubicBezTo>
                <a:lnTo>
                  <a:pt x="5656" y="6906"/>
                </a:lnTo>
                <a:lnTo>
                  <a:pt x="1405" y="3596"/>
                </a:lnTo>
                <a:cubicBezTo>
                  <a:pt x="1257" y="3488"/>
                  <a:pt x="1083" y="3434"/>
                  <a:pt x="911" y="3434"/>
                </a:cubicBezTo>
                <a:cubicBezTo>
                  <a:pt x="667" y="3434"/>
                  <a:pt x="427" y="3541"/>
                  <a:pt x="274" y="3751"/>
                </a:cubicBezTo>
                <a:cubicBezTo>
                  <a:pt x="0" y="4108"/>
                  <a:pt x="60" y="4608"/>
                  <a:pt x="417" y="4882"/>
                </a:cubicBezTo>
                <a:lnTo>
                  <a:pt x="5155" y="8549"/>
                </a:lnTo>
                <a:lnTo>
                  <a:pt x="417" y="12204"/>
                </a:lnTo>
                <a:cubicBezTo>
                  <a:pt x="60" y="12478"/>
                  <a:pt x="0" y="12990"/>
                  <a:pt x="274" y="13335"/>
                </a:cubicBezTo>
                <a:cubicBezTo>
                  <a:pt x="429" y="13550"/>
                  <a:pt x="667" y="13645"/>
                  <a:pt x="905" y="13645"/>
                </a:cubicBezTo>
                <a:cubicBezTo>
                  <a:pt x="1084" y="13645"/>
                  <a:pt x="1250" y="13585"/>
                  <a:pt x="1405" y="13490"/>
                </a:cubicBezTo>
                <a:lnTo>
                  <a:pt x="5656" y="10180"/>
                </a:lnTo>
                <a:lnTo>
                  <a:pt x="5656" y="16288"/>
                </a:lnTo>
                <a:cubicBezTo>
                  <a:pt x="5656" y="16729"/>
                  <a:pt x="6013" y="17086"/>
                  <a:pt x="6465" y="17086"/>
                </a:cubicBezTo>
                <a:cubicBezTo>
                  <a:pt x="6906" y="17086"/>
                  <a:pt x="7263" y="16729"/>
                  <a:pt x="7263" y="16288"/>
                </a:cubicBezTo>
                <a:lnTo>
                  <a:pt x="7263" y="10180"/>
                </a:lnTo>
                <a:lnTo>
                  <a:pt x="11525" y="13490"/>
                </a:lnTo>
                <a:cubicBezTo>
                  <a:pt x="11668" y="13609"/>
                  <a:pt x="11847" y="13645"/>
                  <a:pt x="12013" y="13645"/>
                </a:cubicBezTo>
                <a:cubicBezTo>
                  <a:pt x="12252" y="13645"/>
                  <a:pt x="12490" y="13550"/>
                  <a:pt x="12656" y="13335"/>
                </a:cubicBezTo>
                <a:cubicBezTo>
                  <a:pt x="12918" y="12978"/>
                  <a:pt x="12847" y="12478"/>
                  <a:pt x="12502" y="12204"/>
                </a:cubicBezTo>
                <a:lnTo>
                  <a:pt x="7775" y="8549"/>
                </a:lnTo>
                <a:lnTo>
                  <a:pt x="12502" y="4882"/>
                </a:lnTo>
                <a:cubicBezTo>
                  <a:pt x="12859" y="4608"/>
                  <a:pt x="12918" y="4096"/>
                  <a:pt x="12656" y="3751"/>
                </a:cubicBezTo>
                <a:cubicBezTo>
                  <a:pt x="12496" y="3541"/>
                  <a:pt x="12249" y="3434"/>
                  <a:pt x="12006" y="3434"/>
                </a:cubicBezTo>
                <a:cubicBezTo>
                  <a:pt x="11834" y="3434"/>
                  <a:pt x="11663" y="3488"/>
                  <a:pt x="11525" y="3596"/>
                </a:cubicBezTo>
                <a:lnTo>
                  <a:pt x="7263" y="6906"/>
                </a:lnTo>
                <a:lnTo>
                  <a:pt x="7263" y="798"/>
                </a:lnTo>
                <a:cubicBezTo>
                  <a:pt x="7263" y="358"/>
                  <a:pt x="6906" y="0"/>
                  <a:pt x="6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752;p61">
            <a:extLst>
              <a:ext uri="{FF2B5EF4-FFF2-40B4-BE49-F238E27FC236}">
                <a16:creationId xmlns:a16="http://schemas.microsoft.com/office/drawing/2014/main" id="{5D297C03-68E0-42A4-AB21-242BC5E5FC12}"/>
              </a:ext>
            </a:extLst>
          </p:cNvPr>
          <p:cNvSpPr txBox="1">
            <a:spLocks/>
          </p:cNvSpPr>
          <p:nvPr/>
        </p:nvSpPr>
        <p:spPr>
          <a:xfrm>
            <a:off x="6326373" y="187081"/>
            <a:ext cx="2573078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-US" sz="1600" dirty="0">
                <a:latin typeface="Baloo 2" panose="020B0604020202020204" charset="0"/>
                <a:cs typeface="Baloo 2" panose="020B0604020202020204" charset="0"/>
              </a:rPr>
              <a:t>04. Feature Engineering</a:t>
            </a:r>
          </a:p>
        </p:txBody>
      </p:sp>
      <p:graphicFrame>
        <p:nvGraphicFramePr>
          <p:cNvPr id="11" name="Google Shape;1074;p41">
            <a:extLst>
              <a:ext uri="{FF2B5EF4-FFF2-40B4-BE49-F238E27FC236}">
                <a16:creationId xmlns:a16="http://schemas.microsoft.com/office/drawing/2014/main" id="{7BF1AD2C-0026-4873-8BC3-4EE306CBF1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8051133"/>
              </p:ext>
            </p:extLst>
          </p:nvPr>
        </p:nvGraphicFramePr>
        <p:xfrm>
          <a:off x="720000" y="1380407"/>
          <a:ext cx="7812800" cy="1191343"/>
        </p:xfrm>
        <a:graphic>
          <a:graphicData uri="http://schemas.openxmlformats.org/drawingml/2006/table">
            <a:tbl>
              <a:tblPr>
                <a:noFill/>
                <a:tableStyleId>{9FF0EE10-6DEB-4B9E-A945-920435DE1BE2}</a:tableStyleId>
              </a:tblPr>
              <a:tblGrid>
                <a:gridCol w="25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40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sng" dirty="0">
                          <a:solidFill>
                            <a:schemeClr val="hlink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C</a:t>
                      </a:r>
                      <a:r>
                        <a:rPr lang="en" sz="1300" b="1" u="sng" dirty="0">
                          <a:solidFill>
                            <a:schemeClr val="hlink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loumn name </a:t>
                      </a:r>
                      <a:endParaRPr sz="1300" b="1" u="sng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cast_total_number</a:t>
                      </a:r>
                      <a:endParaRPr lang="en-US" sz="1300" b="0" i="0" u="none" strike="noStrike" cap="none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7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sng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Data type </a:t>
                      </a:r>
                      <a:endParaRPr sz="1300" b="1" u="sng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int64</a:t>
                      </a:r>
                      <a:endParaRPr sz="130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7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u="sng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Describe</a:t>
                      </a:r>
                      <a:endParaRPr sz="1300" b="1" u="sng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Total number of cast member in each movie 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Google Shape;1072;p41">
            <a:extLst>
              <a:ext uri="{FF2B5EF4-FFF2-40B4-BE49-F238E27FC236}">
                <a16:creationId xmlns:a16="http://schemas.microsoft.com/office/drawing/2014/main" id="{EA59DB69-2ACA-4F2D-80CE-59CCB3D0F552}"/>
              </a:ext>
            </a:extLst>
          </p:cNvPr>
          <p:cNvSpPr txBox="1">
            <a:spLocks/>
          </p:cNvSpPr>
          <p:nvPr/>
        </p:nvSpPr>
        <p:spPr>
          <a:xfrm>
            <a:off x="720000" y="267688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pPr algn="l"/>
            <a:r>
              <a:rPr lang="en-US" dirty="0">
                <a:latin typeface="Baloo 2" panose="020B0604020202020204" charset="0"/>
                <a:cs typeface="Baloo 2" panose="020B0604020202020204" charset="0"/>
              </a:rPr>
              <a:t>crew column </a:t>
            </a:r>
          </a:p>
        </p:txBody>
      </p:sp>
      <p:sp>
        <p:nvSpPr>
          <p:cNvPr id="14" name="Google Shape;1073;p41">
            <a:extLst>
              <a:ext uri="{FF2B5EF4-FFF2-40B4-BE49-F238E27FC236}">
                <a16:creationId xmlns:a16="http://schemas.microsoft.com/office/drawing/2014/main" id="{284D8AC1-EC2F-4938-BF77-8828AC676434}"/>
              </a:ext>
            </a:extLst>
          </p:cNvPr>
          <p:cNvSpPr txBox="1">
            <a:spLocks/>
          </p:cNvSpPr>
          <p:nvPr/>
        </p:nvSpPr>
        <p:spPr>
          <a:xfrm>
            <a:off x="720000" y="3240978"/>
            <a:ext cx="77040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loo 2"/>
              <a:buAutoNum type="arabi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l">
              <a:buFont typeface="Baloo 2"/>
              <a:buNone/>
            </a:pPr>
            <a:r>
              <a:rPr lang="en-US" dirty="0">
                <a:latin typeface="Baloo 2" panose="020B0604020202020204" charset="0"/>
                <a:cs typeface="Baloo 2" panose="020B0604020202020204" charset="0"/>
              </a:rPr>
              <a:t>From the crew column, we have extracted the following columns: </a:t>
            </a:r>
            <a:endParaRPr lang="en-US" dirty="0"/>
          </a:p>
        </p:txBody>
      </p:sp>
      <p:graphicFrame>
        <p:nvGraphicFramePr>
          <p:cNvPr id="15" name="Google Shape;1074;p41">
            <a:extLst>
              <a:ext uri="{FF2B5EF4-FFF2-40B4-BE49-F238E27FC236}">
                <a16:creationId xmlns:a16="http://schemas.microsoft.com/office/drawing/2014/main" id="{9169AE7E-177A-4EBB-8C25-D1878133A0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8699993"/>
              </p:ext>
            </p:extLst>
          </p:nvPr>
        </p:nvGraphicFramePr>
        <p:xfrm>
          <a:off x="720000" y="3636677"/>
          <a:ext cx="7812800" cy="1191343"/>
        </p:xfrm>
        <a:graphic>
          <a:graphicData uri="http://schemas.openxmlformats.org/drawingml/2006/table">
            <a:tbl>
              <a:tblPr>
                <a:noFill/>
                <a:tableStyleId>{9FF0EE10-6DEB-4B9E-A945-920435DE1BE2}</a:tableStyleId>
              </a:tblPr>
              <a:tblGrid>
                <a:gridCol w="25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40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sng" dirty="0">
                          <a:solidFill>
                            <a:schemeClr val="hlink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C</a:t>
                      </a:r>
                      <a:r>
                        <a:rPr lang="en" sz="1300" b="1" u="sng" dirty="0">
                          <a:solidFill>
                            <a:schemeClr val="hlink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loumn name </a:t>
                      </a:r>
                      <a:endParaRPr sz="1300" b="1" u="sng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movie_age</a:t>
                      </a:r>
                      <a:endParaRPr sz="1300" b="0" i="0" u="none" strike="noStrike" cap="none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7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sng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Data type </a:t>
                      </a:r>
                      <a:endParaRPr sz="1300" b="1" u="sng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int64</a:t>
                      </a:r>
                      <a:endParaRPr sz="130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7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u="sng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Describe</a:t>
                      </a:r>
                      <a:endParaRPr sz="1300" b="1" u="sng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3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This movie has been released for how many years</a:t>
                      </a:r>
                      <a:endParaRPr sz="130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Google Shape;1074;p41">
            <a:extLst>
              <a:ext uri="{FF2B5EF4-FFF2-40B4-BE49-F238E27FC236}">
                <a16:creationId xmlns:a16="http://schemas.microsoft.com/office/drawing/2014/main" id="{6055633C-6AC7-485B-8692-67A0EA78FA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4413161"/>
              </p:ext>
            </p:extLst>
          </p:nvPr>
        </p:nvGraphicFramePr>
        <p:xfrm>
          <a:off x="720000" y="3632467"/>
          <a:ext cx="7812800" cy="1191343"/>
        </p:xfrm>
        <a:graphic>
          <a:graphicData uri="http://schemas.openxmlformats.org/drawingml/2006/table">
            <a:tbl>
              <a:tblPr>
                <a:noFill/>
                <a:tableStyleId>{9FF0EE10-6DEB-4B9E-A945-920435DE1BE2}</a:tableStyleId>
              </a:tblPr>
              <a:tblGrid>
                <a:gridCol w="25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40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sng" dirty="0">
                          <a:solidFill>
                            <a:schemeClr val="hlink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C</a:t>
                      </a:r>
                      <a:r>
                        <a:rPr lang="en" sz="1300" b="1" u="sng" dirty="0">
                          <a:solidFill>
                            <a:schemeClr val="hlink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loumn name </a:t>
                      </a:r>
                      <a:endParaRPr sz="1300" b="1" u="sng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crew_total_number</a:t>
                      </a:r>
                      <a:endParaRPr lang="en-US" sz="1300" b="0" i="0" u="none" strike="noStrike" cap="none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7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sng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Data type </a:t>
                      </a:r>
                      <a:endParaRPr sz="1300" b="1" u="sng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int64</a:t>
                      </a:r>
                      <a:endParaRPr sz="130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7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u="sng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Describe</a:t>
                      </a:r>
                      <a:endParaRPr sz="1300" b="1" u="sng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Total number of crew member in each movie 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960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47"/>
          <p:cNvSpPr txBox="1">
            <a:spLocks noGrp="1"/>
          </p:cNvSpPr>
          <p:nvPr>
            <p:ph type="subTitle" idx="4"/>
          </p:nvPr>
        </p:nvSpPr>
        <p:spPr>
          <a:xfrm>
            <a:off x="999461" y="795244"/>
            <a:ext cx="7644809" cy="4161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Data Frame After feature engineering Process: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The Number of rows in DF is : </a:t>
            </a:r>
            <a:r>
              <a:rPr lang="en-US" sz="2000" dirty="0">
                <a:highlight>
                  <a:srgbClr val="FFFF00"/>
                </a:highlight>
              </a:rPr>
              <a:t>3,865</a:t>
            </a:r>
            <a:r>
              <a:rPr lang="en-US" sz="2000" dirty="0"/>
              <a:t> </a:t>
            </a:r>
            <a:r>
              <a:rPr lang="en-US" sz="1200" i="1" u="sng" dirty="0"/>
              <a:t>( I filtered DF by (profit &gt; 0) 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2000" dirty="0">
              <a:highlight>
                <a:srgbClr val="FFFF00"/>
              </a:highlight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number of dropped columns is : </a:t>
            </a:r>
            <a:r>
              <a:rPr lang="en-US" sz="2000" dirty="0">
                <a:highlight>
                  <a:srgbClr val="FFFF00"/>
                </a:highlight>
              </a:rPr>
              <a:t>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number of new columns : </a:t>
            </a:r>
            <a:r>
              <a:rPr lang="en-US" sz="2000" dirty="0">
                <a:highlight>
                  <a:srgbClr val="FFFF00"/>
                </a:highlight>
              </a:rPr>
              <a:t>14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number of columns in DF is :  </a:t>
            </a:r>
            <a:r>
              <a:rPr lang="en-US" sz="2000" dirty="0">
                <a:highlight>
                  <a:srgbClr val="FFFF00"/>
                </a:highlight>
              </a:rPr>
              <a:t>25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number of missing cells in DF is :  </a:t>
            </a:r>
            <a:r>
              <a:rPr lang="en-US" sz="2000" dirty="0">
                <a:highlight>
                  <a:srgbClr val="FFFF00"/>
                </a:highlight>
              </a:rPr>
              <a:t>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2000" dirty="0">
              <a:highlight>
                <a:srgbClr val="FFFF00"/>
              </a:highlight>
            </a:endParaRPr>
          </a:p>
        </p:txBody>
      </p:sp>
      <p:sp>
        <p:nvSpPr>
          <p:cNvPr id="6" name="Google Shape;1752;p61">
            <a:extLst>
              <a:ext uri="{FF2B5EF4-FFF2-40B4-BE49-F238E27FC236}">
                <a16:creationId xmlns:a16="http://schemas.microsoft.com/office/drawing/2014/main" id="{56DB5CF3-4F5D-4B06-8801-58D7B2CF3A68}"/>
              </a:ext>
            </a:extLst>
          </p:cNvPr>
          <p:cNvSpPr txBox="1">
            <a:spLocks/>
          </p:cNvSpPr>
          <p:nvPr/>
        </p:nvSpPr>
        <p:spPr>
          <a:xfrm>
            <a:off x="6326373" y="187081"/>
            <a:ext cx="2573078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-US" sz="1600" dirty="0">
                <a:latin typeface="Baloo 2" panose="020B0604020202020204" charset="0"/>
                <a:cs typeface="Baloo 2" panose="020B0604020202020204" charset="0"/>
              </a:rPr>
              <a:t>04. 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530617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43"/>
          <p:cNvSpPr/>
          <p:nvPr/>
        </p:nvSpPr>
        <p:spPr>
          <a:xfrm>
            <a:off x="7871038" y="3464675"/>
            <a:ext cx="212850" cy="213125"/>
          </a:xfrm>
          <a:custGeom>
            <a:avLst/>
            <a:gdLst/>
            <a:ahLst/>
            <a:cxnLst/>
            <a:rect l="l" t="t" r="r" b="b"/>
            <a:pathLst>
              <a:path w="8514" h="8525" extrusionOk="0">
                <a:moveTo>
                  <a:pt x="4251" y="1631"/>
                </a:moveTo>
                <a:cubicBezTo>
                  <a:pt x="5704" y="1631"/>
                  <a:pt x="6894" y="2810"/>
                  <a:pt x="6894" y="4263"/>
                </a:cubicBezTo>
                <a:cubicBezTo>
                  <a:pt x="6894" y="5703"/>
                  <a:pt x="5704" y="6894"/>
                  <a:pt x="4251" y="6894"/>
                </a:cubicBezTo>
                <a:cubicBezTo>
                  <a:pt x="2810" y="6894"/>
                  <a:pt x="1620" y="5727"/>
                  <a:pt x="1620" y="4263"/>
                </a:cubicBezTo>
                <a:cubicBezTo>
                  <a:pt x="1620" y="2822"/>
                  <a:pt x="2799" y="1631"/>
                  <a:pt x="4251" y="1631"/>
                </a:cubicBezTo>
                <a:close/>
                <a:moveTo>
                  <a:pt x="4251" y="0"/>
                </a:moveTo>
                <a:cubicBezTo>
                  <a:pt x="1906" y="0"/>
                  <a:pt x="1" y="1917"/>
                  <a:pt x="1" y="4263"/>
                </a:cubicBezTo>
                <a:cubicBezTo>
                  <a:pt x="1" y="6620"/>
                  <a:pt x="1906" y="8525"/>
                  <a:pt x="4251" y="8525"/>
                </a:cubicBezTo>
                <a:cubicBezTo>
                  <a:pt x="6597" y="8525"/>
                  <a:pt x="8514" y="6620"/>
                  <a:pt x="8514" y="4263"/>
                </a:cubicBezTo>
                <a:cubicBezTo>
                  <a:pt x="8514" y="1917"/>
                  <a:pt x="6609" y="0"/>
                  <a:pt x="42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43"/>
          <p:cNvSpPr/>
          <p:nvPr/>
        </p:nvSpPr>
        <p:spPr>
          <a:xfrm>
            <a:off x="8020878" y="2739291"/>
            <a:ext cx="212841" cy="281492"/>
          </a:xfrm>
          <a:custGeom>
            <a:avLst/>
            <a:gdLst/>
            <a:ahLst/>
            <a:cxnLst/>
            <a:rect l="l" t="t" r="r" b="b"/>
            <a:pathLst>
              <a:path w="12919" h="17086" extrusionOk="0">
                <a:moveTo>
                  <a:pt x="6465" y="0"/>
                </a:moveTo>
                <a:cubicBezTo>
                  <a:pt x="6013" y="0"/>
                  <a:pt x="5656" y="358"/>
                  <a:pt x="5656" y="798"/>
                </a:cubicBezTo>
                <a:lnTo>
                  <a:pt x="5656" y="6906"/>
                </a:lnTo>
                <a:lnTo>
                  <a:pt x="1405" y="3596"/>
                </a:lnTo>
                <a:cubicBezTo>
                  <a:pt x="1257" y="3488"/>
                  <a:pt x="1083" y="3434"/>
                  <a:pt x="911" y="3434"/>
                </a:cubicBezTo>
                <a:cubicBezTo>
                  <a:pt x="667" y="3434"/>
                  <a:pt x="427" y="3541"/>
                  <a:pt x="274" y="3751"/>
                </a:cubicBezTo>
                <a:cubicBezTo>
                  <a:pt x="0" y="4108"/>
                  <a:pt x="60" y="4608"/>
                  <a:pt x="417" y="4882"/>
                </a:cubicBezTo>
                <a:lnTo>
                  <a:pt x="5155" y="8549"/>
                </a:lnTo>
                <a:lnTo>
                  <a:pt x="417" y="12204"/>
                </a:lnTo>
                <a:cubicBezTo>
                  <a:pt x="60" y="12478"/>
                  <a:pt x="0" y="12990"/>
                  <a:pt x="274" y="13335"/>
                </a:cubicBezTo>
                <a:cubicBezTo>
                  <a:pt x="429" y="13550"/>
                  <a:pt x="667" y="13645"/>
                  <a:pt x="905" y="13645"/>
                </a:cubicBezTo>
                <a:cubicBezTo>
                  <a:pt x="1084" y="13645"/>
                  <a:pt x="1250" y="13585"/>
                  <a:pt x="1405" y="13490"/>
                </a:cubicBezTo>
                <a:lnTo>
                  <a:pt x="5656" y="10180"/>
                </a:lnTo>
                <a:lnTo>
                  <a:pt x="5656" y="16288"/>
                </a:lnTo>
                <a:cubicBezTo>
                  <a:pt x="5656" y="16729"/>
                  <a:pt x="6013" y="17086"/>
                  <a:pt x="6465" y="17086"/>
                </a:cubicBezTo>
                <a:cubicBezTo>
                  <a:pt x="6906" y="17086"/>
                  <a:pt x="7263" y="16729"/>
                  <a:pt x="7263" y="16288"/>
                </a:cubicBezTo>
                <a:lnTo>
                  <a:pt x="7263" y="10180"/>
                </a:lnTo>
                <a:lnTo>
                  <a:pt x="11525" y="13490"/>
                </a:lnTo>
                <a:cubicBezTo>
                  <a:pt x="11668" y="13609"/>
                  <a:pt x="11847" y="13645"/>
                  <a:pt x="12013" y="13645"/>
                </a:cubicBezTo>
                <a:cubicBezTo>
                  <a:pt x="12252" y="13645"/>
                  <a:pt x="12490" y="13550"/>
                  <a:pt x="12656" y="13335"/>
                </a:cubicBezTo>
                <a:cubicBezTo>
                  <a:pt x="12918" y="12978"/>
                  <a:pt x="12847" y="12478"/>
                  <a:pt x="12502" y="12204"/>
                </a:cubicBezTo>
                <a:lnTo>
                  <a:pt x="7775" y="8549"/>
                </a:lnTo>
                <a:lnTo>
                  <a:pt x="12502" y="4882"/>
                </a:lnTo>
                <a:cubicBezTo>
                  <a:pt x="12859" y="4608"/>
                  <a:pt x="12918" y="4096"/>
                  <a:pt x="12656" y="3751"/>
                </a:cubicBezTo>
                <a:cubicBezTo>
                  <a:pt x="12496" y="3541"/>
                  <a:pt x="12249" y="3434"/>
                  <a:pt x="12006" y="3434"/>
                </a:cubicBezTo>
                <a:cubicBezTo>
                  <a:pt x="11834" y="3434"/>
                  <a:pt x="11663" y="3488"/>
                  <a:pt x="11525" y="3596"/>
                </a:cubicBezTo>
                <a:lnTo>
                  <a:pt x="7263" y="6906"/>
                </a:lnTo>
                <a:lnTo>
                  <a:pt x="7263" y="798"/>
                </a:lnTo>
                <a:cubicBezTo>
                  <a:pt x="7263" y="358"/>
                  <a:pt x="6906" y="0"/>
                  <a:pt x="64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43"/>
          <p:cNvSpPr/>
          <p:nvPr/>
        </p:nvSpPr>
        <p:spPr>
          <a:xfrm>
            <a:off x="7484053" y="3959953"/>
            <a:ext cx="212841" cy="281492"/>
          </a:xfrm>
          <a:custGeom>
            <a:avLst/>
            <a:gdLst/>
            <a:ahLst/>
            <a:cxnLst/>
            <a:rect l="l" t="t" r="r" b="b"/>
            <a:pathLst>
              <a:path w="12919" h="17086" extrusionOk="0">
                <a:moveTo>
                  <a:pt x="6465" y="0"/>
                </a:moveTo>
                <a:cubicBezTo>
                  <a:pt x="6013" y="0"/>
                  <a:pt x="5656" y="358"/>
                  <a:pt x="5656" y="798"/>
                </a:cubicBezTo>
                <a:lnTo>
                  <a:pt x="5656" y="6906"/>
                </a:lnTo>
                <a:lnTo>
                  <a:pt x="1405" y="3596"/>
                </a:lnTo>
                <a:cubicBezTo>
                  <a:pt x="1257" y="3488"/>
                  <a:pt x="1083" y="3434"/>
                  <a:pt x="911" y="3434"/>
                </a:cubicBezTo>
                <a:cubicBezTo>
                  <a:pt x="667" y="3434"/>
                  <a:pt x="427" y="3541"/>
                  <a:pt x="274" y="3751"/>
                </a:cubicBezTo>
                <a:cubicBezTo>
                  <a:pt x="0" y="4108"/>
                  <a:pt x="60" y="4608"/>
                  <a:pt x="417" y="4882"/>
                </a:cubicBezTo>
                <a:lnTo>
                  <a:pt x="5155" y="8549"/>
                </a:lnTo>
                <a:lnTo>
                  <a:pt x="417" y="12204"/>
                </a:lnTo>
                <a:cubicBezTo>
                  <a:pt x="60" y="12478"/>
                  <a:pt x="0" y="12990"/>
                  <a:pt x="274" y="13335"/>
                </a:cubicBezTo>
                <a:cubicBezTo>
                  <a:pt x="429" y="13550"/>
                  <a:pt x="667" y="13645"/>
                  <a:pt x="905" y="13645"/>
                </a:cubicBezTo>
                <a:cubicBezTo>
                  <a:pt x="1084" y="13645"/>
                  <a:pt x="1250" y="13585"/>
                  <a:pt x="1405" y="13490"/>
                </a:cubicBezTo>
                <a:lnTo>
                  <a:pt x="5656" y="10180"/>
                </a:lnTo>
                <a:lnTo>
                  <a:pt x="5656" y="16288"/>
                </a:lnTo>
                <a:cubicBezTo>
                  <a:pt x="5656" y="16729"/>
                  <a:pt x="6013" y="17086"/>
                  <a:pt x="6465" y="17086"/>
                </a:cubicBezTo>
                <a:cubicBezTo>
                  <a:pt x="6906" y="17086"/>
                  <a:pt x="7263" y="16729"/>
                  <a:pt x="7263" y="16288"/>
                </a:cubicBezTo>
                <a:lnTo>
                  <a:pt x="7263" y="10180"/>
                </a:lnTo>
                <a:lnTo>
                  <a:pt x="11525" y="13490"/>
                </a:lnTo>
                <a:cubicBezTo>
                  <a:pt x="11668" y="13609"/>
                  <a:pt x="11847" y="13645"/>
                  <a:pt x="12013" y="13645"/>
                </a:cubicBezTo>
                <a:cubicBezTo>
                  <a:pt x="12252" y="13645"/>
                  <a:pt x="12490" y="13550"/>
                  <a:pt x="12656" y="13335"/>
                </a:cubicBezTo>
                <a:cubicBezTo>
                  <a:pt x="12918" y="12978"/>
                  <a:pt x="12847" y="12478"/>
                  <a:pt x="12502" y="12204"/>
                </a:cubicBezTo>
                <a:lnTo>
                  <a:pt x="7775" y="8549"/>
                </a:lnTo>
                <a:lnTo>
                  <a:pt x="12502" y="4882"/>
                </a:lnTo>
                <a:cubicBezTo>
                  <a:pt x="12859" y="4608"/>
                  <a:pt x="12918" y="4096"/>
                  <a:pt x="12656" y="3751"/>
                </a:cubicBezTo>
                <a:cubicBezTo>
                  <a:pt x="12496" y="3541"/>
                  <a:pt x="12249" y="3434"/>
                  <a:pt x="12006" y="3434"/>
                </a:cubicBezTo>
                <a:cubicBezTo>
                  <a:pt x="11834" y="3434"/>
                  <a:pt x="11663" y="3488"/>
                  <a:pt x="11525" y="3596"/>
                </a:cubicBezTo>
                <a:lnTo>
                  <a:pt x="7263" y="6906"/>
                </a:lnTo>
                <a:lnTo>
                  <a:pt x="7263" y="798"/>
                </a:lnTo>
                <a:cubicBezTo>
                  <a:pt x="7263" y="358"/>
                  <a:pt x="6906" y="0"/>
                  <a:pt x="64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DE71AA-22F4-4A18-AC07-74912C063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470" y="1"/>
            <a:ext cx="464505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54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p60"/>
          <p:cNvSpPr txBox="1">
            <a:spLocks noGrp="1"/>
          </p:cNvSpPr>
          <p:nvPr>
            <p:ph type="title"/>
          </p:nvPr>
        </p:nvSpPr>
        <p:spPr>
          <a:xfrm>
            <a:off x="659218" y="2571750"/>
            <a:ext cx="8229600" cy="841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indent="0"/>
            <a:r>
              <a:rPr lang="en-US" sz="5000" b="1" dirty="0">
                <a:latin typeface="Baloo 2" panose="020B0604020202020204" charset="0"/>
                <a:cs typeface="Baloo 2" panose="020B0604020202020204" charset="0"/>
              </a:rPr>
              <a:t>Data Analysis</a:t>
            </a:r>
          </a:p>
        </p:txBody>
      </p:sp>
      <p:sp>
        <p:nvSpPr>
          <p:cNvPr id="1738" name="Google Shape;1738;p60"/>
          <p:cNvSpPr txBox="1">
            <a:spLocks noGrp="1"/>
          </p:cNvSpPr>
          <p:nvPr>
            <p:ph type="title" idx="2"/>
          </p:nvPr>
        </p:nvSpPr>
        <p:spPr>
          <a:xfrm>
            <a:off x="3785375" y="1085850"/>
            <a:ext cx="1605600" cy="14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740" name="Google Shape;1740;p60"/>
          <p:cNvSpPr/>
          <p:nvPr/>
        </p:nvSpPr>
        <p:spPr>
          <a:xfrm flipH="1">
            <a:off x="3431413" y="1475478"/>
            <a:ext cx="212841" cy="281492"/>
          </a:xfrm>
          <a:custGeom>
            <a:avLst/>
            <a:gdLst/>
            <a:ahLst/>
            <a:cxnLst/>
            <a:rect l="l" t="t" r="r" b="b"/>
            <a:pathLst>
              <a:path w="12919" h="17086" extrusionOk="0">
                <a:moveTo>
                  <a:pt x="6465" y="0"/>
                </a:moveTo>
                <a:cubicBezTo>
                  <a:pt x="6013" y="0"/>
                  <a:pt x="5656" y="358"/>
                  <a:pt x="5656" y="798"/>
                </a:cubicBezTo>
                <a:lnTo>
                  <a:pt x="5656" y="6906"/>
                </a:lnTo>
                <a:lnTo>
                  <a:pt x="1405" y="3596"/>
                </a:lnTo>
                <a:cubicBezTo>
                  <a:pt x="1257" y="3488"/>
                  <a:pt x="1083" y="3434"/>
                  <a:pt x="911" y="3434"/>
                </a:cubicBezTo>
                <a:cubicBezTo>
                  <a:pt x="667" y="3434"/>
                  <a:pt x="427" y="3541"/>
                  <a:pt x="274" y="3751"/>
                </a:cubicBezTo>
                <a:cubicBezTo>
                  <a:pt x="0" y="4108"/>
                  <a:pt x="60" y="4608"/>
                  <a:pt x="417" y="4882"/>
                </a:cubicBezTo>
                <a:lnTo>
                  <a:pt x="5155" y="8549"/>
                </a:lnTo>
                <a:lnTo>
                  <a:pt x="417" y="12204"/>
                </a:lnTo>
                <a:cubicBezTo>
                  <a:pt x="60" y="12478"/>
                  <a:pt x="0" y="12990"/>
                  <a:pt x="274" y="13335"/>
                </a:cubicBezTo>
                <a:cubicBezTo>
                  <a:pt x="429" y="13550"/>
                  <a:pt x="667" y="13645"/>
                  <a:pt x="905" y="13645"/>
                </a:cubicBezTo>
                <a:cubicBezTo>
                  <a:pt x="1084" y="13645"/>
                  <a:pt x="1250" y="13585"/>
                  <a:pt x="1405" y="13490"/>
                </a:cubicBezTo>
                <a:lnTo>
                  <a:pt x="5656" y="10180"/>
                </a:lnTo>
                <a:lnTo>
                  <a:pt x="5656" y="16288"/>
                </a:lnTo>
                <a:cubicBezTo>
                  <a:pt x="5656" y="16729"/>
                  <a:pt x="6013" y="17086"/>
                  <a:pt x="6465" y="17086"/>
                </a:cubicBezTo>
                <a:cubicBezTo>
                  <a:pt x="6906" y="17086"/>
                  <a:pt x="7263" y="16729"/>
                  <a:pt x="7263" y="16288"/>
                </a:cubicBezTo>
                <a:lnTo>
                  <a:pt x="7263" y="10180"/>
                </a:lnTo>
                <a:lnTo>
                  <a:pt x="11525" y="13490"/>
                </a:lnTo>
                <a:cubicBezTo>
                  <a:pt x="11668" y="13609"/>
                  <a:pt x="11847" y="13645"/>
                  <a:pt x="12013" y="13645"/>
                </a:cubicBezTo>
                <a:cubicBezTo>
                  <a:pt x="12252" y="13645"/>
                  <a:pt x="12490" y="13550"/>
                  <a:pt x="12656" y="13335"/>
                </a:cubicBezTo>
                <a:cubicBezTo>
                  <a:pt x="12918" y="12978"/>
                  <a:pt x="12847" y="12478"/>
                  <a:pt x="12502" y="12204"/>
                </a:cubicBezTo>
                <a:lnTo>
                  <a:pt x="7775" y="8549"/>
                </a:lnTo>
                <a:lnTo>
                  <a:pt x="12502" y="4882"/>
                </a:lnTo>
                <a:cubicBezTo>
                  <a:pt x="12859" y="4608"/>
                  <a:pt x="12918" y="4096"/>
                  <a:pt x="12656" y="3751"/>
                </a:cubicBezTo>
                <a:cubicBezTo>
                  <a:pt x="12496" y="3541"/>
                  <a:pt x="12249" y="3434"/>
                  <a:pt x="12006" y="3434"/>
                </a:cubicBezTo>
                <a:cubicBezTo>
                  <a:pt x="11834" y="3434"/>
                  <a:pt x="11663" y="3488"/>
                  <a:pt x="11525" y="3596"/>
                </a:cubicBezTo>
                <a:lnTo>
                  <a:pt x="7263" y="6906"/>
                </a:lnTo>
                <a:lnTo>
                  <a:pt x="7263" y="798"/>
                </a:lnTo>
                <a:cubicBezTo>
                  <a:pt x="7263" y="358"/>
                  <a:pt x="6906" y="0"/>
                  <a:pt x="6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60"/>
          <p:cNvSpPr/>
          <p:nvPr/>
        </p:nvSpPr>
        <p:spPr>
          <a:xfrm flipH="1">
            <a:off x="5532188" y="1475478"/>
            <a:ext cx="212841" cy="281492"/>
          </a:xfrm>
          <a:custGeom>
            <a:avLst/>
            <a:gdLst/>
            <a:ahLst/>
            <a:cxnLst/>
            <a:rect l="l" t="t" r="r" b="b"/>
            <a:pathLst>
              <a:path w="12919" h="17086" extrusionOk="0">
                <a:moveTo>
                  <a:pt x="6465" y="0"/>
                </a:moveTo>
                <a:cubicBezTo>
                  <a:pt x="6013" y="0"/>
                  <a:pt x="5656" y="358"/>
                  <a:pt x="5656" y="798"/>
                </a:cubicBezTo>
                <a:lnTo>
                  <a:pt x="5656" y="6906"/>
                </a:lnTo>
                <a:lnTo>
                  <a:pt x="1405" y="3596"/>
                </a:lnTo>
                <a:cubicBezTo>
                  <a:pt x="1257" y="3488"/>
                  <a:pt x="1083" y="3434"/>
                  <a:pt x="911" y="3434"/>
                </a:cubicBezTo>
                <a:cubicBezTo>
                  <a:pt x="667" y="3434"/>
                  <a:pt x="427" y="3541"/>
                  <a:pt x="274" y="3751"/>
                </a:cubicBezTo>
                <a:cubicBezTo>
                  <a:pt x="0" y="4108"/>
                  <a:pt x="60" y="4608"/>
                  <a:pt x="417" y="4882"/>
                </a:cubicBezTo>
                <a:lnTo>
                  <a:pt x="5155" y="8549"/>
                </a:lnTo>
                <a:lnTo>
                  <a:pt x="417" y="12204"/>
                </a:lnTo>
                <a:cubicBezTo>
                  <a:pt x="60" y="12478"/>
                  <a:pt x="0" y="12990"/>
                  <a:pt x="274" y="13335"/>
                </a:cubicBezTo>
                <a:cubicBezTo>
                  <a:pt x="429" y="13550"/>
                  <a:pt x="667" y="13645"/>
                  <a:pt x="905" y="13645"/>
                </a:cubicBezTo>
                <a:cubicBezTo>
                  <a:pt x="1084" y="13645"/>
                  <a:pt x="1250" y="13585"/>
                  <a:pt x="1405" y="13490"/>
                </a:cubicBezTo>
                <a:lnTo>
                  <a:pt x="5656" y="10180"/>
                </a:lnTo>
                <a:lnTo>
                  <a:pt x="5656" y="16288"/>
                </a:lnTo>
                <a:cubicBezTo>
                  <a:pt x="5656" y="16729"/>
                  <a:pt x="6013" y="17086"/>
                  <a:pt x="6465" y="17086"/>
                </a:cubicBezTo>
                <a:cubicBezTo>
                  <a:pt x="6906" y="17086"/>
                  <a:pt x="7263" y="16729"/>
                  <a:pt x="7263" y="16288"/>
                </a:cubicBezTo>
                <a:lnTo>
                  <a:pt x="7263" y="10180"/>
                </a:lnTo>
                <a:lnTo>
                  <a:pt x="11525" y="13490"/>
                </a:lnTo>
                <a:cubicBezTo>
                  <a:pt x="11668" y="13609"/>
                  <a:pt x="11847" y="13645"/>
                  <a:pt x="12013" y="13645"/>
                </a:cubicBezTo>
                <a:cubicBezTo>
                  <a:pt x="12252" y="13645"/>
                  <a:pt x="12490" y="13550"/>
                  <a:pt x="12656" y="13335"/>
                </a:cubicBezTo>
                <a:cubicBezTo>
                  <a:pt x="12918" y="12978"/>
                  <a:pt x="12847" y="12478"/>
                  <a:pt x="12502" y="12204"/>
                </a:cubicBezTo>
                <a:lnTo>
                  <a:pt x="7775" y="8549"/>
                </a:lnTo>
                <a:lnTo>
                  <a:pt x="12502" y="4882"/>
                </a:lnTo>
                <a:cubicBezTo>
                  <a:pt x="12859" y="4608"/>
                  <a:pt x="12918" y="4096"/>
                  <a:pt x="12656" y="3751"/>
                </a:cubicBezTo>
                <a:cubicBezTo>
                  <a:pt x="12496" y="3541"/>
                  <a:pt x="12249" y="3434"/>
                  <a:pt x="12006" y="3434"/>
                </a:cubicBezTo>
                <a:cubicBezTo>
                  <a:pt x="11834" y="3434"/>
                  <a:pt x="11663" y="3488"/>
                  <a:pt x="11525" y="3596"/>
                </a:cubicBezTo>
                <a:lnTo>
                  <a:pt x="7263" y="6906"/>
                </a:lnTo>
                <a:lnTo>
                  <a:pt x="7263" y="798"/>
                </a:lnTo>
                <a:cubicBezTo>
                  <a:pt x="7263" y="358"/>
                  <a:pt x="6906" y="0"/>
                  <a:pt x="6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7" name="Google Shape;1747;p60"/>
          <p:cNvSpPr/>
          <p:nvPr/>
        </p:nvSpPr>
        <p:spPr>
          <a:xfrm>
            <a:off x="7716388" y="3997688"/>
            <a:ext cx="212850" cy="213125"/>
          </a:xfrm>
          <a:custGeom>
            <a:avLst/>
            <a:gdLst/>
            <a:ahLst/>
            <a:cxnLst/>
            <a:rect l="l" t="t" r="r" b="b"/>
            <a:pathLst>
              <a:path w="8514" h="8525" extrusionOk="0">
                <a:moveTo>
                  <a:pt x="4251" y="1631"/>
                </a:moveTo>
                <a:cubicBezTo>
                  <a:pt x="5704" y="1631"/>
                  <a:pt x="6894" y="2810"/>
                  <a:pt x="6894" y="4263"/>
                </a:cubicBezTo>
                <a:cubicBezTo>
                  <a:pt x="6894" y="5703"/>
                  <a:pt x="5704" y="6894"/>
                  <a:pt x="4251" y="6894"/>
                </a:cubicBezTo>
                <a:cubicBezTo>
                  <a:pt x="2810" y="6894"/>
                  <a:pt x="1620" y="5727"/>
                  <a:pt x="1620" y="4263"/>
                </a:cubicBezTo>
                <a:cubicBezTo>
                  <a:pt x="1620" y="2822"/>
                  <a:pt x="2799" y="1631"/>
                  <a:pt x="4251" y="1631"/>
                </a:cubicBezTo>
                <a:close/>
                <a:moveTo>
                  <a:pt x="4251" y="0"/>
                </a:moveTo>
                <a:cubicBezTo>
                  <a:pt x="1906" y="0"/>
                  <a:pt x="1" y="1917"/>
                  <a:pt x="1" y="4263"/>
                </a:cubicBezTo>
                <a:cubicBezTo>
                  <a:pt x="1" y="6620"/>
                  <a:pt x="1906" y="8525"/>
                  <a:pt x="4251" y="8525"/>
                </a:cubicBezTo>
                <a:cubicBezTo>
                  <a:pt x="6597" y="8525"/>
                  <a:pt x="8514" y="6620"/>
                  <a:pt x="8514" y="4263"/>
                </a:cubicBezTo>
                <a:cubicBezTo>
                  <a:pt x="8514" y="1917"/>
                  <a:pt x="6609" y="0"/>
                  <a:pt x="42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7127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" name="Google Shape;1455;p5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5674" t="56948" b="-2665"/>
          <a:stretch/>
        </p:blipFill>
        <p:spPr>
          <a:xfrm>
            <a:off x="-95250" y="-95250"/>
            <a:ext cx="9410698" cy="4457701"/>
          </a:xfrm>
          <a:prstGeom prst="rect">
            <a:avLst/>
          </a:prstGeom>
        </p:spPr>
      </p:pic>
      <p:sp>
        <p:nvSpPr>
          <p:cNvPr id="1456" name="Google Shape;1456;p51"/>
          <p:cNvSpPr/>
          <p:nvPr/>
        </p:nvSpPr>
        <p:spPr>
          <a:xfrm rot="10800000">
            <a:off x="-545036" y="3862035"/>
            <a:ext cx="10070037" cy="1288015"/>
          </a:xfrm>
          <a:custGeom>
            <a:avLst/>
            <a:gdLst/>
            <a:ahLst/>
            <a:cxnLst/>
            <a:rect l="l" t="t" r="r" b="b"/>
            <a:pathLst>
              <a:path w="302086" h="28215" extrusionOk="0">
                <a:moveTo>
                  <a:pt x="262" y="1"/>
                </a:moveTo>
                <a:cubicBezTo>
                  <a:pt x="667" y="370"/>
                  <a:pt x="1632" y="489"/>
                  <a:pt x="1632" y="1048"/>
                </a:cubicBezTo>
                <a:cubicBezTo>
                  <a:pt x="1632" y="1727"/>
                  <a:pt x="96" y="1727"/>
                  <a:pt x="96" y="2430"/>
                </a:cubicBezTo>
                <a:cubicBezTo>
                  <a:pt x="96" y="3132"/>
                  <a:pt x="1632" y="3108"/>
                  <a:pt x="1632" y="3811"/>
                </a:cubicBezTo>
                <a:cubicBezTo>
                  <a:pt x="1632" y="4501"/>
                  <a:pt x="96" y="4501"/>
                  <a:pt x="96" y="5204"/>
                </a:cubicBezTo>
                <a:cubicBezTo>
                  <a:pt x="96" y="5882"/>
                  <a:pt x="1632" y="5882"/>
                  <a:pt x="1632" y="6585"/>
                </a:cubicBezTo>
                <a:cubicBezTo>
                  <a:pt x="1632" y="7263"/>
                  <a:pt x="96" y="7263"/>
                  <a:pt x="96" y="7966"/>
                </a:cubicBezTo>
                <a:cubicBezTo>
                  <a:pt x="96" y="8656"/>
                  <a:pt x="1632" y="8656"/>
                  <a:pt x="1632" y="9347"/>
                </a:cubicBezTo>
                <a:cubicBezTo>
                  <a:pt x="1632" y="10038"/>
                  <a:pt x="96" y="10038"/>
                  <a:pt x="96" y="10740"/>
                </a:cubicBezTo>
                <a:cubicBezTo>
                  <a:pt x="96" y="11419"/>
                  <a:pt x="1632" y="11419"/>
                  <a:pt x="1632" y="12121"/>
                </a:cubicBezTo>
                <a:cubicBezTo>
                  <a:pt x="1632" y="12800"/>
                  <a:pt x="96" y="12800"/>
                  <a:pt x="96" y="13502"/>
                </a:cubicBezTo>
                <a:cubicBezTo>
                  <a:pt x="96" y="14193"/>
                  <a:pt x="1632" y="14193"/>
                  <a:pt x="1632" y="14883"/>
                </a:cubicBezTo>
                <a:cubicBezTo>
                  <a:pt x="1632" y="15574"/>
                  <a:pt x="96" y="15574"/>
                  <a:pt x="96" y="16276"/>
                </a:cubicBezTo>
                <a:cubicBezTo>
                  <a:pt x="96" y="16955"/>
                  <a:pt x="1632" y="16955"/>
                  <a:pt x="1632" y="17658"/>
                </a:cubicBezTo>
                <a:cubicBezTo>
                  <a:pt x="1632" y="18336"/>
                  <a:pt x="96" y="18336"/>
                  <a:pt x="96" y="19039"/>
                </a:cubicBezTo>
                <a:cubicBezTo>
                  <a:pt x="96" y="19717"/>
                  <a:pt x="1632" y="19717"/>
                  <a:pt x="1632" y="20420"/>
                </a:cubicBezTo>
                <a:cubicBezTo>
                  <a:pt x="1632" y="21110"/>
                  <a:pt x="96" y="21110"/>
                  <a:pt x="96" y="21801"/>
                </a:cubicBezTo>
                <a:cubicBezTo>
                  <a:pt x="96" y="22492"/>
                  <a:pt x="1632" y="22492"/>
                  <a:pt x="1632" y="23194"/>
                </a:cubicBezTo>
                <a:cubicBezTo>
                  <a:pt x="1632" y="23873"/>
                  <a:pt x="96" y="23873"/>
                  <a:pt x="96" y="24575"/>
                </a:cubicBezTo>
                <a:cubicBezTo>
                  <a:pt x="96" y="25278"/>
                  <a:pt x="1632" y="25254"/>
                  <a:pt x="1632" y="25956"/>
                </a:cubicBezTo>
                <a:cubicBezTo>
                  <a:pt x="1632" y="26647"/>
                  <a:pt x="1" y="27897"/>
                  <a:pt x="667" y="28087"/>
                </a:cubicBezTo>
                <a:cubicBezTo>
                  <a:pt x="988" y="28176"/>
                  <a:pt x="1271" y="28215"/>
                  <a:pt x="1527" y="28215"/>
                </a:cubicBezTo>
                <a:cubicBezTo>
                  <a:pt x="3191" y="28215"/>
                  <a:pt x="3703" y="26587"/>
                  <a:pt x="5870" y="26587"/>
                </a:cubicBezTo>
                <a:cubicBezTo>
                  <a:pt x="8371" y="26587"/>
                  <a:pt x="8371" y="28123"/>
                  <a:pt x="10871" y="28123"/>
                </a:cubicBezTo>
                <a:cubicBezTo>
                  <a:pt x="13371" y="28123"/>
                  <a:pt x="13371" y="26587"/>
                  <a:pt x="15872" y="26587"/>
                </a:cubicBezTo>
                <a:cubicBezTo>
                  <a:pt x="18372" y="26587"/>
                  <a:pt x="18372" y="28123"/>
                  <a:pt x="20872" y="28123"/>
                </a:cubicBezTo>
                <a:cubicBezTo>
                  <a:pt x="23373" y="28123"/>
                  <a:pt x="23373" y="26587"/>
                  <a:pt x="25873" y="26587"/>
                </a:cubicBezTo>
                <a:cubicBezTo>
                  <a:pt x="28373" y="26587"/>
                  <a:pt x="28373" y="28123"/>
                  <a:pt x="30873" y="28123"/>
                </a:cubicBezTo>
                <a:cubicBezTo>
                  <a:pt x="33374" y="28123"/>
                  <a:pt x="33374" y="26587"/>
                  <a:pt x="35874" y="26587"/>
                </a:cubicBezTo>
                <a:cubicBezTo>
                  <a:pt x="38374" y="26587"/>
                  <a:pt x="38374" y="28123"/>
                  <a:pt x="40875" y="28123"/>
                </a:cubicBezTo>
                <a:cubicBezTo>
                  <a:pt x="43375" y="28123"/>
                  <a:pt x="43375" y="26587"/>
                  <a:pt x="45875" y="26587"/>
                </a:cubicBezTo>
                <a:cubicBezTo>
                  <a:pt x="48376" y="26587"/>
                  <a:pt x="48376" y="28123"/>
                  <a:pt x="50876" y="28123"/>
                </a:cubicBezTo>
                <a:cubicBezTo>
                  <a:pt x="53376" y="28123"/>
                  <a:pt x="53376" y="26587"/>
                  <a:pt x="55877" y="26587"/>
                </a:cubicBezTo>
                <a:cubicBezTo>
                  <a:pt x="58377" y="26587"/>
                  <a:pt x="58377" y="28123"/>
                  <a:pt x="60877" y="28123"/>
                </a:cubicBezTo>
                <a:cubicBezTo>
                  <a:pt x="63378" y="28123"/>
                  <a:pt x="63378" y="26587"/>
                  <a:pt x="65878" y="26587"/>
                </a:cubicBezTo>
                <a:cubicBezTo>
                  <a:pt x="68378" y="26587"/>
                  <a:pt x="68378" y="28123"/>
                  <a:pt x="70878" y="28123"/>
                </a:cubicBezTo>
                <a:cubicBezTo>
                  <a:pt x="73379" y="28123"/>
                  <a:pt x="73379" y="26587"/>
                  <a:pt x="75879" y="26587"/>
                </a:cubicBezTo>
                <a:cubicBezTo>
                  <a:pt x="78379" y="26587"/>
                  <a:pt x="78379" y="28123"/>
                  <a:pt x="80880" y="28123"/>
                </a:cubicBezTo>
                <a:cubicBezTo>
                  <a:pt x="83380" y="28123"/>
                  <a:pt x="83380" y="26587"/>
                  <a:pt x="85880" y="26587"/>
                </a:cubicBezTo>
                <a:cubicBezTo>
                  <a:pt x="88381" y="26587"/>
                  <a:pt x="88381" y="28123"/>
                  <a:pt x="90881" y="28123"/>
                </a:cubicBezTo>
                <a:cubicBezTo>
                  <a:pt x="93381" y="28123"/>
                  <a:pt x="93381" y="26587"/>
                  <a:pt x="95882" y="26587"/>
                </a:cubicBezTo>
                <a:cubicBezTo>
                  <a:pt x="98382" y="26587"/>
                  <a:pt x="98382" y="28123"/>
                  <a:pt x="100882" y="28123"/>
                </a:cubicBezTo>
                <a:cubicBezTo>
                  <a:pt x="103383" y="28123"/>
                  <a:pt x="103383" y="26587"/>
                  <a:pt x="105883" y="26587"/>
                </a:cubicBezTo>
                <a:cubicBezTo>
                  <a:pt x="108383" y="26587"/>
                  <a:pt x="108383" y="28123"/>
                  <a:pt x="110883" y="28123"/>
                </a:cubicBezTo>
                <a:cubicBezTo>
                  <a:pt x="113384" y="28123"/>
                  <a:pt x="113384" y="26587"/>
                  <a:pt x="115884" y="26587"/>
                </a:cubicBezTo>
                <a:cubicBezTo>
                  <a:pt x="118384" y="26587"/>
                  <a:pt x="118384" y="28123"/>
                  <a:pt x="120885" y="28123"/>
                </a:cubicBezTo>
                <a:cubicBezTo>
                  <a:pt x="123385" y="28123"/>
                  <a:pt x="123385" y="26587"/>
                  <a:pt x="125885" y="26587"/>
                </a:cubicBezTo>
                <a:cubicBezTo>
                  <a:pt x="128386" y="26587"/>
                  <a:pt x="128386" y="28123"/>
                  <a:pt x="130886" y="28123"/>
                </a:cubicBezTo>
                <a:cubicBezTo>
                  <a:pt x="133386" y="28123"/>
                  <a:pt x="133386" y="26587"/>
                  <a:pt x="135887" y="26587"/>
                </a:cubicBezTo>
                <a:cubicBezTo>
                  <a:pt x="138387" y="26587"/>
                  <a:pt x="138387" y="28123"/>
                  <a:pt x="140887" y="28123"/>
                </a:cubicBezTo>
                <a:cubicBezTo>
                  <a:pt x="143388" y="28123"/>
                  <a:pt x="143388" y="26587"/>
                  <a:pt x="145888" y="26587"/>
                </a:cubicBezTo>
                <a:cubicBezTo>
                  <a:pt x="148388" y="26587"/>
                  <a:pt x="148388" y="28123"/>
                  <a:pt x="150888" y="28123"/>
                </a:cubicBezTo>
                <a:cubicBezTo>
                  <a:pt x="153389" y="28123"/>
                  <a:pt x="153389" y="26587"/>
                  <a:pt x="155889" y="26587"/>
                </a:cubicBezTo>
                <a:cubicBezTo>
                  <a:pt x="158389" y="26587"/>
                  <a:pt x="158389" y="28123"/>
                  <a:pt x="160890" y="28123"/>
                </a:cubicBezTo>
                <a:cubicBezTo>
                  <a:pt x="163390" y="28123"/>
                  <a:pt x="163390" y="26587"/>
                  <a:pt x="165890" y="26587"/>
                </a:cubicBezTo>
                <a:cubicBezTo>
                  <a:pt x="168391" y="26587"/>
                  <a:pt x="168391" y="28123"/>
                  <a:pt x="170891" y="28123"/>
                </a:cubicBezTo>
                <a:cubicBezTo>
                  <a:pt x="173391" y="28123"/>
                  <a:pt x="173391" y="26587"/>
                  <a:pt x="175892" y="26587"/>
                </a:cubicBezTo>
                <a:cubicBezTo>
                  <a:pt x="178392" y="26587"/>
                  <a:pt x="178392" y="28123"/>
                  <a:pt x="180892" y="28123"/>
                </a:cubicBezTo>
                <a:cubicBezTo>
                  <a:pt x="183393" y="28123"/>
                  <a:pt x="183393" y="26587"/>
                  <a:pt x="185893" y="26587"/>
                </a:cubicBezTo>
                <a:cubicBezTo>
                  <a:pt x="188393" y="26587"/>
                  <a:pt x="188393" y="28123"/>
                  <a:pt x="190893" y="28123"/>
                </a:cubicBezTo>
                <a:cubicBezTo>
                  <a:pt x="193394" y="28123"/>
                  <a:pt x="193394" y="26587"/>
                  <a:pt x="195894" y="26587"/>
                </a:cubicBezTo>
                <a:cubicBezTo>
                  <a:pt x="198394" y="26587"/>
                  <a:pt x="198394" y="28123"/>
                  <a:pt x="200895" y="28123"/>
                </a:cubicBezTo>
                <a:cubicBezTo>
                  <a:pt x="203395" y="28123"/>
                  <a:pt x="203395" y="26587"/>
                  <a:pt x="205895" y="26587"/>
                </a:cubicBezTo>
                <a:cubicBezTo>
                  <a:pt x="208396" y="26587"/>
                  <a:pt x="208396" y="28123"/>
                  <a:pt x="210896" y="28123"/>
                </a:cubicBezTo>
                <a:cubicBezTo>
                  <a:pt x="213396" y="28123"/>
                  <a:pt x="213396" y="26587"/>
                  <a:pt x="215897" y="26587"/>
                </a:cubicBezTo>
                <a:cubicBezTo>
                  <a:pt x="218397" y="26587"/>
                  <a:pt x="218397" y="28123"/>
                  <a:pt x="220897" y="28123"/>
                </a:cubicBezTo>
                <a:cubicBezTo>
                  <a:pt x="223398" y="28123"/>
                  <a:pt x="223398" y="26587"/>
                  <a:pt x="225898" y="26587"/>
                </a:cubicBezTo>
                <a:cubicBezTo>
                  <a:pt x="228398" y="26587"/>
                  <a:pt x="228398" y="28123"/>
                  <a:pt x="230898" y="28123"/>
                </a:cubicBezTo>
                <a:cubicBezTo>
                  <a:pt x="233399" y="28123"/>
                  <a:pt x="233399" y="26587"/>
                  <a:pt x="235899" y="26587"/>
                </a:cubicBezTo>
                <a:cubicBezTo>
                  <a:pt x="238399" y="26587"/>
                  <a:pt x="238399" y="28123"/>
                  <a:pt x="240900" y="28123"/>
                </a:cubicBezTo>
                <a:cubicBezTo>
                  <a:pt x="243400" y="28123"/>
                  <a:pt x="243400" y="26587"/>
                  <a:pt x="245900" y="26587"/>
                </a:cubicBezTo>
                <a:cubicBezTo>
                  <a:pt x="248401" y="26587"/>
                  <a:pt x="248401" y="28123"/>
                  <a:pt x="250901" y="28123"/>
                </a:cubicBezTo>
                <a:cubicBezTo>
                  <a:pt x="253401" y="28123"/>
                  <a:pt x="253401" y="26587"/>
                  <a:pt x="255902" y="26587"/>
                </a:cubicBezTo>
                <a:cubicBezTo>
                  <a:pt x="258402" y="26587"/>
                  <a:pt x="258402" y="28123"/>
                  <a:pt x="260902" y="28123"/>
                </a:cubicBezTo>
                <a:cubicBezTo>
                  <a:pt x="263403" y="28123"/>
                  <a:pt x="263403" y="26587"/>
                  <a:pt x="265903" y="26587"/>
                </a:cubicBezTo>
                <a:cubicBezTo>
                  <a:pt x="268403" y="26587"/>
                  <a:pt x="268403" y="28123"/>
                  <a:pt x="270903" y="28123"/>
                </a:cubicBezTo>
                <a:cubicBezTo>
                  <a:pt x="273404" y="28123"/>
                  <a:pt x="273404" y="26587"/>
                  <a:pt x="275904" y="26587"/>
                </a:cubicBezTo>
                <a:cubicBezTo>
                  <a:pt x="278404" y="26587"/>
                  <a:pt x="278404" y="28123"/>
                  <a:pt x="280905" y="28123"/>
                </a:cubicBezTo>
                <a:cubicBezTo>
                  <a:pt x="283405" y="28123"/>
                  <a:pt x="283405" y="26587"/>
                  <a:pt x="285905" y="26587"/>
                </a:cubicBezTo>
                <a:cubicBezTo>
                  <a:pt x="288406" y="26587"/>
                  <a:pt x="288406" y="28123"/>
                  <a:pt x="290906" y="28123"/>
                </a:cubicBezTo>
                <a:cubicBezTo>
                  <a:pt x="293406" y="28123"/>
                  <a:pt x="293406" y="26587"/>
                  <a:pt x="295907" y="26587"/>
                </a:cubicBezTo>
                <a:cubicBezTo>
                  <a:pt x="298074" y="26587"/>
                  <a:pt x="298586" y="28215"/>
                  <a:pt x="300258" y="28215"/>
                </a:cubicBezTo>
                <a:cubicBezTo>
                  <a:pt x="300515" y="28215"/>
                  <a:pt x="300799" y="28176"/>
                  <a:pt x="301122" y="28087"/>
                </a:cubicBezTo>
                <a:cubicBezTo>
                  <a:pt x="301788" y="27909"/>
                  <a:pt x="300467" y="27266"/>
                  <a:pt x="300169" y="26147"/>
                </a:cubicBezTo>
                <a:cubicBezTo>
                  <a:pt x="299990" y="25480"/>
                  <a:pt x="301669" y="25254"/>
                  <a:pt x="301669" y="24575"/>
                </a:cubicBezTo>
                <a:cubicBezTo>
                  <a:pt x="301669" y="23885"/>
                  <a:pt x="300133" y="23885"/>
                  <a:pt x="300133" y="23194"/>
                </a:cubicBezTo>
                <a:cubicBezTo>
                  <a:pt x="300133" y="22503"/>
                  <a:pt x="301669" y="22503"/>
                  <a:pt x="301669" y="21801"/>
                </a:cubicBezTo>
                <a:cubicBezTo>
                  <a:pt x="301669" y="21110"/>
                  <a:pt x="300133" y="21122"/>
                  <a:pt x="300133" y="20420"/>
                </a:cubicBezTo>
                <a:cubicBezTo>
                  <a:pt x="300133" y="19741"/>
                  <a:pt x="301669" y="19741"/>
                  <a:pt x="301669" y="19039"/>
                </a:cubicBezTo>
                <a:cubicBezTo>
                  <a:pt x="301669" y="18360"/>
                  <a:pt x="300133" y="18360"/>
                  <a:pt x="300133" y="17658"/>
                </a:cubicBezTo>
                <a:cubicBezTo>
                  <a:pt x="300133" y="16967"/>
                  <a:pt x="301669" y="16967"/>
                  <a:pt x="301669" y="16276"/>
                </a:cubicBezTo>
                <a:cubicBezTo>
                  <a:pt x="301669" y="15586"/>
                  <a:pt x="300133" y="15586"/>
                  <a:pt x="300133" y="14883"/>
                </a:cubicBezTo>
                <a:cubicBezTo>
                  <a:pt x="300133" y="14205"/>
                  <a:pt x="301669" y="14205"/>
                  <a:pt x="301669" y="13502"/>
                </a:cubicBezTo>
                <a:cubicBezTo>
                  <a:pt x="301669" y="12824"/>
                  <a:pt x="300133" y="12824"/>
                  <a:pt x="300133" y="12121"/>
                </a:cubicBezTo>
                <a:cubicBezTo>
                  <a:pt x="300133" y="11431"/>
                  <a:pt x="301669" y="11431"/>
                  <a:pt x="301669" y="10740"/>
                </a:cubicBezTo>
                <a:cubicBezTo>
                  <a:pt x="301669" y="10049"/>
                  <a:pt x="300133" y="10049"/>
                  <a:pt x="300133" y="9347"/>
                </a:cubicBezTo>
                <a:cubicBezTo>
                  <a:pt x="300133" y="8668"/>
                  <a:pt x="301669" y="8668"/>
                  <a:pt x="301669" y="7966"/>
                </a:cubicBezTo>
                <a:cubicBezTo>
                  <a:pt x="301669" y="7287"/>
                  <a:pt x="300133" y="7287"/>
                  <a:pt x="300133" y="6585"/>
                </a:cubicBezTo>
                <a:cubicBezTo>
                  <a:pt x="300133" y="5894"/>
                  <a:pt x="301669" y="5894"/>
                  <a:pt x="301669" y="5204"/>
                </a:cubicBezTo>
                <a:cubicBezTo>
                  <a:pt x="301669" y="4513"/>
                  <a:pt x="300133" y="4513"/>
                  <a:pt x="300133" y="3811"/>
                </a:cubicBezTo>
                <a:cubicBezTo>
                  <a:pt x="300550" y="3096"/>
                  <a:pt x="302086" y="3096"/>
                  <a:pt x="302086" y="2418"/>
                </a:cubicBezTo>
                <a:cubicBezTo>
                  <a:pt x="302086" y="1727"/>
                  <a:pt x="300550" y="1727"/>
                  <a:pt x="300550" y="1025"/>
                </a:cubicBezTo>
                <a:cubicBezTo>
                  <a:pt x="300550" y="477"/>
                  <a:pt x="301526" y="358"/>
                  <a:pt x="30191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7" name="Google Shape;1457;p51"/>
          <p:cNvSpPr txBox="1">
            <a:spLocks noGrp="1"/>
          </p:cNvSpPr>
          <p:nvPr>
            <p:ph type="title"/>
          </p:nvPr>
        </p:nvSpPr>
        <p:spPr>
          <a:xfrm>
            <a:off x="720000" y="4041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loo 2" panose="020B0604020202020204" charset="0"/>
                <a:cs typeface="Baloo 2" panose="020B0604020202020204" charset="0"/>
              </a:rPr>
              <a:t>A picture is worth a thousand words</a:t>
            </a:r>
            <a:endParaRPr dirty="0">
              <a:latin typeface="Baloo 2" panose="020B0604020202020204" charset="0"/>
              <a:cs typeface="Baloo 2" panose="020B0604020202020204" charset="0"/>
            </a:endParaRPr>
          </a:p>
        </p:txBody>
      </p:sp>
      <p:grpSp>
        <p:nvGrpSpPr>
          <p:cNvPr id="1458" name="Google Shape;1458;p51"/>
          <p:cNvGrpSpPr/>
          <p:nvPr/>
        </p:nvGrpSpPr>
        <p:grpSpPr>
          <a:xfrm rot="-694555">
            <a:off x="8094089" y="3617664"/>
            <a:ext cx="1265523" cy="1776736"/>
            <a:chOff x="7344817" y="2577565"/>
            <a:chExt cx="1702062" cy="2389616"/>
          </a:xfrm>
        </p:grpSpPr>
        <p:sp>
          <p:nvSpPr>
            <p:cNvPr id="1459" name="Google Shape;1459;p51"/>
            <p:cNvSpPr/>
            <p:nvPr/>
          </p:nvSpPr>
          <p:spPr>
            <a:xfrm>
              <a:off x="7344817" y="2577565"/>
              <a:ext cx="1702062" cy="2389616"/>
            </a:xfrm>
            <a:custGeom>
              <a:avLst/>
              <a:gdLst/>
              <a:ahLst/>
              <a:cxnLst/>
              <a:rect l="l" t="t" r="r" b="b"/>
              <a:pathLst>
                <a:path w="26909" h="37779" extrusionOk="0">
                  <a:moveTo>
                    <a:pt x="8287" y="1"/>
                  </a:moveTo>
                  <a:cubicBezTo>
                    <a:pt x="8049" y="1"/>
                    <a:pt x="7811" y="24"/>
                    <a:pt x="7584" y="84"/>
                  </a:cubicBezTo>
                  <a:cubicBezTo>
                    <a:pt x="6489" y="334"/>
                    <a:pt x="5572" y="1167"/>
                    <a:pt x="5215" y="2251"/>
                  </a:cubicBezTo>
                  <a:cubicBezTo>
                    <a:pt x="5203" y="2310"/>
                    <a:pt x="5191" y="2358"/>
                    <a:pt x="5179" y="2417"/>
                  </a:cubicBezTo>
                  <a:cubicBezTo>
                    <a:pt x="5037" y="2537"/>
                    <a:pt x="4917" y="2656"/>
                    <a:pt x="4798" y="2787"/>
                  </a:cubicBezTo>
                  <a:cubicBezTo>
                    <a:pt x="4715" y="2894"/>
                    <a:pt x="4620" y="3013"/>
                    <a:pt x="4548" y="3132"/>
                  </a:cubicBezTo>
                  <a:cubicBezTo>
                    <a:pt x="4108" y="3334"/>
                    <a:pt x="3727" y="3656"/>
                    <a:pt x="3441" y="4037"/>
                  </a:cubicBezTo>
                  <a:cubicBezTo>
                    <a:pt x="2548" y="4442"/>
                    <a:pt x="1905" y="5215"/>
                    <a:pt x="1691" y="6120"/>
                  </a:cubicBezTo>
                  <a:lnTo>
                    <a:pt x="1643" y="6347"/>
                  </a:lnTo>
                  <a:cubicBezTo>
                    <a:pt x="1465" y="6608"/>
                    <a:pt x="1357" y="6930"/>
                    <a:pt x="1346" y="7251"/>
                  </a:cubicBezTo>
                  <a:lnTo>
                    <a:pt x="24" y="31528"/>
                  </a:lnTo>
                  <a:cubicBezTo>
                    <a:pt x="0" y="32290"/>
                    <a:pt x="429" y="32981"/>
                    <a:pt x="1131" y="33278"/>
                  </a:cubicBezTo>
                  <a:lnTo>
                    <a:pt x="11430" y="37624"/>
                  </a:lnTo>
                  <a:cubicBezTo>
                    <a:pt x="11644" y="37731"/>
                    <a:pt x="11883" y="37779"/>
                    <a:pt x="12121" y="37779"/>
                  </a:cubicBezTo>
                  <a:cubicBezTo>
                    <a:pt x="12406" y="37779"/>
                    <a:pt x="12668" y="37719"/>
                    <a:pt x="12954" y="37553"/>
                  </a:cubicBezTo>
                  <a:lnTo>
                    <a:pt x="18479" y="34802"/>
                  </a:lnTo>
                  <a:cubicBezTo>
                    <a:pt x="18919" y="34576"/>
                    <a:pt x="19253" y="34183"/>
                    <a:pt x="19407" y="33707"/>
                  </a:cubicBezTo>
                  <a:lnTo>
                    <a:pt x="26230" y="11264"/>
                  </a:lnTo>
                  <a:cubicBezTo>
                    <a:pt x="26337" y="10942"/>
                    <a:pt x="26337" y="10609"/>
                    <a:pt x="26265" y="10299"/>
                  </a:cubicBezTo>
                  <a:cubicBezTo>
                    <a:pt x="26908" y="9275"/>
                    <a:pt x="26908" y="8013"/>
                    <a:pt x="26265" y="6978"/>
                  </a:cubicBezTo>
                  <a:cubicBezTo>
                    <a:pt x="25670" y="6049"/>
                    <a:pt x="24610" y="5465"/>
                    <a:pt x="23479" y="5465"/>
                  </a:cubicBezTo>
                  <a:lnTo>
                    <a:pt x="23277" y="5465"/>
                  </a:lnTo>
                  <a:lnTo>
                    <a:pt x="23182" y="5418"/>
                  </a:lnTo>
                  <a:cubicBezTo>
                    <a:pt x="22896" y="4834"/>
                    <a:pt x="22420" y="4346"/>
                    <a:pt x="21848" y="4037"/>
                  </a:cubicBezTo>
                  <a:cubicBezTo>
                    <a:pt x="21324" y="2989"/>
                    <a:pt x="20360" y="2263"/>
                    <a:pt x="19253" y="2096"/>
                  </a:cubicBezTo>
                  <a:cubicBezTo>
                    <a:pt x="19086" y="2084"/>
                    <a:pt x="18931" y="2072"/>
                    <a:pt x="18764" y="2072"/>
                  </a:cubicBezTo>
                  <a:cubicBezTo>
                    <a:pt x="18526" y="2072"/>
                    <a:pt x="18288" y="2096"/>
                    <a:pt x="18050" y="2144"/>
                  </a:cubicBezTo>
                  <a:cubicBezTo>
                    <a:pt x="17633" y="1882"/>
                    <a:pt x="17181" y="1715"/>
                    <a:pt x="16705" y="1644"/>
                  </a:cubicBezTo>
                  <a:cubicBezTo>
                    <a:pt x="16550" y="1620"/>
                    <a:pt x="16383" y="1608"/>
                    <a:pt x="16216" y="1608"/>
                  </a:cubicBezTo>
                  <a:cubicBezTo>
                    <a:pt x="15931" y="1608"/>
                    <a:pt x="15669" y="1655"/>
                    <a:pt x="15419" y="1715"/>
                  </a:cubicBezTo>
                  <a:cubicBezTo>
                    <a:pt x="15145" y="1560"/>
                    <a:pt x="14847" y="1441"/>
                    <a:pt x="14538" y="1370"/>
                  </a:cubicBezTo>
                  <a:cubicBezTo>
                    <a:pt x="13847" y="596"/>
                    <a:pt x="12883" y="155"/>
                    <a:pt x="11918" y="155"/>
                  </a:cubicBezTo>
                  <a:cubicBezTo>
                    <a:pt x="11787" y="155"/>
                    <a:pt x="11644" y="167"/>
                    <a:pt x="11514" y="179"/>
                  </a:cubicBezTo>
                  <a:cubicBezTo>
                    <a:pt x="11025" y="239"/>
                    <a:pt x="10573" y="405"/>
                    <a:pt x="10180" y="643"/>
                  </a:cubicBezTo>
                  <a:cubicBezTo>
                    <a:pt x="9644" y="227"/>
                    <a:pt x="8966" y="1"/>
                    <a:pt x="8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1"/>
            <p:cNvSpPr/>
            <p:nvPr/>
          </p:nvSpPr>
          <p:spPr>
            <a:xfrm>
              <a:off x="7461518" y="3043736"/>
              <a:ext cx="1431720" cy="1810540"/>
            </a:xfrm>
            <a:custGeom>
              <a:avLst/>
              <a:gdLst/>
              <a:ahLst/>
              <a:cxnLst/>
              <a:rect l="l" t="t" r="r" b="b"/>
              <a:pathLst>
                <a:path w="22635" h="28624" extrusionOk="0">
                  <a:moveTo>
                    <a:pt x="22634" y="3429"/>
                  </a:moveTo>
                  <a:lnTo>
                    <a:pt x="14689" y="5119"/>
                  </a:lnTo>
                  <a:lnTo>
                    <a:pt x="14689" y="5119"/>
                  </a:lnTo>
                  <a:lnTo>
                    <a:pt x="14693" y="5120"/>
                  </a:lnTo>
                  <a:lnTo>
                    <a:pt x="10302" y="28610"/>
                  </a:lnTo>
                  <a:lnTo>
                    <a:pt x="10302" y="28610"/>
                  </a:lnTo>
                  <a:lnTo>
                    <a:pt x="15800" y="25873"/>
                  </a:lnTo>
                  <a:lnTo>
                    <a:pt x="22634" y="3429"/>
                  </a:lnTo>
                  <a:close/>
                  <a:moveTo>
                    <a:pt x="1298" y="0"/>
                  </a:moveTo>
                  <a:lnTo>
                    <a:pt x="1" y="24277"/>
                  </a:lnTo>
                  <a:lnTo>
                    <a:pt x="10277" y="28614"/>
                  </a:lnTo>
                  <a:lnTo>
                    <a:pt x="10277" y="28614"/>
                  </a:lnTo>
                  <a:lnTo>
                    <a:pt x="14681" y="5120"/>
                  </a:lnTo>
                  <a:lnTo>
                    <a:pt x="14689" y="5119"/>
                  </a:lnTo>
                  <a:lnTo>
                    <a:pt x="14689" y="5119"/>
                  </a:lnTo>
                  <a:lnTo>
                    <a:pt x="1298" y="0"/>
                  </a:lnTo>
                  <a:close/>
                  <a:moveTo>
                    <a:pt x="10277" y="28614"/>
                  </a:moveTo>
                  <a:lnTo>
                    <a:pt x="10276" y="28623"/>
                  </a:lnTo>
                  <a:lnTo>
                    <a:pt x="10287" y="28618"/>
                  </a:lnTo>
                  <a:lnTo>
                    <a:pt x="10287" y="28618"/>
                  </a:lnTo>
                  <a:lnTo>
                    <a:pt x="10277" y="28614"/>
                  </a:lnTo>
                  <a:close/>
                  <a:moveTo>
                    <a:pt x="10302" y="28610"/>
                  </a:moveTo>
                  <a:lnTo>
                    <a:pt x="10287" y="28618"/>
                  </a:lnTo>
                  <a:lnTo>
                    <a:pt x="10287" y="28618"/>
                  </a:lnTo>
                  <a:lnTo>
                    <a:pt x="10300" y="28623"/>
                  </a:lnTo>
                  <a:lnTo>
                    <a:pt x="10302" y="2861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1"/>
            <p:cNvSpPr/>
            <p:nvPr/>
          </p:nvSpPr>
          <p:spPr>
            <a:xfrm>
              <a:off x="7626481" y="2688510"/>
              <a:ext cx="1301420" cy="607983"/>
            </a:xfrm>
            <a:custGeom>
              <a:avLst/>
              <a:gdLst/>
              <a:ahLst/>
              <a:cxnLst/>
              <a:rect l="l" t="t" r="r" b="b"/>
              <a:pathLst>
                <a:path w="20575" h="9612" extrusionOk="0">
                  <a:moveTo>
                    <a:pt x="3792" y="0"/>
                  </a:moveTo>
                  <a:cubicBezTo>
                    <a:pt x="3393" y="0"/>
                    <a:pt x="3008" y="251"/>
                    <a:pt x="2858" y="628"/>
                  </a:cubicBezTo>
                  <a:cubicBezTo>
                    <a:pt x="2774" y="866"/>
                    <a:pt x="2762" y="1140"/>
                    <a:pt x="2846" y="1378"/>
                  </a:cubicBezTo>
                  <a:cubicBezTo>
                    <a:pt x="2850" y="1403"/>
                    <a:pt x="2870" y="1413"/>
                    <a:pt x="2893" y="1413"/>
                  </a:cubicBezTo>
                  <a:cubicBezTo>
                    <a:pt x="2936" y="1413"/>
                    <a:pt x="2988" y="1377"/>
                    <a:pt x="2965" y="1330"/>
                  </a:cubicBezTo>
                  <a:cubicBezTo>
                    <a:pt x="2834" y="961"/>
                    <a:pt x="2953" y="509"/>
                    <a:pt x="3274" y="294"/>
                  </a:cubicBezTo>
                  <a:cubicBezTo>
                    <a:pt x="3433" y="187"/>
                    <a:pt x="3613" y="133"/>
                    <a:pt x="3791" y="133"/>
                  </a:cubicBezTo>
                  <a:cubicBezTo>
                    <a:pt x="3988" y="133"/>
                    <a:pt x="4183" y="199"/>
                    <a:pt x="4346" y="330"/>
                  </a:cubicBezTo>
                  <a:cubicBezTo>
                    <a:pt x="4513" y="473"/>
                    <a:pt x="4620" y="663"/>
                    <a:pt x="4667" y="866"/>
                  </a:cubicBezTo>
                  <a:cubicBezTo>
                    <a:pt x="4672" y="904"/>
                    <a:pt x="4696" y="919"/>
                    <a:pt x="4722" y="919"/>
                  </a:cubicBezTo>
                  <a:cubicBezTo>
                    <a:pt x="4761" y="919"/>
                    <a:pt x="4805" y="885"/>
                    <a:pt x="4798" y="842"/>
                  </a:cubicBezTo>
                  <a:cubicBezTo>
                    <a:pt x="4727" y="413"/>
                    <a:pt x="4346" y="68"/>
                    <a:pt x="3917" y="9"/>
                  </a:cubicBezTo>
                  <a:cubicBezTo>
                    <a:pt x="3875" y="3"/>
                    <a:pt x="3834" y="0"/>
                    <a:pt x="3792" y="0"/>
                  </a:cubicBezTo>
                  <a:close/>
                  <a:moveTo>
                    <a:pt x="11834" y="1261"/>
                  </a:moveTo>
                  <a:cubicBezTo>
                    <a:pt x="11537" y="1261"/>
                    <a:pt x="11254" y="1472"/>
                    <a:pt x="11180" y="1759"/>
                  </a:cubicBezTo>
                  <a:cubicBezTo>
                    <a:pt x="11166" y="1823"/>
                    <a:pt x="11207" y="1862"/>
                    <a:pt x="11245" y="1862"/>
                  </a:cubicBezTo>
                  <a:cubicBezTo>
                    <a:pt x="11271" y="1862"/>
                    <a:pt x="11294" y="1845"/>
                    <a:pt x="11299" y="1806"/>
                  </a:cubicBezTo>
                  <a:cubicBezTo>
                    <a:pt x="11354" y="1577"/>
                    <a:pt x="11589" y="1397"/>
                    <a:pt x="11830" y="1397"/>
                  </a:cubicBezTo>
                  <a:cubicBezTo>
                    <a:pt x="11852" y="1397"/>
                    <a:pt x="11873" y="1399"/>
                    <a:pt x="11894" y="1402"/>
                  </a:cubicBezTo>
                  <a:cubicBezTo>
                    <a:pt x="12156" y="1449"/>
                    <a:pt x="12347" y="1735"/>
                    <a:pt x="12311" y="1985"/>
                  </a:cubicBezTo>
                  <a:cubicBezTo>
                    <a:pt x="12304" y="2035"/>
                    <a:pt x="12349" y="2068"/>
                    <a:pt x="12391" y="2068"/>
                  </a:cubicBezTo>
                  <a:cubicBezTo>
                    <a:pt x="12418" y="2068"/>
                    <a:pt x="12445" y="2054"/>
                    <a:pt x="12454" y="2021"/>
                  </a:cubicBezTo>
                  <a:cubicBezTo>
                    <a:pt x="12514" y="1687"/>
                    <a:pt x="12287" y="1330"/>
                    <a:pt x="11942" y="1271"/>
                  </a:cubicBezTo>
                  <a:cubicBezTo>
                    <a:pt x="11906" y="1264"/>
                    <a:pt x="11870" y="1261"/>
                    <a:pt x="11834" y="1261"/>
                  </a:cubicBezTo>
                  <a:close/>
                  <a:moveTo>
                    <a:pt x="7514" y="15"/>
                  </a:moveTo>
                  <a:cubicBezTo>
                    <a:pt x="7111" y="15"/>
                    <a:pt x="6715" y="192"/>
                    <a:pt x="6465" y="509"/>
                  </a:cubicBezTo>
                  <a:cubicBezTo>
                    <a:pt x="6275" y="771"/>
                    <a:pt x="6156" y="1068"/>
                    <a:pt x="6156" y="1390"/>
                  </a:cubicBezTo>
                  <a:cubicBezTo>
                    <a:pt x="6144" y="1437"/>
                    <a:pt x="6173" y="1461"/>
                    <a:pt x="6206" y="1461"/>
                  </a:cubicBezTo>
                  <a:cubicBezTo>
                    <a:pt x="6239" y="1461"/>
                    <a:pt x="6275" y="1437"/>
                    <a:pt x="6275" y="1390"/>
                  </a:cubicBezTo>
                  <a:cubicBezTo>
                    <a:pt x="6275" y="866"/>
                    <a:pt x="6620" y="378"/>
                    <a:pt x="7108" y="211"/>
                  </a:cubicBezTo>
                  <a:cubicBezTo>
                    <a:pt x="7234" y="172"/>
                    <a:pt x="7365" y="153"/>
                    <a:pt x="7495" y="153"/>
                  </a:cubicBezTo>
                  <a:cubicBezTo>
                    <a:pt x="7880" y="153"/>
                    <a:pt x="8258" y="322"/>
                    <a:pt x="8489" y="652"/>
                  </a:cubicBezTo>
                  <a:cubicBezTo>
                    <a:pt x="8656" y="890"/>
                    <a:pt x="8739" y="1164"/>
                    <a:pt x="8739" y="1449"/>
                  </a:cubicBezTo>
                  <a:cubicBezTo>
                    <a:pt x="8739" y="1490"/>
                    <a:pt x="8772" y="1519"/>
                    <a:pt x="8808" y="1519"/>
                  </a:cubicBezTo>
                  <a:cubicBezTo>
                    <a:pt x="8825" y="1519"/>
                    <a:pt x="8843" y="1512"/>
                    <a:pt x="8858" y="1497"/>
                  </a:cubicBezTo>
                  <a:cubicBezTo>
                    <a:pt x="8950" y="1398"/>
                    <a:pt x="9080" y="1341"/>
                    <a:pt x="9210" y="1341"/>
                  </a:cubicBezTo>
                  <a:cubicBezTo>
                    <a:pt x="9299" y="1341"/>
                    <a:pt x="9388" y="1367"/>
                    <a:pt x="9466" y="1425"/>
                  </a:cubicBezTo>
                  <a:cubicBezTo>
                    <a:pt x="9668" y="1533"/>
                    <a:pt x="9728" y="1795"/>
                    <a:pt x="9644" y="1997"/>
                  </a:cubicBezTo>
                  <a:cubicBezTo>
                    <a:pt x="9629" y="2042"/>
                    <a:pt x="9675" y="2077"/>
                    <a:pt x="9720" y="2077"/>
                  </a:cubicBezTo>
                  <a:cubicBezTo>
                    <a:pt x="9747" y="2077"/>
                    <a:pt x="9774" y="2064"/>
                    <a:pt x="9787" y="2033"/>
                  </a:cubicBezTo>
                  <a:cubicBezTo>
                    <a:pt x="9870" y="1759"/>
                    <a:pt x="9775" y="1449"/>
                    <a:pt x="9525" y="1306"/>
                  </a:cubicBezTo>
                  <a:cubicBezTo>
                    <a:pt x="9434" y="1244"/>
                    <a:pt x="9324" y="1215"/>
                    <a:pt x="9212" y="1215"/>
                  </a:cubicBezTo>
                  <a:cubicBezTo>
                    <a:pt x="9094" y="1215"/>
                    <a:pt x="8974" y="1247"/>
                    <a:pt x="8871" y="1309"/>
                  </a:cubicBezTo>
                  <a:lnTo>
                    <a:pt x="8871" y="1309"/>
                  </a:lnTo>
                  <a:cubicBezTo>
                    <a:pt x="8845" y="798"/>
                    <a:pt x="8505" y="312"/>
                    <a:pt x="8025" y="116"/>
                  </a:cubicBezTo>
                  <a:cubicBezTo>
                    <a:pt x="7861" y="48"/>
                    <a:pt x="7686" y="15"/>
                    <a:pt x="7514" y="15"/>
                  </a:cubicBezTo>
                  <a:close/>
                  <a:moveTo>
                    <a:pt x="6785" y="2844"/>
                  </a:moveTo>
                  <a:cubicBezTo>
                    <a:pt x="6496" y="2844"/>
                    <a:pt x="6207" y="3046"/>
                    <a:pt x="6144" y="3342"/>
                  </a:cubicBezTo>
                  <a:cubicBezTo>
                    <a:pt x="6121" y="3395"/>
                    <a:pt x="6160" y="3434"/>
                    <a:pt x="6202" y="3434"/>
                  </a:cubicBezTo>
                  <a:cubicBezTo>
                    <a:pt x="6225" y="3434"/>
                    <a:pt x="6250" y="3421"/>
                    <a:pt x="6263" y="3390"/>
                  </a:cubicBezTo>
                  <a:cubicBezTo>
                    <a:pt x="6316" y="3155"/>
                    <a:pt x="6532" y="2978"/>
                    <a:pt x="6773" y="2978"/>
                  </a:cubicBezTo>
                  <a:cubicBezTo>
                    <a:pt x="6801" y="2978"/>
                    <a:pt x="6830" y="2980"/>
                    <a:pt x="6858" y="2985"/>
                  </a:cubicBezTo>
                  <a:cubicBezTo>
                    <a:pt x="7108" y="3021"/>
                    <a:pt x="7311" y="3307"/>
                    <a:pt x="7275" y="3557"/>
                  </a:cubicBezTo>
                  <a:cubicBezTo>
                    <a:pt x="7261" y="3612"/>
                    <a:pt x="7304" y="3643"/>
                    <a:pt x="7344" y="3643"/>
                  </a:cubicBezTo>
                  <a:cubicBezTo>
                    <a:pt x="7373" y="3643"/>
                    <a:pt x="7401" y="3627"/>
                    <a:pt x="7406" y="3592"/>
                  </a:cubicBezTo>
                  <a:cubicBezTo>
                    <a:pt x="7465" y="3259"/>
                    <a:pt x="7239" y="2914"/>
                    <a:pt x="6894" y="2854"/>
                  </a:cubicBezTo>
                  <a:cubicBezTo>
                    <a:pt x="6858" y="2848"/>
                    <a:pt x="6821" y="2844"/>
                    <a:pt x="6785" y="2844"/>
                  </a:cubicBezTo>
                  <a:close/>
                  <a:moveTo>
                    <a:pt x="10646" y="3288"/>
                  </a:moveTo>
                  <a:cubicBezTo>
                    <a:pt x="10617" y="3288"/>
                    <a:pt x="10588" y="3290"/>
                    <a:pt x="10561" y="3295"/>
                  </a:cubicBezTo>
                  <a:cubicBezTo>
                    <a:pt x="10204" y="3354"/>
                    <a:pt x="9989" y="3700"/>
                    <a:pt x="9918" y="4021"/>
                  </a:cubicBezTo>
                  <a:cubicBezTo>
                    <a:pt x="9887" y="4099"/>
                    <a:pt x="9927" y="4141"/>
                    <a:pt x="9968" y="4141"/>
                  </a:cubicBezTo>
                  <a:cubicBezTo>
                    <a:pt x="9990" y="4141"/>
                    <a:pt x="10013" y="4129"/>
                    <a:pt x="10025" y="4104"/>
                  </a:cubicBezTo>
                  <a:cubicBezTo>
                    <a:pt x="10085" y="3831"/>
                    <a:pt x="10216" y="3545"/>
                    <a:pt x="10501" y="3473"/>
                  </a:cubicBezTo>
                  <a:cubicBezTo>
                    <a:pt x="10537" y="3466"/>
                    <a:pt x="10575" y="3462"/>
                    <a:pt x="10612" y="3462"/>
                  </a:cubicBezTo>
                  <a:cubicBezTo>
                    <a:pt x="10698" y="3462"/>
                    <a:pt x="10784" y="3483"/>
                    <a:pt x="10859" y="3533"/>
                  </a:cubicBezTo>
                  <a:cubicBezTo>
                    <a:pt x="10942" y="3604"/>
                    <a:pt x="10990" y="3723"/>
                    <a:pt x="10966" y="3831"/>
                  </a:cubicBezTo>
                  <a:cubicBezTo>
                    <a:pt x="10952" y="3886"/>
                    <a:pt x="10986" y="3917"/>
                    <a:pt x="11025" y="3917"/>
                  </a:cubicBezTo>
                  <a:cubicBezTo>
                    <a:pt x="11052" y="3917"/>
                    <a:pt x="11082" y="3901"/>
                    <a:pt x="11097" y="3866"/>
                  </a:cubicBezTo>
                  <a:cubicBezTo>
                    <a:pt x="11100" y="3858"/>
                    <a:pt x="11104" y="3850"/>
                    <a:pt x="11107" y="3842"/>
                  </a:cubicBezTo>
                  <a:lnTo>
                    <a:pt x="11107" y="3842"/>
                  </a:lnTo>
                  <a:cubicBezTo>
                    <a:pt x="11108" y="3842"/>
                    <a:pt x="11108" y="3842"/>
                    <a:pt x="11109" y="3842"/>
                  </a:cubicBezTo>
                  <a:cubicBezTo>
                    <a:pt x="11110" y="3839"/>
                    <a:pt x="11111" y="3836"/>
                    <a:pt x="11111" y="3834"/>
                  </a:cubicBezTo>
                  <a:lnTo>
                    <a:pt x="11111" y="3834"/>
                  </a:lnTo>
                  <a:cubicBezTo>
                    <a:pt x="11209" y="3636"/>
                    <a:pt x="11424" y="3515"/>
                    <a:pt x="11636" y="3515"/>
                  </a:cubicBezTo>
                  <a:cubicBezTo>
                    <a:pt x="11683" y="3515"/>
                    <a:pt x="11730" y="3520"/>
                    <a:pt x="11775" y="3533"/>
                  </a:cubicBezTo>
                  <a:cubicBezTo>
                    <a:pt x="12049" y="3604"/>
                    <a:pt x="12228" y="3926"/>
                    <a:pt x="12168" y="4188"/>
                  </a:cubicBezTo>
                  <a:cubicBezTo>
                    <a:pt x="12161" y="4243"/>
                    <a:pt x="12199" y="4274"/>
                    <a:pt x="12236" y="4274"/>
                  </a:cubicBezTo>
                  <a:cubicBezTo>
                    <a:pt x="12263" y="4274"/>
                    <a:pt x="12289" y="4258"/>
                    <a:pt x="12299" y="4223"/>
                  </a:cubicBezTo>
                  <a:cubicBezTo>
                    <a:pt x="12359" y="3950"/>
                    <a:pt x="12240" y="3664"/>
                    <a:pt x="12037" y="3509"/>
                  </a:cubicBezTo>
                  <a:cubicBezTo>
                    <a:pt x="11917" y="3421"/>
                    <a:pt x="11777" y="3379"/>
                    <a:pt x="11637" y="3379"/>
                  </a:cubicBezTo>
                  <a:cubicBezTo>
                    <a:pt x="11512" y="3379"/>
                    <a:pt x="11387" y="3412"/>
                    <a:pt x="11275" y="3473"/>
                  </a:cubicBezTo>
                  <a:cubicBezTo>
                    <a:pt x="11211" y="3508"/>
                    <a:pt x="11153" y="3555"/>
                    <a:pt x="11103" y="3611"/>
                  </a:cubicBezTo>
                  <a:lnTo>
                    <a:pt x="11103" y="3611"/>
                  </a:lnTo>
                  <a:cubicBezTo>
                    <a:pt x="11079" y="3545"/>
                    <a:pt x="11040" y="3481"/>
                    <a:pt x="10990" y="3426"/>
                  </a:cubicBezTo>
                  <a:cubicBezTo>
                    <a:pt x="10893" y="3330"/>
                    <a:pt x="10766" y="3288"/>
                    <a:pt x="10646" y="3288"/>
                  </a:cubicBezTo>
                  <a:close/>
                  <a:moveTo>
                    <a:pt x="14084" y="4404"/>
                  </a:moveTo>
                  <a:cubicBezTo>
                    <a:pt x="13785" y="4404"/>
                    <a:pt x="13494" y="4615"/>
                    <a:pt x="13430" y="4902"/>
                  </a:cubicBezTo>
                  <a:cubicBezTo>
                    <a:pt x="13416" y="4960"/>
                    <a:pt x="13454" y="4991"/>
                    <a:pt x="13491" y="4991"/>
                  </a:cubicBezTo>
                  <a:cubicBezTo>
                    <a:pt x="13516" y="4991"/>
                    <a:pt x="13540" y="4978"/>
                    <a:pt x="13549" y="4950"/>
                  </a:cubicBezTo>
                  <a:cubicBezTo>
                    <a:pt x="13603" y="4724"/>
                    <a:pt x="13831" y="4538"/>
                    <a:pt x="14067" y="4538"/>
                  </a:cubicBezTo>
                  <a:cubicBezTo>
                    <a:pt x="14093" y="4538"/>
                    <a:pt x="14119" y="4540"/>
                    <a:pt x="14145" y="4545"/>
                  </a:cubicBezTo>
                  <a:cubicBezTo>
                    <a:pt x="14395" y="4593"/>
                    <a:pt x="14609" y="4878"/>
                    <a:pt x="14561" y="5128"/>
                  </a:cubicBezTo>
                  <a:cubicBezTo>
                    <a:pt x="14555" y="5177"/>
                    <a:pt x="14596" y="5209"/>
                    <a:pt x="14634" y="5209"/>
                  </a:cubicBezTo>
                  <a:cubicBezTo>
                    <a:pt x="14661" y="5209"/>
                    <a:pt x="14687" y="5192"/>
                    <a:pt x="14692" y="5152"/>
                  </a:cubicBezTo>
                  <a:cubicBezTo>
                    <a:pt x="14752" y="4831"/>
                    <a:pt x="14538" y="4473"/>
                    <a:pt x="14192" y="4414"/>
                  </a:cubicBezTo>
                  <a:cubicBezTo>
                    <a:pt x="14156" y="4407"/>
                    <a:pt x="14120" y="4404"/>
                    <a:pt x="14084" y="4404"/>
                  </a:cubicBezTo>
                  <a:close/>
                  <a:moveTo>
                    <a:pt x="14745" y="1669"/>
                  </a:moveTo>
                  <a:cubicBezTo>
                    <a:pt x="14473" y="1669"/>
                    <a:pt x="14200" y="1749"/>
                    <a:pt x="13966" y="1914"/>
                  </a:cubicBezTo>
                  <a:cubicBezTo>
                    <a:pt x="13680" y="2116"/>
                    <a:pt x="13478" y="2414"/>
                    <a:pt x="13418" y="2759"/>
                  </a:cubicBezTo>
                  <a:cubicBezTo>
                    <a:pt x="13412" y="2792"/>
                    <a:pt x="13449" y="2818"/>
                    <a:pt x="13486" y="2818"/>
                  </a:cubicBezTo>
                  <a:cubicBezTo>
                    <a:pt x="13515" y="2818"/>
                    <a:pt x="13544" y="2801"/>
                    <a:pt x="13549" y="2759"/>
                  </a:cubicBezTo>
                  <a:cubicBezTo>
                    <a:pt x="13657" y="2211"/>
                    <a:pt x="14157" y="1759"/>
                    <a:pt x="14728" y="1759"/>
                  </a:cubicBezTo>
                  <a:cubicBezTo>
                    <a:pt x="15014" y="1759"/>
                    <a:pt x="15276" y="1854"/>
                    <a:pt x="15514" y="2021"/>
                  </a:cubicBezTo>
                  <a:cubicBezTo>
                    <a:pt x="15752" y="2199"/>
                    <a:pt x="15907" y="2449"/>
                    <a:pt x="15978" y="2735"/>
                  </a:cubicBezTo>
                  <a:cubicBezTo>
                    <a:pt x="16050" y="3057"/>
                    <a:pt x="15990" y="3414"/>
                    <a:pt x="15800" y="3700"/>
                  </a:cubicBezTo>
                  <a:cubicBezTo>
                    <a:pt x="15762" y="3747"/>
                    <a:pt x="15799" y="3794"/>
                    <a:pt x="15845" y="3794"/>
                  </a:cubicBezTo>
                  <a:cubicBezTo>
                    <a:pt x="15858" y="3794"/>
                    <a:pt x="15871" y="3790"/>
                    <a:pt x="15883" y="3783"/>
                  </a:cubicBezTo>
                  <a:cubicBezTo>
                    <a:pt x="15886" y="3782"/>
                    <a:pt x="15888" y="3780"/>
                    <a:pt x="15891" y="3779"/>
                  </a:cubicBezTo>
                  <a:lnTo>
                    <a:pt x="15891" y="3779"/>
                  </a:lnTo>
                  <a:lnTo>
                    <a:pt x="15895" y="3783"/>
                  </a:lnTo>
                  <a:cubicBezTo>
                    <a:pt x="15897" y="3780"/>
                    <a:pt x="15899" y="3777"/>
                    <a:pt x="15900" y="3775"/>
                  </a:cubicBezTo>
                  <a:lnTo>
                    <a:pt x="15900" y="3775"/>
                  </a:lnTo>
                  <a:cubicBezTo>
                    <a:pt x="15968" y="3744"/>
                    <a:pt x="16043" y="3730"/>
                    <a:pt x="16117" y="3730"/>
                  </a:cubicBezTo>
                  <a:cubicBezTo>
                    <a:pt x="16329" y="3730"/>
                    <a:pt x="16544" y="3847"/>
                    <a:pt x="16621" y="4045"/>
                  </a:cubicBezTo>
                  <a:cubicBezTo>
                    <a:pt x="16740" y="4319"/>
                    <a:pt x="16526" y="4664"/>
                    <a:pt x="16240" y="4735"/>
                  </a:cubicBezTo>
                  <a:cubicBezTo>
                    <a:pt x="16160" y="4758"/>
                    <a:pt x="16201" y="4879"/>
                    <a:pt x="16267" y="4879"/>
                  </a:cubicBezTo>
                  <a:cubicBezTo>
                    <a:pt x="16270" y="4879"/>
                    <a:pt x="16273" y="4879"/>
                    <a:pt x="16276" y="4878"/>
                  </a:cubicBezTo>
                  <a:cubicBezTo>
                    <a:pt x="16281" y="4877"/>
                    <a:pt x="16286" y="4876"/>
                    <a:pt x="16291" y="4875"/>
                  </a:cubicBezTo>
                  <a:lnTo>
                    <a:pt x="16291" y="4875"/>
                  </a:lnTo>
                  <a:cubicBezTo>
                    <a:pt x="16311" y="4871"/>
                    <a:pt x="16331" y="4869"/>
                    <a:pt x="16352" y="4869"/>
                  </a:cubicBezTo>
                  <a:cubicBezTo>
                    <a:pt x="16470" y="4869"/>
                    <a:pt x="16586" y="4935"/>
                    <a:pt x="16645" y="5033"/>
                  </a:cubicBezTo>
                  <a:cubicBezTo>
                    <a:pt x="16716" y="5176"/>
                    <a:pt x="16693" y="5355"/>
                    <a:pt x="16586" y="5450"/>
                  </a:cubicBezTo>
                  <a:cubicBezTo>
                    <a:pt x="16540" y="5495"/>
                    <a:pt x="16585" y="5569"/>
                    <a:pt x="16635" y="5569"/>
                  </a:cubicBezTo>
                  <a:cubicBezTo>
                    <a:pt x="16651" y="5569"/>
                    <a:pt x="16667" y="5562"/>
                    <a:pt x="16681" y="5545"/>
                  </a:cubicBezTo>
                  <a:cubicBezTo>
                    <a:pt x="16824" y="5390"/>
                    <a:pt x="16871" y="5152"/>
                    <a:pt x="16764" y="4962"/>
                  </a:cubicBezTo>
                  <a:cubicBezTo>
                    <a:pt x="16708" y="4867"/>
                    <a:pt x="16618" y="4800"/>
                    <a:pt x="16518" y="4762"/>
                  </a:cubicBezTo>
                  <a:lnTo>
                    <a:pt x="16518" y="4762"/>
                  </a:lnTo>
                  <a:cubicBezTo>
                    <a:pt x="16670" y="4639"/>
                    <a:pt x="16768" y="4443"/>
                    <a:pt x="16776" y="4247"/>
                  </a:cubicBezTo>
                  <a:cubicBezTo>
                    <a:pt x="16788" y="3950"/>
                    <a:pt x="16574" y="3700"/>
                    <a:pt x="16288" y="3640"/>
                  </a:cubicBezTo>
                  <a:cubicBezTo>
                    <a:pt x="16226" y="3622"/>
                    <a:pt x="16165" y="3613"/>
                    <a:pt x="16106" y="3613"/>
                  </a:cubicBezTo>
                  <a:cubicBezTo>
                    <a:pt x="16065" y="3613"/>
                    <a:pt x="16025" y="3617"/>
                    <a:pt x="15985" y="3627"/>
                  </a:cubicBezTo>
                  <a:lnTo>
                    <a:pt x="15985" y="3627"/>
                  </a:lnTo>
                  <a:cubicBezTo>
                    <a:pt x="16245" y="3096"/>
                    <a:pt x="16135" y="2421"/>
                    <a:pt x="15681" y="2021"/>
                  </a:cubicBezTo>
                  <a:cubicBezTo>
                    <a:pt x="15417" y="1790"/>
                    <a:pt x="15081" y="1669"/>
                    <a:pt x="14745" y="1669"/>
                  </a:cubicBezTo>
                  <a:close/>
                  <a:moveTo>
                    <a:pt x="8450" y="4551"/>
                  </a:moveTo>
                  <a:cubicBezTo>
                    <a:pt x="8245" y="4551"/>
                    <a:pt x="8037" y="4653"/>
                    <a:pt x="7906" y="4819"/>
                  </a:cubicBezTo>
                  <a:cubicBezTo>
                    <a:pt x="7811" y="4950"/>
                    <a:pt x="7751" y="5093"/>
                    <a:pt x="7751" y="5259"/>
                  </a:cubicBezTo>
                  <a:cubicBezTo>
                    <a:pt x="7758" y="5318"/>
                    <a:pt x="7800" y="5345"/>
                    <a:pt x="7837" y="5345"/>
                  </a:cubicBezTo>
                  <a:cubicBezTo>
                    <a:pt x="7867" y="5345"/>
                    <a:pt x="7894" y="5327"/>
                    <a:pt x="7894" y="5295"/>
                  </a:cubicBezTo>
                  <a:cubicBezTo>
                    <a:pt x="7894" y="4997"/>
                    <a:pt x="8144" y="4712"/>
                    <a:pt x="8442" y="4712"/>
                  </a:cubicBezTo>
                  <a:cubicBezTo>
                    <a:pt x="8739" y="4712"/>
                    <a:pt x="9013" y="4997"/>
                    <a:pt x="9001" y="5271"/>
                  </a:cubicBezTo>
                  <a:cubicBezTo>
                    <a:pt x="9001" y="5309"/>
                    <a:pt x="9041" y="5343"/>
                    <a:pt x="9075" y="5343"/>
                  </a:cubicBezTo>
                  <a:cubicBezTo>
                    <a:pt x="9094" y="5343"/>
                    <a:pt x="9112" y="5332"/>
                    <a:pt x="9120" y="5307"/>
                  </a:cubicBezTo>
                  <a:cubicBezTo>
                    <a:pt x="9187" y="5154"/>
                    <a:pt x="9353" y="5048"/>
                    <a:pt x="9526" y="5048"/>
                  </a:cubicBezTo>
                  <a:cubicBezTo>
                    <a:pt x="9569" y="5048"/>
                    <a:pt x="9613" y="5054"/>
                    <a:pt x="9656" y="5069"/>
                  </a:cubicBezTo>
                  <a:cubicBezTo>
                    <a:pt x="9858" y="5140"/>
                    <a:pt x="9966" y="5390"/>
                    <a:pt x="9906" y="5593"/>
                  </a:cubicBezTo>
                  <a:cubicBezTo>
                    <a:pt x="9885" y="5641"/>
                    <a:pt x="9925" y="5673"/>
                    <a:pt x="9966" y="5673"/>
                  </a:cubicBezTo>
                  <a:cubicBezTo>
                    <a:pt x="9996" y="5673"/>
                    <a:pt x="10027" y="5656"/>
                    <a:pt x="10037" y="5616"/>
                  </a:cubicBezTo>
                  <a:cubicBezTo>
                    <a:pt x="10132" y="5355"/>
                    <a:pt x="9978" y="5033"/>
                    <a:pt x="9716" y="4938"/>
                  </a:cubicBezTo>
                  <a:cubicBezTo>
                    <a:pt x="9653" y="4913"/>
                    <a:pt x="9588" y="4902"/>
                    <a:pt x="9524" y="4902"/>
                  </a:cubicBezTo>
                  <a:cubicBezTo>
                    <a:pt x="9367" y="4902"/>
                    <a:pt x="9214" y="4970"/>
                    <a:pt x="9109" y="5084"/>
                  </a:cubicBezTo>
                  <a:lnTo>
                    <a:pt x="9109" y="5084"/>
                  </a:lnTo>
                  <a:cubicBezTo>
                    <a:pt x="9051" y="4865"/>
                    <a:pt x="8886" y="4687"/>
                    <a:pt x="8668" y="4593"/>
                  </a:cubicBezTo>
                  <a:cubicBezTo>
                    <a:pt x="8598" y="4564"/>
                    <a:pt x="8524" y="4551"/>
                    <a:pt x="8450" y="4551"/>
                  </a:cubicBezTo>
                  <a:close/>
                  <a:moveTo>
                    <a:pt x="2292" y="2574"/>
                  </a:moveTo>
                  <a:cubicBezTo>
                    <a:pt x="1811" y="2574"/>
                    <a:pt x="1363" y="2840"/>
                    <a:pt x="1167" y="3295"/>
                  </a:cubicBezTo>
                  <a:cubicBezTo>
                    <a:pt x="1065" y="3540"/>
                    <a:pt x="1050" y="3812"/>
                    <a:pt x="1116" y="4064"/>
                  </a:cubicBezTo>
                  <a:lnTo>
                    <a:pt x="1116" y="4064"/>
                  </a:lnTo>
                  <a:cubicBezTo>
                    <a:pt x="1057" y="4051"/>
                    <a:pt x="995" y="4044"/>
                    <a:pt x="934" y="4044"/>
                  </a:cubicBezTo>
                  <a:cubicBezTo>
                    <a:pt x="675" y="4044"/>
                    <a:pt x="411" y="4163"/>
                    <a:pt x="250" y="4366"/>
                  </a:cubicBezTo>
                  <a:cubicBezTo>
                    <a:pt x="0" y="4664"/>
                    <a:pt x="0" y="5069"/>
                    <a:pt x="214" y="5378"/>
                  </a:cubicBezTo>
                  <a:cubicBezTo>
                    <a:pt x="333" y="5557"/>
                    <a:pt x="500" y="5688"/>
                    <a:pt x="703" y="5736"/>
                  </a:cubicBezTo>
                  <a:cubicBezTo>
                    <a:pt x="706" y="5736"/>
                    <a:pt x="709" y="5736"/>
                    <a:pt x="712" y="5736"/>
                  </a:cubicBezTo>
                  <a:cubicBezTo>
                    <a:pt x="778" y="5736"/>
                    <a:pt x="818" y="5616"/>
                    <a:pt x="738" y="5605"/>
                  </a:cubicBezTo>
                  <a:cubicBezTo>
                    <a:pt x="429" y="5509"/>
                    <a:pt x="203" y="5235"/>
                    <a:pt x="179" y="4914"/>
                  </a:cubicBezTo>
                  <a:cubicBezTo>
                    <a:pt x="167" y="4604"/>
                    <a:pt x="381" y="4319"/>
                    <a:pt x="679" y="4223"/>
                  </a:cubicBezTo>
                  <a:cubicBezTo>
                    <a:pt x="756" y="4194"/>
                    <a:pt x="839" y="4179"/>
                    <a:pt x="924" y="4179"/>
                  </a:cubicBezTo>
                  <a:cubicBezTo>
                    <a:pt x="1009" y="4179"/>
                    <a:pt x="1095" y="4194"/>
                    <a:pt x="1179" y="4223"/>
                  </a:cubicBezTo>
                  <a:cubicBezTo>
                    <a:pt x="1184" y="4224"/>
                    <a:pt x="1189" y="4225"/>
                    <a:pt x="1194" y="4225"/>
                  </a:cubicBezTo>
                  <a:cubicBezTo>
                    <a:pt x="1246" y="4225"/>
                    <a:pt x="1285" y="4172"/>
                    <a:pt x="1274" y="4128"/>
                  </a:cubicBezTo>
                  <a:cubicBezTo>
                    <a:pt x="1107" y="3664"/>
                    <a:pt x="1274" y="3116"/>
                    <a:pt x="1691" y="2854"/>
                  </a:cubicBezTo>
                  <a:cubicBezTo>
                    <a:pt x="1868" y="2746"/>
                    <a:pt x="2066" y="2692"/>
                    <a:pt x="2261" y="2692"/>
                  </a:cubicBezTo>
                  <a:cubicBezTo>
                    <a:pt x="2538" y="2692"/>
                    <a:pt x="2810" y="2800"/>
                    <a:pt x="3012" y="3009"/>
                  </a:cubicBezTo>
                  <a:cubicBezTo>
                    <a:pt x="3191" y="3211"/>
                    <a:pt x="3310" y="3473"/>
                    <a:pt x="3310" y="3747"/>
                  </a:cubicBezTo>
                  <a:cubicBezTo>
                    <a:pt x="3310" y="3785"/>
                    <a:pt x="3339" y="3802"/>
                    <a:pt x="3371" y="3802"/>
                  </a:cubicBezTo>
                  <a:cubicBezTo>
                    <a:pt x="3399" y="3802"/>
                    <a:pt x="3430" y="3787"/>
                    <a:pt x="3441" y="3759"/>
                  </a:cubicBezTo>
                  <a:cubicBezTo>
                    <a:pt x="3509" y="3589"/>
                    <a:pt x="3696" y="3473"/>
                    <a:pt x="3879" y="3473"/>
                  </a:cubicBezTo>
                  <a:cubicBezTo>
                    <a:pt x="3888" y="3473"/>
                    <a:pt x="3897" y="3473"/>
                    <a:pt x="3905" y="3473"/>
                  </a:cubicBezTo>
                  <a:cubicBezTo>
                    <a:pt x="4096" y="3509"/>
                    <a:pt x="4263" y="3652"/>
                    <a:pt x="4310" y="3842"/>
                  </a:cubicBezTo>
                  <a:cubicBezTo>
                    <a:pt x="4320" y="3882"/>
                    <a:pt x="4347" y="3899"/>
                    <a:pt x="4374" y="3899"/>
                  </a:cubicBezTo>
                  <a:cubicBezTo>
                    <a:pt x="4411" y="3899"/>
                    <a:pt x="4448" y="3867"/>
                    <a:pt x="4441" y="3819"/>
                  </a:cubicBezTo>
                  <a:cubicBezTo>
                    <a:pt x="4382" y="3557"/>
                    <a:pt x="4155" y="3366"/>
                    <a:pt x="3905" y="3354"/>
                  </a:cubicBezTo>
                  <a:cubicBezTo>
                    <a:pt x="3897" y="3354"/>
                    <a:pt x="3888" y="3354"/>
                    <a:pt x="3880" y="3354"/>
                  </a:cubicBezTo>
                  <a:cubicBezTo>
                    <a:pt x="3711" y="3354"/>
                    <a:pt x="3539" y="3433"/>
                    <a:pt x="3424" y="3560"/>
                  </a:cubicBezTo>
                  <a:lnTo>
                    <a:pt x="3424" y="3560"/>
                  </a:lnTo>
                  <a:cubicBezTo>
                    <a:pt x="3342" y="3092"/>
                    <a:pt x="2982" y="2686"/>
                    <a:pt x="2512" y="2592"/>
                  </a:cubicBezTo>
                  <a:cubicBezTo>
                    <a:pt x="2439" y="2580"/>
                    <a:pt x="2365" y="2574"/>
                    <a:pt x="2292" y="2574"/>
                  </a:cubicBezTo>
                  <a:close/>
                  <a:moveTo>
                    <a:pt x="19509" y="5356"/>
                  </a:moveTo>
                  <a:cubicBezTo>
                    <a:pt x="19298" y="5356"/>
                    <a:pt x="19093" y="5417"/>
                    <a:pt x="18919" y="5533"/>
                  </a:cubicBezTo>
                  <a:cubicBezTo>
                    <a:pt x="18861" y="5581"/>
                    <a:pt x="18889" y="5668"/>
                    <a:pt x="18940" y="5668"/>
                  </a:cubicBezTo>
                  <a:cubicBezTo>
                    <a:pt x="18952" y="5668"/>
                    <a:pt x="18965" y="5664"/>
                    <a:pt x="18979" y="5652"/>
                  </a:cubicBezTo>
                  <a:cubicBezTo>
                    <a:pt x="19136" y="5546"/>
                    <a:pt x="19322" y="5489"/>
                    <a:pt x="19507" y="5489"/>
                  </a:cubicBezTo>
                  <a:cubicBezTo>
                    <a:pt x="19715" y="5489"/>
                    <a:pt x="19922" y="5561"/>
                    <a:pt x="20086" y="5712"/>
                  </a:cubicBezTo>
                  <a:cubicBezTo>
                    <a:pt x="20372" y="5962"/>
                    <a:pt x="20467" y="6390"/>
                    <a:pt x="20312" y="6736"/>
                  </a:cubicBezTo>
                  <a:cubicBezTo>
                    <a:pt x="20217" y="6926"/>
                    <a:pt x="20050" y="7093"/>
                    <a:pt x="19860" y="7176"/>
                  </a:cubicBezTo>
                  <a:cubicBezTo>
                    <a:pt x="19797" y="7207"/>
                    <a:pt x="19835" y="7302"/>
                    <a:pt x="19901" y="7302"/>
                  </a:cubicBezTo>
                  <a:cubicBezTo>
                    <a:pt x="19910" y="7302"/>
                    <a:pt x="19920" y="7300"/>
                    <a:pt x="19931" y="7295"/>
                  </a:cubicBezTo>
                  <a:cubicBezTo>
                    <a:pt x="20336" y="7117"/>
                    <a:pt x="20574" y="6676"/>
                    <a:pt x="20515" y="6236"/>
                  </a:cubicBezTo>
                  <a:cubicBezTo>
                    <a:pt x="20455" y="5795"/>
                    <a:pt x="20098" y="5426"/>
                    <a:pt x="19657" y="5366"/>
                  </a:cubicBezTo>
                  <a:cubicBezTo>
                    <a:pt x="19608" y="5360"/>
                    <a:pt x="19558" y="5356"/>
                    <a:pt x="19509" y="5356"/>
                  </a:cubicBezTo>
                  <a:close/>
                  <a:moveTo>
                    <a:pt x="16958" y="6579"/>
                  </a:moveTo>
                  <a:cubicBezTo>
                    <a:pt x="16666" y="6579"/>
                    <a:pt x="16420" y="6792"/>
                    <a:pt x="16240" y="7021"/>
                  </a:cubicBezTo>
                  <a:cubicBezTo>
                    <a:pt x="16190" y="7063"/>
                    <a:pt x="16234" y="7106"/>
                    <a:pt x="16286" y="7106"/>
                  </a:cubicBezTo>
                  <a:cubicBezTo>
                    <a:pt x="16307" y="7106"/>
                    <a:pt x="16330" y="7098"/>
                    <a:pt x="16347" y="7081"/>
                  </a:cubicBezTo>
                  <a:cubicBezTo>
                    <a:pt x="16501" y="6883"/>
                    <a:pt x="16716" y="6696"/>
                    <a:pt x="16981" y="6696"/>
                  </a:cubicBezTo>
                  <a:cubicBezTo>
                    <a:pt x="17004" y="6696"/>
                    <a:pt x="17027" y="6697"/>
                    <a:pt x="17050" y="6700"/>
                  </a:cubicBezTo>
                  <a:cubicBezTo>
                    <a:pt x="17169" y="6724"/>
                    <a:pt x="17288" y="6795"/>
                    <a:pt x="17348" y="6914"/>
                  </a:cubicBezTo>
                  <a:cubicBezTo>
                    <a:pt x="17395" y="6998"/>
                    <a:pt x="17395" y="7140"/>
                    <a:pt x="17336" y="7224"/>
                  </a:cubicBezTo>
                  <a:cubicBezTo>
                    <a:pt x="17290" y="7269"/>
                    <a:pt x="17328" y="7343"/>
                    <a:pt x="17375" y="7343"/>
                  </a:cubicBezTo>
                  <a:cubicBezTo>
                    <a:pt x="17388" y="7343"/>
                    <a:pt x="17401" y="7337"/>
                    <a:pt x="17414" y="7325"/>
                  </a:cubicBezTo>
                  <a:lnTo>
                    <a:pt x="17414" y="7325"/>
                  </a:lnTo>
                  <a:lnTo>
                    <a:pt x="17419" y="7331"/>
                  </a:lnTo>
                  <a:cubicBezTo>
                    <a:pt x="17428" y="7320"/>
                    <a:pt x="17436" y="7309"/>
                    <a:pt x="17443" y="7298"/>
                  </a:cubicBezTo>
                  <a:lnTo>
                    <a:pt x="17443" y="7298"/>
                  </a:lnTo>
                  <a:cubicBezTo>
                    <a:pt x="17551" y="7206"/>
                    <a:pt x="17686" y="7160"/>
                    <a:pt x="17820" y="7160"/>
                  </a:cubicBezTo>
                  <a:cubicBezTo>
                    <a:pt x="17952" y="7160"/>
                    <a:pt x="18085" y="7204"/>
                    <a:pt x="18193" y="7295"/>
                  </a:cubicBezTo>
                  <a:cubicBezTo>
                    <a:pt x="18407" y="7498"/>
                    <a:pt x="18419" y="7831"/>
                    <a:pt x="18252" y="8057"/>
                  </a:cubicBezTo>
                  <a:cubicBezTo>
                    <a:pt x="18218" y="8108"/>
                    <a:pt x="18263" y="8153"/>
                    <a:pt x="18313" y="8153"/>
                  </a:cubicBezTo>
                  <a:cubicBezTo>
                    <a:pt x="18333" y="8153"/>
                    <a:pt x="18354" y="8146"/>
                    <a:pt x="18371" y="8129"/>
                  </a:cubicBezTo>
                  <a:cubicBezTo>
                    <a:pt x="18538" y="7926"/>
                    <a:pt x="18538" y="7617"/>
                    <a:pt x="18419" y="7390"/>
                  </a:cubicBezTo>
                  <a:cubicBezTo>
                    <a:pt x="18298" y="7171"/>
                    <a:pt x="18056" y="7042"/>
                    <a:pt x="17795" y="7042"/>
                  </a:cubicBezTo>
                  <a:cubicBezTo>
                    <a:pt x="17773" y="7042"/>
                    <a:pt x="17751" y="7043"/>
                    <a:pt x="17729" y="7045"/>
                  </a:cubicBezTo>
                  <a:cubicBezTo>
                    <a:pt x="17655" y="7051"/>
                    <a:pt x="17579" y="7070"/>
                    <a:pt x="17509" y="7103"/>
                  </a:cubicBezTo>
                  <a:lnTo>
                    <a:pt x="17509" y="7103"/>
                  </a:lnTo>
                  <a:cubicBezTo>
                    <a:pt x="17515" y="7035"/>
                    <a:pt x="17505" y="6966"/>
                    <a:pt x="17478" y="6902"/>
                  </a:cubicBezTo>
                  <a:cubicBezTo>
                    <a:pt x="17419" y="6748"/>
                    <a:pt x="17300" y="6640"/>
                    <a:pt x="17133" y="6605"/>
                  </a:cubicBezTo>
                  <a:cubicBezTo>
                    <a:pt x="17073" y="6587"/>
                    <a:pt x="17015" y="6579"/>
                    <a:pt x="16958" y="6579"/>
                  </a:cubicBezTo>
                  <a:close/>
                  <a:moveTo>
                    <a:pt x="5432" y="4314"/>
                  </a:moveTo>
                  <a:cubicBezTo>
                    <a:pt x="5324" y="4314"/>
                    <a:pt x="5215" y="4328"/>
                    <a:pt x="5108" y="4354"/>
                  </a:cubicBezTo>
                  <a:cubicBezTo>
                    <a:pt x="4846" y="4426"/>
                    <a:pt x="4608" y="4604"/>
                    <a:pt x="4441" y="4843"/>
                  </a:cubicBezTo>
                  <a:cubicBezTo>
                    <a:pt x="4290" y="5064"/>
                    <a:pt x="4224" y="5337"/>
                    <a:pt x="4236" y="5603"/>
                  </a:cubicBezTo>
                  <a:lnTo>
                    <a:pt x="4236" y="5603"/>
                  </a:lnTo>
                  <a:cubicBezTo>
                    <a:pt x="4097" y="5530"/>
                    <a:pt x="3939" y="5493"/>
                    <a:pt x="3784" y="5493"/>
                  </a:cubicBezTo>
                  <a:cubicBezTo>
                    <a:pt x="3666" y="5493"/>
                    <a:pt x="3549" y="5514"/>
                    <a:pt x="3441" y="5557"/>
                  </a:cubicBezTo>
                  <a:cubicBezTo>
                    <a:pt x="3131" y="5688"/>
                    <a:pt x="2953" y="6009"/>
                    <a:pt x="2953" y="6331"/>
                  </a:cubicBezTo>
                  <a:cubicBezTo>
                    <a:pt x="2953" y="6509"/>
                    <a:pt x="3012" y="6700"/>
                    <a:pt x="3120" y="6855"/>
                  </a:cubicBezTo>
                  <a:cubicBezTo>
                    <a:pt x="3136" y="6872"/>
                    <a:pt x="3159" y="6888"/>
                    <a:pt x="3179" y="6888"/>
                  </a:cubicBezTo>
                  <a:cubicBezTo>
                    <a:pt x="3188" y="6888"/>
                    <a:pt x="3196" y="6885"/>
                    <a:pt x="3203" y="6879"/>
                  </a:cubicBezTo>
                  <a:cubicBezTo>
                    <a:pt x="3227" y="6843"/>
                    <a:pt x="3251" y="6795"/>
                    <a:pt x="3227" y="6759"/>
                  </a:cubicBezTo>
                  <a:cubicBezTo>
                    <a:pt x="3060" y="6545"/>
                    <a:pt x="3024" y="6224"/>
                    <a:pt x="3143" y="5986"/>
                  </a:cubicBezTo>
                  <a:cubicBezTo>
                    <a:pt x="3258" y="5745"/>
                    <a:pt x="3515" y="5604"/>
                    <a:pt x="3789" y="5604"/>
                  </a:cubicBezTo>
                  <a:cubicBezTo>
                    <a:pt x="3800" y="5604"/>
                    <a:pt x="3811" y="5604"/>
                    <a:pt x="3822" y="5605"/>
                  </a:cubicBezTo>
                  <a:cubicBezTo>
                    <a:pt x="3977" y="5605"/>
                    <a:pt x="4132" y="5664"/>
                    <a:pt x="4251" y="5771"/>
                  </a:cubicBezTo>
                  <a:cubicBezTo>
                    <a:pt x="4267" y="5781"/>
                    <a:pt x="4283" y="5785"/>
                    <a:pt x="4299" y="5785"/>
                  </a:cubicBezTo>
                  <a:cubicBezTo>
                    <a:pt x="4338" y="5785"/>
                    <a:pt x="4370" y="5755"/>
                    <a:pt x="4370" y="5712"/>
                  </a:cubicBezTo>
                  <a:cubicBezTo>
                    <a:pt x="4368" y="5704"/>
                    <a:pt x="4367" y="5697"/>
                    <a:pt x="4366" y="5690"/>
                  </a:cubicBezTo>
                  <a:lnTo>
                    <a:pt x="4366" y="5690"/>
                  </a:lnTo>
                  <a:cubicBezTo>
                    <a:pt x="4367" y="5689"/>
                    <a:pt x="4368" y="5689"/>
                    <a:pt x="4370" y="5688"/>
                  </a:cubicBezTo>
                  <a:cubicBezTo>
                    <a:pt x="4368" y="5687"/>
                    <a:pt x="4366" y="5685"/>
                    <a:pt x="4365" y="5684"/>
                  </a:cubicBezTo>
                  <a:lnTo>
                    <a:pt x="4365" y="5684"/>
                  </a:lnTo>
                  <a:cubicBezTo>
                    <a:pt x="4285" y="5192"/>
                    <a:pt x="4569" y="4673"/>
                    <a:pt x="5048" y="4521"/>
                  </a:cubicBezTo>
                  <a:cubicBezTo>
                    <a:pt x="5170" y="4476"/>
                    <a:pt x="5297" y="4455"/>
                    <a:pt x="5422" y="4455"/>
                  </a:cubicBezTo>
                  <a:cubicBezTo>
                    <a:pt x="5797" y="4455"/>
                    <a:pt x="6159" y="4649"/>
                    <a:pt x="6346" y="4997"/>
                  </a:cubicBezTo>
                  <a:cubicBezTo>
                    <a:pt x="6477" y="5247"/>
                    <a:pt x="6525" y="5533"/>
                    <a:pt x="6453" y="5807"/>
                  </a:cubicBezTo>
                  <a:cubicBezTo>
                    <a:pt x="6445" y="5849"/>
                    <a:pt x="6484" y="5891"/>
                    <a:pt x="6525" y="5891"/>
                  </a:cubicBezTo>
                  <a:cubicBezTo>
                    <a:pt x="6541" y="5891"/>
                    <a:pt x="6558" y="5884"/>
                    <a:pt x="6572" y="5866"/>
                  </a:cubicBezTo>
                  <a:cubicBezTo>
                    <a:pt x="6580" y="5858"/>
                    <a:pt x="6587" y="5850"/>
                    <a:pt x="6595" y="5842"/>
                  </a:cubicBezTo>
                  <a:lnTo>
                    <a:pt x="6595" y="5842"/>
                  </a:lnTo>
                  <a:cubicBezTo>
                    <a:pt x="6596" y="5843"/>
                    <a:pt x="6596" y="5843"/>
                    <a:pt x="6596" y="5843"/>
                  </a:cubicBezTo>
                  <a:cubicBezTo>
                    <a:pt x="6596" y="5842"/>
                    <a:pt x="6596" y="5842"/>
                    <a:pt x="6597" y="5841"/>
                  </a:cubicBezTo>
                  <a:lnTo>
                    <a:pt x="6597" y="5841"/>
                  </a:lnTo>
                  <a:cubicBezTo>
                    <a:pt x="6682" y="5759"/>
                    <a:pt x="6800" y="5718"/>
                    <a:pt x="6917" y="5718"/>
                  </a:cubicBezTo>
                  <a:cubicBezTo>
                    <a:pt x="7053" y="5718"/>
                    <a:pt x="7189" y="5774"/>
                    <a:pt x="7275" y="5890"/>
                  </a:cubicBezTo>
                  <a:cubicBezTo>
                    <a:pt x="7430" y="6105"/>
                    <a:pt x="7311" y="6462"/>
                    <a:pt x="7061" y="6557"/>
                  </a:cubicBezTo>
                  <a:cubicBezTo>
                    <a:pt x="6989" y="6581"/>
                    <a:pt x="7001" y="6688"/>
                    <a:pt x="7072" y="6688"/>
                  </a:cubicBezTo>
                  <a:cubicBezTo>
                    <a:pt x="7406" y="6688"/>
                    <a:pt x="7715" y="6902"/>
                    <a:pt x="7823" y="7224"/>
                  </a:cubicBezTo>
                  <a:cubicBezTo>
                    <a:pt x="7906" y="7533"/>
                    <a:pt x="7787" y="7891"/>
                    <a:pt x="7537" y="8069"/>
                  </a:cubicBezTo>
                  <a:cubicBezTo>
                    <a:pt x="7477" y="8109"/>
                    <a:pt x="7517" y="8199"/>
                    <a:pt x="7574" y="8199"/>
                  </a:cubicBezTo>
                  <a:cubicBezTo>
                    <a:pt x="7585" y="8199"/>
                    <a:pt x="7597" y="8196"/>
                    <a:pt x="7608" y="8188"/>
                  </a:cubicBezTo>
                  <a:cubicBezTo>
                    <a:pt x="7846" y="8010"/>
                    <a:pt x="8001" y="7736"/>
                    <a:pt x="8001" y="7438"/>
                  </a:cubicBezTo>
                  <a:cubicBezTo>
                    <a:pt x="8001" y="7140"/>
                    <a:pt x="7823" y="6855"/>
                    <a:pt x="7561" y="6688"/>
                  </a:cubicBezTo>
                  <a:cubicBezTo>
                    <a:pt x="7477" y="6640"/>
                    <a:pt x="7386" y="6603"/>
                    <a:pt x="7292" y="6581"/>
                  </a:cubicBezTo>
                  <a:lnTo>
                    <a:pt x="7292" y="6581"/>
                  </a:lnTo>
                  <a:cubicBezTo>
                    <a:pt x="7438" y="6449"/>
                    <a:pt x="7512" y="6235"/>
                    <a:pt x="7477" y="6033"/>
                  </a:cubicBezTo>
                  <a:cubicBezTo>
                    <a:pt x="7432" y="5764"/>
                    <a:pt x="7198" y="5591"/>
                    <a:pt x="6933" y="5591"/>
                  </a:cubicBezTo>
                  <a:cubicBezTo>
                    <a:pt x="6916" y="5591"/>
                    <a:pt x="6899" y="5591"/>
                    <a:pt x="6882" y="5593"/>
                  </a:cubicBezTo>
                  <a:cubicBezTo>
                    <a:pt x="6793" y="5599"/>
                    <a:pt x="6708" y="5622"/>
                    <a:pt x="6632" y="5663"/>
                  </a:cubicBezTo>
                  <a:lnTo>
                    <a:pt x="6632" y="5663"/>
                  </a:lnTo>
                  <a:cubicBezTo>
                    <a:pt x="6689" y="5163"/>
                    <a:pt x="6420" y="4638"/>
                    <a:pt x="5953" y="4426"/>
                  </a:cubicBezTo>
                  <a:cubicBezTo>
                    <a:pt x="5790" y="4351"/>
                    <a:pt x="5612" y="4314"/>
                    <a:pt x="5432" y="4314"/>
                  </a:cubicBezTo>
                  <a:close/>
                  <a:moveTo>
                    <a:pt x="14489" y="6262"/>
                  </a:moveTo>
                  <a:cubicBezTo>
                    <a:pt x="14278" y="6262"/>
                    <a:pt x="14062" y="6330"/>
                    <a:pt x="13895" y="6438"/>
                  </a:cubicBezTo>
                  <a:cubicBezTo>
                    <a:pt x="13818" y="6486"/>
                    <a:pt x="13850" y="6573"/>
                    <a:pt x="13909" y="6573"/>
                  </a:cubicBezTo>
                  <a:cubicBezTo>
                    <a:pt x="13923" y="6573"/>
                    <a:pt x="13938" y="6568"/>
                    <a:pt x="13954" y="6557"/>
                  </a:cubicBezTo>
                  <a:cubicBezTo>
                    <a:pt x="14106" y="6451"/>
                    <a:pt x="14289" y="6394"/>
                    <a:pt x="14472" y="6394"/>
                  </a:cubicBezTo>
                  <a:cubicBezTo>
                    <a:pt x="14679" y="6394"/>
                    <a:pt x="14886" y="6465"/>
                    <a:pt x="15050" y="6617"/>
                  </a:cubicBezTo>
                  <a:cubicBezTo>
                    <a:pt x="15335" y="6867"/>
                    <a:pt x="15443" y="7295"/>
                    <a:pt x="15276" y="7641"/>
                  </a:cubicBezTo>
                  <a:cubicBezTo>
                    <a:pt x="15192" y="7831"/>
                    <a:pt x="15026" y="7998"/>
                    <a:pt x="14835" y="8093"/>
                  </a:cubicBezTo>
                  <a:cubicBezTo>
                    <a:pt x="14759" y="8115"/>
                    <a:pt x="14802" y="8215"/>
                    <a:pt x="14882" y="8215"/>
                  </a:cubicBezTo>
                  <a:cubicBezTo>
                    <a:pt x="14890" y="8215"/>
                    <a:pt x="14898" y="8214"/>
                    <a:pt x="14907" y="8212"/>
                  </a:cubicBezTo>
                  <a:cubicBezTo>
                    <a:pt x="15312" y="8022"/>
                    <a:pt x="15550" y="7581"/>
                    <a:pt x="15490" y="7152"/>
                  </a:cubicBezTo>
                  <a:cubicBezTo>
                    <a:pt x="15431" y="6700"/>
                    <a:pt x="15073" y="6331"/>
                    <a:pt x="14621" y="6271"/>
                  </a:cubicBezTo>
                  <a:cubicBezTo>
                    <a:pt x="14578" y="6265"/>
                    <a:pt x="14534" y="6262"/>
                    <a:pt x="14489" y="6262"/>
                  </a:cubicBezTo>
                  <a:close/>
                  <a:moveTo>
                    <a:pt x="10779" y="8349"/>
                  </a:moveTo>
                  <a:cubicBezTo>
                    <a:pt x="10569" y="8349"/>
                    <a:pt x="10366" y="8445"/>
                    <a:pt x="10216" y="8629"/>
                  </a:cubicBezTo>
                  <a:cubicBezTo>
                    <a:pt x="10097" y="8760"/>
                    <a:pt x="10037" y="8926"/>
                    <a:pt x="10037" y="9105"/>
                  </a:cubicBezTo>
                  <a:cubicBezTo>
                    <a:pt x="10032" y="9138"/>
                    <a:pt x="10059" y="9156"/>
                    <a:pt x="10091" y="9156"/>
                  </a:cubicBezTo>
                  <a:cubicBezTo>
                    <a:pt x="10127" y="9156"/>
                    <a:pt x="10168" y="9132"/>
                    <a:pt x="10168" y="9081"/>
                  </a:cubicBezTo>
                  <a:cubicBezTo>
                    <a:pt x="10168" y="8766"/>
                    <a:pt x="10454" y="8474"/>
                    <a:pt x="10780" y="8474"/>
                  </a:cubicBezTo>
                  <a:cubicBezTo>
                    <a:pt x="10786" y="8474"/>
                    <a:pt x="10793" y="8474"/>
                    <a:pt x="10799" y="8474"/>
                  </a:cubicBezTo>
                  <a:cubicBezTo>
                    <a:pt x="11121" y="8486"/>
                    <a:pt x="11406" y="8807"/>
                    <a:pt x="11382" y="9129"/>
                  </a:cubicBezTo>
                  <a:cubicBezTo>
                    <a:pt x="11382" y="9176"/>
                    <a:pt x="11415" y="9200"/>
                    <a:pt x="11448" y="9200"/>
                  </a:cubicBezTo>
                  <a:cubicBezTo>
                    <a:pt x="11481" y="9200"/>
                    <a:pt x="11513" y="9176"/>
                    <a:pt x="11513" y="9129"/>
                  </a:cubicBezTo>
                  <a:cubicBezTo>
                    <a:pt x="11525" y="8819"/>
                    <a:pt x="11323" y="8522"/>
                    <a:pt x="11049" y="8403"/>
                  </a:cubicBezTo>
                  <a:cubicBezTo>
                    <a:pt x="10960" y="8367"/>
                    <a:pt x="10869" y="8349"/>
                    <a:pt x="10779" y="8349"/>
                  </a:cubicBezTo>
                  <a:close/>
                  <a:moveTo>
                    <a:pt x="12048" y="6196"/>
                  </a:moveTo>
                  <a:cubicBezTo>
                    <a:pt x="11919" y="6196"/>
                    <a:pt x="11790" y="6217"/>
                    <a:pt x="11668" y="6259"/>
                  </a:cubicBezTo>
                  <a:cubicBezTo>
                    <a:pt x="11427" y="6333"/>
                    <a:pt x="11195" y="6489"/>
                    <a:pt x="11022" y="6696"/>
                  </a:cubicBezTo>
                  <a:lnTo>
                    <a:pt x="11022" y="6696"/>
                  </a:lnTo>
                  <a:cubicBezTo>
                    <a:pt x="10886" y="6477"/>
                    <a:pt x="10638" y="6332"/>
                    <a:pt x="10381" y="6332"/>
                  </a:cubicBezTo>
                  <a:cubicBezTo>
                    <a:pt x="10342" y="6332"/>
                    <a:pt x="10303" y="6336"/>
                    <a:pt x="10263" y="6343"/>
                  </a:cubicBezTo>
                  <a:cubicBezTo>
                    <a:pt x="9918" y="6426"/>
                    <a:pt x="9680" y="6748"/>
                    <a:pt x="9692" y="7093"/>
                  </a:cubicBezTo>
                  <a:cubicBezTo>
                    <a:pt x="9698" y="7148"/>
                    <a:pt x="9739" y="7175"/>
                    <a:pt x="9777" y="7175"/>
                  </a:cubicBezTo>
                  <a:cubicBezTo>
                    <a:pt x="9813" y="7175"/>
                    <a:pt x="9847" y="7151"/>
                    <a:pt x="9847" y="7105"/>
                  </a:cubicBezTo>
                  <a:cubicBezTo>
                    <a:pt x="9835" y="6819"/>
                    <a:pt x="10025" y="6557"/>
                    <a:pt x="10299" y="6498"/>
                  </a:cubicBezTo>
                  <a:cubicBezTo>
                    <a:pt x="10337" y="6489"/>
                    <a:pt x="10375" y="6485"/>
                    <a:pt x="10414" y="6485"/>
                  </a:cubicBezTo>
                  <a:cubicBezTo>
                    <a:pt x="10652" y="6485"/>
                    <a:pt x="10885" y="6636"/>
                    <a:pt x="10978" y="6831"/>
                  </a:cubicBezTo>
                  <a:cubicBezTo>
                    <a:pt x="10991" y="6864"/>
                    <a:pt x="11016" y="6879"/>
                    <a:pt x="11041" y="6879"/>
                  </a:cubicBezTo>
                  <a:cubicBezTo>
                    <a:pt x="11061" y="6879"/>
                    <a:pt x="11081" y="6870"/>
                    <a:pt x="11097" y="6855"/>
                  </a:cubicBezTo>
                  <a:cubicBezTo>
                    <a:pt x="11330" y="6553"/>
                    <a:pt x="11682" y="6331"/>
                    <a:pt x="12057" y="6331"/>
                  </a:cubicBezTo>
                  <a:cubicBezTo>
                    <a:pt x="12141" y="6331"/>
                    <a:pt x="12226" y="6343"/>
                    <a:pt x="12311" y="6367"/>
                  </a:cubicBezTo>
                  <a:cubicBezTo>
                    <a:pt x="12728" y="6462"/>
                    <a:pt x="13073" y="6843"/>
                    <a:pt x="13014" y="7283"/>
                  </a:cubicBezTo>
                  <a:cubicBezTo>
                    <a:pt x="12980" y="7498"/>
                    <a:pt x="12881" y="7692"/>
                    <a:pt x="12698" y="7802"/>
                  </a:cubicBezTo>
                  <a:lnTo>
                    <a:pt x="12698" y="7802"/>
                  </a:lnTo>
                  <a:cubicBezTo>
                    <a:pt x="12688" y="7804"/>
                    <a:pt x="12678" y="7805"/>
                    <a:pt x="12668" y="7807"/>
                  </a:cubicBezTo>
                  <a:cubicBezTo>
                    <a:pt x="12669" y="7811"/>
                    <a:pt x="12670" y="7814"/>
                    <a:pt x="12671" y="7818"/>
                  </a:cubicBezTo>
                  <a:lnTo>
                    <a:pt x="12671" y="7818"/>
                  </a:lnTo>
                  <a:cubicBezTo>
                    <a:pt x="12670" y="7818"/>
                    <a:pt x="12669" y="7819"/>
                    <a:pt x="12668" y="7819"/>
                  </a:cubicBezTo>
                  <a:cubicBezTo>
                    <a:pt x="12602" y="7864"/>
                    <a:pt x="12649" y="7939"/>
                    <a:pt x="12704" y="7939"/>
                  </a:cubicBezTo>
                  <a:cubicBezTo>
                    <a:pt x="12708" y="7939"/>
                    <a:pt x="12712" y="7939"/>
                    <a:pt x="12716" y="7938"/>
                  </a:cubicBezTo>
                  <a:cubicBezTo>
                    <a:pt x="12763" y="7931"/>
                    <a:pt x="12810" y="7927"/>
                    <a:pt x="12856" y="7927"/>
                  </a:cubicBezTo>
                  <a:cubicBezTo>
                    <a:pt x="13108" y="7927"/>
                    <a:pt x="13357" y="8033"/>
                    <a:pt x="13538" y="8224"/>
                  </a:cubicBezTo>
                  <a:cubicBezTo>
                    <a:pt x="13740" y="8450"/>
                    <a:pt x="13823" y="8760"/>
                    <a:pt x="13764" y="9057"/>
                  </a:cubicBezTo>
                  <a:cubicBezTo>
                    <a:pt x="13716" y="9224"/>
                    <a:pt x="13645" y="9379"/>
                    <a:pt x="13502" y="9498"/>
                  </a:cubicBezTo>
                  <a:cubicBezTo>
                    <a:pt x="13456" y="9544"/>
                    <a:pt x="13503" y="9612"/>
                    <a:pt x="13554" y="9612"/>
                  </a:cubicBezTo>
                  <a:cubicBezTo>
                    <a:pt x="13569" y="9612"/>
                    <a:pt x="13584" y="9606"/>
                    <a:pt x="13597" y="9593"/>
                  </a:cubicBezTo>
                  <a:cubicBezTo>
                    <a:pt x="13847" y="9343"/>
                    <a:pt x="13954" y="8986"/>
                    <a:pt x="13895" y="8629"/>
                  </a:cubicBezTo>
                  <a:cubicBezTo>
                    <a:pt x="13835" y="8283"/>
                    <a:pt x="13573" y="7998"/>
                    <a:pt x="13252" y="7867"/>
                  </a:cubicBezTo>
                  <a:cubicBezTo>
                    <a:pt x="13137" y="7821"/>
                    <a:pt x="13013" y="7795"/>
                    <a:pt x="12885" y="7791"/>
                  </a:cubicBezTo>
                  <a:lnTo>
                    <a:pt x="12885" y="7791"/>
                  </a:lnTo>
                  <a:cubicBezTo>
                    <a:pt x="13157" y="7506"/>
                    <a:pt x="13204" y="7043"/>
                    <a:pt x="13002" y="6700"/>
                  </a:cubicBezTo>
                  <a:cubicBezTo>
                    <a:pt x="12798" y="6372"/>
                    <a:pt x="12423" y="6196"/>
                    <a:pt x="12048" y="6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1"/>
            <p:cNvSpPr/>
            <p:nvPr/>
          </p:nvSpPr>
          <p:spPr>
            <a:xfrm>
              <a:off x="7486376" y="3042977"/>
              <a:ext cx="1371441" cy="1810540"/>
            </a:xfrm>
            <a:custGeom>
              <a:avLst/>
              <a:gdLst/>
              <a:ahLst/>
              <a:cxnLst/>
              <a:rect l="l" t="t" r="r" b="b"/>
              <a:pathLst>
                <a:path w="21682" h="28624" extrusionOk="0">
                  <a:moveTo>
                    <a:pt x="21682" y="3537"/>
                  </a:moveTo>
                  <a:lnTo>
                    <a:pt x="19967" y="3918"/>
                  </a:lnTo>
                  <a:lnTo>
                    <a:pt x="13871" y="26635"/>
                  </a:lnTo>
                  <a:lnTo>
                    <a:pt x="13871" y="26635"/>
                  </a:lnTo>
                  <a:lnTo>
                    <a:pt x="14812" y="26182"/>
                  </a:lnTo>
                  <a:lnTo>
                    <a:pt x="21682" y="3537"/>
                  </a:lnTo>
                  <a:close/>
                  <a:moveTo>
                    <a:pt x="18062" y="4334"/>
                  </a:moveTo>
                  <a:lnTo>
                    <a:pt x="15776" y="4811"/>
                  </a:lnTo>
                  <a:lnTo>
                    <a:pt x="11073" y="28040"/>
                  </a:lnTo>
                  <a:lnTo>
                    <a:pt x="12324" y="27409"/>
                  </a:lnTo>
                  <a:lnTo>
                    <a:pt x="18062" y="4334"/>
                  </a:lnTo>
                  <a:close/>
                  <a:moveTo>
                    <a:pt x="870" y="1"/>
                  </a:moveTo>
                  <a:lnTo>
                    <a:pt x="1" y="15979"/>
                  </a:lnTo>
                  <a:cubicBezTo>
                    <a:pt x="524" y="16610"/>
                    <a:pt x="1108" y="17169"/>
                    <a:pt x="1763" y="17646"/>
                  </a:cubicBezTo>
                  <a:lnTo>
                    <a:pt x="1167" y="24968"/>
                  </a:lnTo>
                  <a:lnTo>
                    <a:pt x="2560" y="25563"/>
                  </a:lnTo>
                  <a:lnTo>
                    <a:pt x="3275" y="18574"/>
                  </a:lnTo>
                  <a:cubicBezTo>
                    <a:pt x="3965" y="18896"/>
                    <a:pt x="4704" y="19158"/>
                    <a:pt x="5477" y="19312"/>
                  </a:cubicBezTo>
                  <a:cubicBezTo>
                    <a:pt x="5513" y="19312"/>
                    <a:pt x="5537" y="19336"/>
                    <a:pt x="5573" y="19336"/>
                  </a:cubicBezTo>
                  <a:lnTo>
                    <a:pt x="4477" y="26373"/>
                  </a:lnTo>
                  <a:lnTo>
                    <a:pt x="5954" y="26992"/>
                  </a:lnTo>
                  <a:lnTo>
                    <a:pt x="7323" y="19479"/>
                  </a:lnTo>
                  <a:cubicBezTo>
                    <a:pt x="8216" y="19479"/>
                    <a:pt x="9109" y="19348"/>
                    <a:pt x="9978" y="19074"/>
                  </a:cubicBezTo>
                  <a:lnTo>
                    <a:pt x="9978" y="19074"/>
                  </a:lnTo>
                  <a:cubicBezTo>
                    <a:pt x="9442" y="21968"/>
                    <a:pt x="8621" y="26242"/>
                    <a:pt x="8299" y="27944"/>
                  </a:cubicBezTo>
                  <a:lnTo>
                    <a:pt x="9859" y="28623"/>
                  </a:lnTo>
                  <a:lnTo>
                    <a:pt x="14264" y="5120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1"/>
            <p:cNvSpPr/>
            <p:nvPr/>
          </p:nvSpPr>
          <p:spPr>
            <a:xfrm>
              <a:off x="7585430" y="3405983"/>
              <a:ext cx="578444" cy="573131"/>
            </a:xfrm>
            <a:custGeom>
              <a:avLst/>
              <a:gdLst/>
              <a:ahLst/>
              <a:cxnLst/>
              <a:rect l="l" t="t" r="r" b="b"/>
              <a:pathLst>
                <a:path w="9145" h="9061" extrusionOk="0">
                  <a:moveTo>
                    <a:pt x="3906" y="0"/>
                  </a:moveTo>
                  <a:lnTo>
                    <a:pt x="3334" y="1357"/>
                  </a:lnTo>
                  <a:lnTo>
                    <a:pt x="2001" y="750"/>
                  </a:lnTo>
                  <a:lnTo>
                    <a:pt x="2072" y="2203"/>
                  </a:lnTo>
                  <a:lnTo>
                    <a:pt x="608" y="2238"/>
                  </a:lnTo>
                  <a:lnTo>
                    <a:pt x="1310" y="3524"/>
                  </a:lnTo>
                  <a:lnTo>
                    <a:pt x="1" y="4179"/>
                  </a:lnTo>
                  <a:lnTo>
                    <a:pt x="1191" y="5048"/>
                  </a:lnTo>
                  <a:lnTo>
                    <a:pt x="298" y="6203"/>
                  </a:lnTo>
                  <a:lnTo>
                    <a:pt x="1739" y="6465"/>
                  </a:lnTo>
                  <a:lnTo>
                    <a:pt x="1441" y="7894"/>
                  </a:lnTo>
                  <a:lnTo>
                    <a:pt x="2858" y="7489"/>
                  </a:lnTo>
                  <a:lnTo>
                    <a:pt x="3215" y="8918"/>
                  </a:lnTo>
                  <a:lnTo>
                    <a:pt x="4299" y="7953"/>
                  </a:lnTo>
                  <a:lnTo>
                    <a:pt x="5239" y="9061"/>
                  </a:lnTo>
                  <a:lnTo>
                    <a:pt x="5811" y="7727"/>
                  </a:lnTo>
                  <a:lnTo>
                    <a:pt x="7144" y="8334"/>
                  </a:lnTo>
                  <a:lnTo>
                    <a:pt x="7073" y="6858"/>
                  </a:lnTo>
                  <a:lnTo>
                    <a:pt x="8526" y="6834"/>
                  </a:lnTo>
                  <a:lnTo>
                    <a:pt x="7823" y="5548"/>
                  </a:lnTo>
                  <a:lnTo>
                    <a:pt x="9145" y="4894"/>
                  </a:lnTo>
                  <a:lnTo>
                    <a:pt x="7954" y="4036"/>
                  </a:lnTo>
                  <a:lnTo>
                    <a:pt x="8847" y="2869"/>
                  </a:lnTo>
                  <a:lnTo>
                    <a:pt x="7394" y="2619"/>
                  </a:lnTo>
                  <a:lnTo>
                    <a:pt x="7692" y="1191"/>
                  </a:lnTo>
                  <a:lnTo>
                    <a:pt x="6287" y="1584"/>
                  </a:lnTo>
                  <a:lnTo>
                    <a:pt x="5930" y="167"/>
                  </a:lnTo>
                  <a:lnTo>
                    <a:pt x="4835" y="1131"/>
                  </a:lnTo>
                  <a:lnTo>
                    <a:pt x="3906" y="0"/>
                  </a:lnTo>
                  <a:close/>
                </a:path>
              </a:pathLst>
            </a:custGeom>
            <a:solidFill>
              <a:srgbClr val="1A0A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4" name="Google Shape;1464;p51"/>
          <p:cNvGrpSpPr/>
          <p:nvPr/>
        </p:nvGrpSpPr>
        <p:grpSpPr>
          <a:xfrm rot="632443">
            <a:off x="-161117" y="3833860"/>
            <a:ext cx="1127196" cy="2010178"/>
            <a:chOff x="-195669" y="1952562"/>
            <a:chExt cx="1015277" cy="1810588"/>
          </a:xfrm>
        </p:grpSpPr>
        <p:sp>
          <p:nvSpPr>
            <p:cNvPr id="1465" name="Google Shape;1465;p51"/>
            <p:cNvSpPr/>
            <p:nvPr/>
          </p:nvSpPr>
          <p:spPr>
            <a:xfrm>
              <a:off x="-195669" y="1952562"/>
              <a:ext cx="1015277" cy="1810588"/>
            </a:xfrm>
            <a:custGeom>
              <a:avLst/>
              <a:gdLst/>
              <a:ahLst/>
              <a:cxnLst/>
              <a:rect l="l" t="t" r="r" b="b"/>
              <a:pathLst>
                <a:path w="22135" h="39470" extrusionOk="0">
                  <a:moveTo>
                    <a:pt x="10776" y="1"/>
                  </a:moveTo>
                  <a:cubicBezTo>
                    <a:pt x="10323" y="1"/>
                    <a:pt x="9871" y="167"/>
                    <a:pt x="9513" y="477"/>
                  </a:cubicBezTo>
                  <a:cubicBezTo>
                    <a:pt x="9132" y="810"/>
                    <a:pt x="8894" y="1298"/>
                    <a:pt x="8847" y="1810"/>
                  </a:cubicBezTo>
                  <a:lnTo>
                    <a:pt x="8454" y="7168"/>
                  </a:lnTo>
                  <a:cubicBezTo>
                    <a:pt x="6585" y="7192"/>
                    <a:pt x="4918" y="7406"/>
                    <a:pt x="3608" y="7775"/>
                  </a:cubicBezTo>
                  <a:cubicBezTo>
                    <a:pt x="2763" y="8013"/>
                    <a:pt x="2084" y="8299"/>
                    <a:pt x="1548" y="8668"/>
                  </a:cubicBezTo>
                  <a:cubicBezTo>
                    <a:pt x="477" y="9406"/>
                    <a:pt x="203" y="10299"/>
                    <a:pt x="155" y="10930"/>
                  </a:cubicBezTo>
                  <a:lnTo>
                    <a:pt x="48" y="12371"/>
                  </a:lnTo>
                  <a:cubicBezTo>
                    <a:pt x="0" y="12978"/>
                    <a:pt x="143" y="13800"/>
                    <a:pt x="881" y="14609"/>
                  </a:cubicBezTo>
                  <a:lnTo>
                    <a:pt x="2584" y="35838"/>
                  </a:lnTo>
                  <a:cubicBezTo>
                    <a:pt x="2620" y="36374"/>
                    <a:pt x="2882" y="36874"/>
                    <a:pt x="3298" y="37196"/>
                  </a:cubicBezTo>
                  <a:cubicBezTo>
                    <a:pt x="3370" y="37255"/>
                    <a:pt x="4096" y="37827"/>
                    <a:pt x="5287" y="38374"/>
                  </a:cubicBezTo>
                  <a:cubicBezTo>
                    <a:pt x="6846" y="39101"/>
                    <a:pt x="8597" y="39470"/>
                    <a:pt x="10299" y="39470"/>
                  </a:cubicBezTo>
                  <a:cubicBezTo>
                    <a:pt x="12347" y="39470"/>
                    <a:pt x="14371" y="38970"/>
                    <a:pt x="16348" y="37958"/>
                  </a:cubicBezTo>
                  <a:cubicBezTo>
                    <a:pt x="16895" y="37672"/>
                    <a:pt x="17264" y="37148"/>
                    <a:pt x="17372" y="36541"/>
                  </a:cubicBezTo>
                  <a:lnTo>
                    <a:pt x="20801" y="16086"/>
                  </a:lnTo>
                  <a:cubicBezTo>
                    <a:pt x="21670" y="15407"/>
                    <a:pt x="21932" y="14598"/>
                    <a:pt x="21967" y="13990"/>
                  </a:cubicBezTo>
                  <a:lnTo>
                    <a:pt x="22075" y="12550"/>
                  </a:lnTo>
                  <a:cubicBezTo>
                    <a:pt x="22134" y="11859"/>
                    <a:pt x="21944" y="10847"/>
                    <a:pt x="20801" y="9895"/>
                  </a:cubicBezTo>
                  <a:cubicBezTo>
                    <a:pt x="20229" y="9442"/>
                    <a:pt x="19467" y="9025"/>
                    <a:pt x="18538" y="8668"/>
                  </a:cubicBezTo>
                  <a:cubicBezTo>
                    <a:pt x="17300" y="8192"/>
                    <a:pt x="15740" y="7799"/>
                    <a:pt x="14026" y="7537"/>
                  </a:cubicBezTo>
                  <a:lnTo>
                    <a:pt x="14407" y="2203"/>
                  </a:lnTo>
                  <a:cubicBezTo>
                    <a:pt x="14490" y="1132"/>
                    <a:pt x="13681" y="191"/>
                    <a:pt x="12609" y="120"/>
                  </a:cubicBezTo>
                  <a:lnTo>
                    <a:pt x="109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1"/>
            <p:cNvSpPr/>
            <p:nvPr/>
          </p:nvSpPr>
          <p:spPr>
            <a:xfrm>
              <a:off x="-71184" y="2554455"/>
              <a:ext cx="753144" cy="1119748"/>
            </a:xfrm>
            <a:custGeom>
              <a:avLst/>
              <a:gdLst/>
              <a:ahLst/>
              <a:cxnLst/>
              <a:rect l="l" t="t" r="r" b="b"/>
              <a:pathLst>
                <a:path w="16420" h="24410" extrusionOk="0">
                  <a:moveTo>
                    <a:pt x="1" y="0"/>
                  </a:moveTo>
                  <a:lnTo>
                    <a:pt x="1799" y="22574"/>
                  </a:lnTo>
                  <a:cubicBezTo>
                    <a:pt x="1799" y="22574"/>
                    <a:pt x="4063" y="24409"/>
                    <a:pt x="7575" y="24409"/>
                  </a:cubicBezTo>
                  <a:cubicBezTo>
                    <a:pt x="9091" y="24409"/>
                    <a:pt x="10841" y="24067"/>
                    <a:pt x="12741" y="23086"/>
                  </a:cubicBezTo>
                  <a:lnTo>
                    <a:pt x="16420" y="9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7" name="Google Shape;1467;p51"/>
            <p:cNvGrpSpPr/>
            <p:nvPr/>
          </p:nvGrpSpPr>
          <p:grpSpPr>
            <a:xfrm>
              <a:off x="-71184" y="2555005"/>
              <a:ext cx="745484" cy="1119748"/>
              <a:chOff x="2911300" y="-1408675"/>
              <a:chExt cx="406325" cy="610250"/>
            </a:xfrm>
          </p:grpSpPr>
          <p:sp>
            <p:nvSpPr>
              <p:cNvPr id="1468" name="Google Shape;1468;p51"/>
              <p:cNvSpPr/>
              <p:nvPr/>
            </p:nvSpPr>
            <p:spPr>
              <a:xfrm>
                <a:off x="2954175" y="-875575"/>
                <a:ext cx="275950" cy="77150"/>
              </a:xfrm>
              <a:custGeom>
                <a:avLst/>
                <a:gdLst/>
                <a:ahLst/>
                <a:cxnLst/>
                <a:rect l="l" t="t" r="r" b="b"/>
                <a:pathLst>
                  <a:path w="11038" h="3086" extrusionOk="0">
                    <a:moveTo>
                      <a:pt x="0" y="0"/>
                    </a:moveTo>
                    <a:lnTo>
                      <a:pt x="96" y="1250"/>
                    </a:lnTo>
                    <a:cubicBezTo>
                      <a:pt x="96" y="1250"/>
                      <a:pt x="1274" y="2203"/>
                      <a:pt x="3251" y="2739"/>
                    </a:cubicBezTo>
                    <a:cubicBezTo>
                      <a:pt x="3168" y="2751"/>
                      <a:pt x="4703" y="3072"/>
                      <a:pt x="5537" y="3084"/>
                    </a:cubicBezTo>
                    <a:cubicBezTo>
                      <a:pt x="5608" y="3085"/>
                      <a:pt x="5680" y="3085"/>
                      <a:pt x="5751" y="3085"/>
                    </a:cubicBezTo>
                    <a:cubicBezTo>
                      <a:pt x="7508" y="3085"/>
                      <a:pt x="9069" y="2793"/>
                      <a:pt x="11026" y="1786"/>
                    </a:cubicBezTo>
                    <a:lnTo>
                      <a:pt x="11038" y="16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51"/>
              <p:cNvSpPr/>
              <p:nvPr/>
            </p:nvSpPr>
            <p:spPr>
              <a:xfrm>
                <a:off x="2945250" y="-984525"/>
                <a:ext cx="302725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12109" h="4013" extrusionOk="0">
                    <a:moveTo>
                      <a:pt x="0" y="0"/>
                    </a:moveTo>
                    <a:lnTo>
                      <a:pt x="179" y="2275"/>
                    </a:lnTo>
                    <a:lnTo>
                      <a:pt x="11740" y="4013"/>
                    </a:lnTo>
                    <a:lnTo>
                      <a:pt x="12109" y="18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51"/>
              <p:cNvSpPr/>
              <p:nvPr/>
            </p:nvSpPr>
            <p:spPr>
              <a:xfrm>
                <a:off x="2936625" y="-1093475"/>
                <a:ext cx="328925" cy="104500"/>
              </a:xfrm>
              <a:custGeom>
                <a:avLst/>
                <a:gdLst/>
                <a:ahLst/>
                <a:cxnLst/>
                <a:rect l="l" t="t" r="r" b="b"/>
                <a:pathLst>
                  <a:path w="13157" h="4180" extrusionOk="0">
                    <a:moveTo>
                      <a:pt x="0" y="1"/>
                    </a:moveTo>
                    <a:lnTo>
                      <a:pt x="179" y="2275"/>
                    </a:lnTo>
                    <a:lnTo>
                      <a:pt x="12787" y="4180"/>
                    </a:lnTo>
                    <a:lnTo>
                      <a:pt x="13156" y="19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51"/>
              <p:cNvSpPr/>
              <p:nvPr/>
            </p:nvSpPr>
            <p:spPr>
              <a:xfrm>
                <a:off x="2911300" y="-1408675"/>
                <a:ext cx="406325" cy="104200"/>
              </a:xfrm>
              <a:custGeom>
                <a:avLst/>
                <a:gdLst/>
                <a:ahLst/>
                <a:cxnLst/>
                <a:rect l="l" t="t" r="r" b="b"/>
                <a:pathLst>
                  <a:path w="16253" h="4168" extrusionOk="0">
                    <a:moveTo>
                      <a:pt x="1" y="0"/>
                    </a:moveTo>
                    <a:lnTo>
                      <a:pt x="144" y="1798"/>
                    </a:lnTo>
                    <a:lnTo>
                      <a:pt x="15896" y="4167"/>
                    </a:lnTo>
                    <a:lnTo>
                      <a:pt x="16253" y="1965"/>
                    </a:lnTo>
                    <a:lnTo>
                      <a:pt x="5180" y="2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51"/>
              <p:cNvSpPr/>
              <p:nvPr/>
            </p:nvSpPr>
            <p:spPr>
              <a:xfrm>
                <a:off x="2927675" y="-1202700"/>
                <a:ext cx="354850" cy="108375"/>
              </a:xfrm>
              <a:custGeom>
                <a:avLst/>
                <a:gdLst/>
                <a:ahLst/>
                <a:cxnLst/>
                <a:rect l="l" t="t" r="r" b="b"/>
                <a:pathLst>
                  <a:path w="14194" h="4335" extrusionOk="0">
                    <a:moveTo>
                      <a:pt x="1" y="0"/>
                    </a:moveTo>
                    <a:lnTo>
                      <a:pt x="191" y="2286"/>
                    </a:lnTo>
                    <a:lnTo>
                      <a:pt x="13836" y="4334"/>
                    </a:lnTo>
                    <a:lnTo>
                      <a:pt x="14193" y="21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51"/>
              <p:cNvSpPr/>
              <p:nvPr/>
            </p:nvSpPr>
            <p:spPr>
              <a:xfrm>
                <a:off x="2919050" y="-1311650"/>
                <a:ext cx="381025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4502" extrusionOk="0">
                    <a:moveTo>
                      <a:pt x="1" y="1"/>
                    </a:moveTo>
                    <a:lnTo>
                      <a:pt x="179" y="2275"/>
                    </a:lnTo>
                    <a:lnTo>
                      <a:pt x="14883" y="4501"/>
                    </a:lnTo>
                    <a:lnTo>
                      <a:pt x="15241" y="22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4" name="Google Shape;1474;p51"/>
            <p:cNvSpPr/>
            <p:nvPr/>
          </p:nvSpPr>
          <p:spPr>
            <a:xfrm>
              <a:off x="-108841" y="2436562"/>
              <a:ext cx="835568" cy="242390"/>
            </a:xfrm>
            <a:custGeom>
              <a:avLst/>
              <a:gdLst/>
              <a:ahLst/>
              <a:cxnLst/>
              <a:rect l="l" t="t" r="r" b="b"/>
              <a:pathLst>
                <a:path w="18217" h="5284" extrusionOk="0">
                  <a:moveTo>
                    <a:pt x="7066" y="0"/>
                  </a:moveTo>
                  <a:cubicBezTo>
                    <a:pt x="3155" y="0"/>
                    <a:pt x="198" y="789"/>
                    <a:pt x="108" y="1987"/>
                  </a:cubicBezTo>
                  <a:cubicBezTo>
                    <a:pt x="0" y="3392"/>
                    <a:pt x="3941" y="4844"/>
                    <a:pt x="8930" y="5201"/>
                  </a:cubicBezTo>
                  <a:cubicBezTo>
                    <a:pt x="9701" y="5257"/>
                    <a:pt x="10450" y="5283"/>
                    <a:pt x="11168" y="5283"/>
                  </a:cubicBezTo>
                  <a:cubicBezTo>
                    <a:pt x="15086" y="5283"/>
                    <a:pt x="18043" y="4494"/>
                    <a:pt x="18134" y="3296"/>
                  </a:cubicBezTo>
                  <a:cubicBezTo>
                    <a:pt x="18217" y="1880"/>
                    <a:pt x="14276" y="439"/>
                    <a:pt x="9299" y="82"/>
                  </a:cubicBezTo>
                  <a:cubicBezTo>
                    <a:pt x="8531" y="27"/>
                    <a:pt x="7782" y="0"/>
                    <a:pt x="7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1"/>
            <p:cNvSpPr/>
            <p:nvPr/>
          </p:nvSpPr>
          <p:spPr>
            <a:xfrm>
              <a:off x="-105034" y="2461058"/>
              <a:ext cx="832312" cy="127296"/>
            </a:xfrm>
            <a:custGeom>
              <a:avLst/>
              <a:gdLst/>
              <a:ahLst/>
              <a:cxnLst/>
              <a:rect l="l" t="t" r="r" b="b"/>
              <a:pathLst>
                <a:path w="18146" h="2775" extrusionOk="0">
                  <a:moveTo>
                    <a:pt x="108" y="0"/>
                  </a:moveTo>
                  <a:lnTo>
                    <a:pt x="1" y="1453"/>
                  </a:lnTo>
                  <a:lnTo>
                    <a:pt x="18039" y="2774"/>
                  </a:lnTo>
                  <a:lnTo>
                    <a:pt x="18146" y="132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1"/>
            <p:cNvSpPr/>
            <p:nvPr/>
          </p:nvSpPr>
          <p:spPr>
            <a:xfrm>
              <a:off x="-103934" y="2370277"/>
              <a:ext cx="836165" cy="242528"/>
            </a:xfrm>
            <a:custGeom>
              <a:avLst/>
              <a:gdLst/>
              <a:ahLst/>
              <a:cxnLst/>
              <a:rect l="l" t="t" r="r" b="b"/>
              <a:pathLst>
                <a:path w="18230" h="5287" extrusionOk="0">
                  <a:moveTo>
                    <a:pt x="7032" y="0"/>
                  </a:moveTo>
                  <a:cubicBezTo>
                    <a:pt x="3135" y="0"/>
                    <a:pt x="188" y="797"/>
                    <a:pt x="108" y="1991"/>
                  </a:cubicBezTo>
                  <a:cubicBezTo>
                    <a:pt x="1" y="3396"/>
                    <a:pt x="3942" y="4849"/>
                    <a:pt x="8930" y="5206"/>
                  </a:cubicBezTo>
                  <a:cubicBezTo>
                    <a:pt x="9693" y="5261"/>
                    <a:pt x="10435" y="5287"/>
                    <a:pt x="11147" y="5287"/>
                  </a:cubicBezTo>
                  <a:cubicBezTo>
                    <a:pt x="15069" y="5287"/>
                    <a:pt x="18041" y="4490"/>
                    <a:pt x="18122" y="3301"/>
                  </a:cubicBezTo>
                  <a:cubicBezTo>
                    <a:pt x="18229" y="1884"/>
                    <a:pt x="14276" y="443"/>
                    <a:pt x="9299" y="86"/>
                  </a:cubicBezTo>
                  <a:cubicBezTo>
                    <a:pt x="8519" y="28"/>
                    <a:pt x="7759" y="0"/>
                    <a:pt x="70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1"/>
            <p:cNvSpPr/>
            <p:nvPr/>
          </p:nvSpPr>
          <p:spPr>
            <a:xfrm>
              <a:off x="265804" y="2042151"/>
              <a:ext cx="109256" cy="449000"/>
            </a:xfrm>
            <a:custGeom>
              <a:avLst/>
              <a:gdLst/>
              <a:ahLst/>
              <a:cxnLst/>
              <a:rect l="l" t="t" r="r" b="b"/>
              <a:pathLst>
                <a:path w="2382" h="9788" extrusionOk="0">
                  <a:moveTo>
                    <a:pt x="715" y="0"/>
                  </a:moveTo>
                  <a:lnTo>
                    <a:pt x="0" y="9668"/>
                  </a:lnTo>
                  <a:lnTo>
                    <a:pt x="1679" y="9787"/>
                  </a:lnTo>
                  <a:lnTo>
                    <a:pt x="2381" y="119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8" name="Google Shape;1478;p51"/>
            <p:cNvGrpSpPr/>
            <p:nvPr/>
          </p:nvGrpSpPr>
          <p:grpSpPr>
            <a:xfrm>
              <a:off x="266859" y="2041600"/>
              <a:ext cx="109302" cy="449000"/>
              <a:chOff x="3095550" y="-1688475"/>
              <a:chExt cx="59575" cy="244700"/>
            </a:xfrm>
          </p:grpSpPr>
          <p:sp>
            <p:nvSpPr>
              <p:cNvPr id="1479" name="Google Shape;1479;p51"/>
              <p:cNvSpPr/>
              <p:nvPr/>
            </p:nvSpPr>
            <p:spPr>
              <a:xfrm>
                <a:off x="3095550" y="-1514050"/>
                <a:ext cx="42600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2811" extrusionOk="0">
                    <a:moveTo>
                      <a:pt x="191" y="0"/>
                    </a:moveTo>
                    <a:lnTo>
                      <a:pt x="1" y="2691"/>
                    </a:lnTo>
                    <a:lnTo>
                      <a:pt x="1680" y="2810"/>
                    </a:lnTo>
                    <a:lnTo>
                      <a:pt x="1704" y="2441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51"/>
              <p:cNvSpPr/>
              <p:nvPr/>
            </p:nvSpPr>
            <p:spPr>
              <a:xfrm>
                <a:off x="3112225" y="-1688475"/>
                <a:ext cx="42900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2846" extrusionOk="0">
                    <a:moveTo>
                      <a:pt x="25" y="0"/>
                    </a:moveTo>
                    <a:lnTo>
                      <a:pt x="1" y="405"/>
                    </a:lnTo>
                    <a:lnTo>
                      <a:pt x="1513" y="2846"/>
                    </a:lnTo>
                    <a:lnTo>
                      <a:pt x="1715" y="119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51"/>
              <p:cNvSpPr/>
              <p:nvPr/>
            </p:nvSpPr>
            <p:spPr>
              <a:xfrm>
                <a:off x="3103600" y="-1633425"/>
                <a:ext cx="43175" cy="1330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5323" extrusionOk="0">
                    <a:moveTo>
                      <a:pt x="215" y="1"/>
                    </a:moveTo>
                    <a:lnTo>
                      <a:pt x="0" y="2882"/>
                    </a:lnTo>
                    <a:lnTo>
                      <a:pt x="1524" y="5323"/>
                    </a:lnTo>
                    <a:lnTo>
                      <a:pt x="1727" y="2442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6661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74"/>
          <p:cNvSpPr txBox="1">
            <a:spLocks noGrp="1"/>
          </p:cNvSpPr>
          <p:nvPr>
            <p:ph type="title"/>
          </p:nvPr>
        </p:nvSpPr>
        <p:spPr>
          <a:xfrm>
            <a:off x="381490" y="38225"/>
            <a:ext cx="23178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loo 2" panose="020B0604020202020204" charset="0"/>
                <a:cs typeface="Baloo 2" panose="020B0604020202020204" charset="0"/>
              </a:rPr>
              <a:t>Overview</a:t>
            </a:r>
            <a:endParaRPr dirty="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67" name="Google Shape;1752;p61">
            <a:extLst>
              <a:ext uri="{FF2B5EF4-FFF2-40B4-BE49-F238E27FC236}">
                <a16:creationId xmlns:a16="http://schemas.microsoft.com/office/drawing/2014/main" id="{6A368ACC-F761-443B-B4E5-2507623EABBF}"/>
              </a:ext>
            </a:extLst>
          </p:cNvPr>
          <p:cNvSpPr txBox="1">
            <a:spLocks/>
          </p:cNvSpPr>
          <p:nvPr/>
        </p:nvSpPr>
        <p:spPr>
          <a:xfrm>
            <a:off x="6326373" y="187081"/>
            <a:ext cx="2573078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-US" sz="1600" dirty="0">
                <a:latin typeface="Baloo 2" panose="020B0604020202020204" charset="0"/>
                <a:cs typeface="Baloo 2" panose="020B0604020202020204" charset="0"/>
              </a:rPr>
              <a:t>05. 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4435D5-7E1F-45D6-84CB-5EFF0D256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017" y="701690"/>
            <a:ext cx="4601132" cy="22331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1E16C5-300A-4395-8C81-3E9B43A7F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115" y="701690"/>
            <a:ext cx="4693185" cy="22331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B9CC04-E0F1-4202-B490-A92B044A8C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934809"/>
            <a:ext cx="4601132" cy="2208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30B2B9-AF4E-4850-96D5-4A17DC2A2A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2149" y="2934808"/>
            <a:ext cx="4693185" cy="220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52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74"/>
          <p:cNvSpPr txBox="1">
            <a:spLocks noGrp="1"/>
          </p:cNvSpPr>
          <p:nvPr>
            <p:ph type="title"/>
          </p:nvPr>
        </p:nvSpPr>
        <p:spPr>
          <a:xfrm>
            <a:off x="381490" y="38225"/>
            <a:ext cx="23178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loo 2" panose="020B0604020202020204" charset="0"/>
                <a:cs typeface="Baloo 2" panose="020B0604020202020204" charset="0"/>
              </a:rPr>
              <a:t>Overview</a:t>
            </a:r>
            <a:endParaRPr dirty="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67" name="Google Shape;1752;p61">
            <a:extLst>
              <a:ext uri="{FF2B5EF4-FFF2-40B4-BE49-F238E27FC236}">
                <a16:creationId xmlns:a16="http://schemas.microsoft.com/office/drawing/2014/main" id="{6A368ACC-F761-443B-B4E5-2507623EABBF}"/>
              </a:ext>
            </a:extLst>
          </p:cNvPr>
          <p:cNvSpPr txBox="1">
            <a:spLocks/>
          </p:cNvSpPr>
          <p:nvPr/>
        </p:nvSpPr>
        <p:spPr>
          <a:xfrm>
            <a:off x="6326373" y="166925"/>
            <a:ext cx="2573078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-US" sz="1600" dirty="0">
                <a:latin typeface="Baloo 2" panose="020B0604020202020204" charset="0"/>
                <a:cs typeface="Baloo 2" panose="020B0604020202020204" charset="0"/>
              </a:rPr>
              <a:t>05. 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7D385C-CCD2-4EEA-B8C9-BA5D9C159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2202" y="779727"/>
            <a:ext cx="4610855" cy="22618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13857A-D50E-47C1-9F90-EFA09FCD4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8653" y="779726"/>
            <a:ext cx="4775516" cy="2261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4494BC-90FF-4BE6-8563-F2D3816E4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2201" y="3041548"/>
            <a:ext cx="4704202" cy="21063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961FE3-CB57-481B-BF46-C64972D75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99" y="3010956"/>
            <a:ext cx="4682169" cy="213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0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50"/>
          <p:cNvSpPr txBox="1">
            <a:spLocks noGrp="1"/>
          </p:cNvSpPr>
          <p:nvPr>
            <p:ph type="subTitle" idx="1"/>
          </p:nvPr>
        </p:nvSpPr>
        <p:spPr>
          <a:xfrm>
            <a:off x="1226400" y="1691802"/>
            <a:ext cx="6691200" cy="17598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loo 2" panose="020B0604020202020204" charset="0"/>
                <a:cs typeface="Baloo 2" panose="020B0604020202020204" charset="0"/>
              </a:rPr>
              <a:t>It is important to understand what the main factors are that may affect the commercial success of movies</a:t>
            </a:r>
            <a:endParaRPr dirty="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1446" name="Google Shape;1446;p50"/>
          <p:cNvSpPr/>
          <p:nvPr/>
        </p:nvSpPr>
        <p:spPr>
          <a:xfrm>
            <a:off x="7629028" y="1304603"/>
            <a:ext cx="212841" cy="281492"/>
          </a:xfrm>
          <a:custGeom>
            <a:avLst/>
            <a:gdLst/>
            <a:ahLst/>
            <a:cxnLst/>
            <a:rect l="l" t="t" r="r" b="b"/>
            <a:pathLst>
              <a:path w="12919" h="17086" extrusionOk="0">
                <a:moveTo>
                  <a:pt x="6465" y="0"/>
                </a:moveTo>
                <a:cubicBezTo>
                  <a:pt x="6013" y="0"/>
                  <a:pt x="5656" y="358"/>
                  <a:pt x="5656" y="798"/>
                </a:cubicBezTo>
                <a:lnTo>
                  <a:pt x="5656" y="6906"/>
                </a:lnTo>
                <a:lnTo>
                  <a:pt x="1405" y="3596"/>
                </a:lnTo>
                <a:cubicBezTo>
                  <a:pt x="1257" y="3488"/>
                  <a:pt x="1083" y="3434"/>
                  <a:pt x="911" y="3434"/>
                </a:cubicBezTo>
                <a:cubicBezTo>
                  <a:pt x="667" y="3434"/>
                  <a:pt x="427" y="3541"/>
                  <a:pt x="274" y="3751"/>
                </a:cubicBezTo>
                <a:cubicBezTo>
                  <a:pt x="0" y="4108"/>
                  <a:pt x="60" y="4608"/>
                  <a:pt x="417" y="4882"/>
                </a:cubicBezTo>
                <a:lnTo>
                  <a:pt x="5155" y="8549"/>
                </a:lnTo>
                <a:lnTo>
                  <a:pt x="417" y="12204"/>
                </a:lnTo>
                <a:cubicBezTo>
                  <a:pt x="60" y="12478"/>
                  <a:pt x="0" y="12990"/>
                  <a:pt x="274" y="13335"/>
                </a:cubicBezTo>
                <a:cubicBezTo>
                  <a:pt x="429" y="13550"/>
                  <a:pt x="667" y="13645"/>
                  <a:pt x="905" y="13645"/>
                </a:cubicBezTo>
                <a:cubicBezTo>
                  <a:pt x="1084" y="13645"/>
                  <a:pt x="1250" y="13585"/>
                  <a:pt x="1405" y="13490"/>
                </a:cubicBezTo>
                <a:lnTo>
                  <a:pt x="5656" y="10180"/>
                </a:lnTo>
                <a:lnTo>
                  <a:pt x="5656" y="16288"/>
                </a:lnTo>
                <a:cubicBezTo>
                  <a:pt x="5656" y="16729"/>
                  <a:pt x="6013" y="17086"/>
                  <a:pt x="6465" y="17086"/>
                </a:cubicBezTo>
                <a:cubicBezTo>
                  <a:pt x="6906" y="17086"/>
                  <a:pt x="7263" y="16729"/>
                  <a:pt x="7263" y="16288"/>
                </a:cubicBezTo>
                <a:lnTo>
                  <a:pt x="7263" y="10180"/>
                </a:lnTo>
                <a:lnTo>
                  <a:pt x="11525" y="13490"/>
                </a:lnTo>
                <a:cubicBezTo>
                  <a:pt x="11668" y="13609"/>
                  <a:pt x="11847" y="13645"/>
                  <a:pt x="12013" y="13645"/>
                </a:cubicBezTo>
                <a:cubicBezTo>
                  <a:pt x="12252" y="13645"/>
                  <a:pt x="12490" y="13550"/>
                  <a:pt x="12656" y="13335"/>
                </a:cubicBezTo>
                <a:cubicBezTo>
                  <a:pt x="12918" y="12978"/>
                  <a:pt x="12847" y="12478"/>
                  <a:pt x="12502" y="12204"/>
                </a:cubicBezTo>
                <a:lnTo>
                  <a:pt x="7775" y="8549"/>
                </a:lnTo>
                <a:lnTo>
                  <a:pt x="12502" y="4882"/>
                </a:lnTo>
                <a:cubicBezTo>
                  <a:pt x="12859" y="4608"/>
                  <a:pt x="12918" y="4096"/>
                  <a:pt x="12656" y="3751"/>
                </a:cubicBezTo>
                <a:cubicBezTo>
                  <a:pt x="12496" y="3541"/>
                  <a:pt x="12249" y="3434"/>
                  <a:pt x="12006" y="3434"/>
                </a:cubicBezTo>
                <a:cubicBezTo>
                  <a:pt x="11834" y="3434"/>
                  <a:pt x="11663" y="3488"/>
                  <a:pt x="11525" y="3596"/>
                </a:cubicBezTo>
                <a:lnTo>
                  <a:pt x="7263" y="6906"/>
                </a:lnTo>
                <a:lnTo>
                  <a:pt x="7263" y="798"/>
                </a:lnTo>
                <a:cubicBezTo>
                  <a:pt x="7263" y="358"/>
                  <a:pt x="6906" y="0"/>
                  <a:pt x="64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0" name="Google Shape;1450;p50"/>
          <p:cNvSpPr/>
          <p:nvPr/>
        </p:nvSpPr>
        <p:spPr>
          <a:xfrm>
            <a:off x="7153688" y="4252663"/>
            <a:ext cx="212850" cy="213125"/>
          </a:xfrm>
          <a:custGeom>
            <a:avLst/>
            <a:gdLst/>
            <a:ahLst/>
            <a:cxnLst/>
            <a:rect l="l" t="t" r="r" b="b"/>
            <a:pathLst>
              <a:path w="8514" h="8525" extrusionOk="0">
                <a:moveTo>
                  <a:pt x="4251" y="1631"/>
                </a:moveTo>
                <a:cubicBezTo>
                  <a:pt x="5704" y="1631"/>
                  <a:pt x="6894" y="2810"/>
                  <a:pt x="6894" y="4263"/>
                </a:cubicBezTo>
                <a:cubicBezTo>
                  <a:pt x="6894" y="5703"/>
                  <a:pt x="5704" y="6894"/>
                  <a:pt x="4251" y="6894"/>
                </a:cubicBezTo>
                <a:cubicBezTo>
                  <a:pt x="2810" y="6894"/>
                  <a:pt x="1620" y="5727"/>
                  <a:pt x="1620" y="4263"/>
                </a:cubicBezTo>
                <a:cubicBezTo>
                  <a:pt x="1620" y="2822"/>
                  <a:pt x="2799" y="1631"/>
                  <a:pt x="4251" y="1631"/>
                </a:cubicBezTo>
                <a:close/>
                <a:moveTo>
                  <a:pt x="4251" y="0"/>
                </a:moveTo>
                <a:cubicBezTo>
                  <a:pt x="1906" y="0"/>
                  <a:pt x="1" y="1917"/>
                  <a:pt x="1" y="4263"/>
                </a:cubicBezTo>
                <a:cubicBezTo>
                  <a:pt x="1" y="6620"/>
                  <a:pt x="1906" y="8525"/>
                  <a:pt x="4251" y="8525"/>
                </a:cubicBezTo>
                <a:cubicBezTo>
                  <a:pt x="6597" y="8525"/>
                  <a:pt x="8514" y="6620"/>
                  <a:pt x="8514" y="4263"/>
                </a:cubicBezTo>
                <a:cubicBezTo>
                  <a:pt x="8514" y="1917"/>
                  <a:pt x="6609" y="0"/>
                  <a:pt x="425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752;p61">
            <a:extLst>
              <a:ext uri="{FF2B5EF4-FFF2-40B4-BE49-F238E27FC236}">
                <a16:creationId xmlns:a16="http://schemas.microsoft.com/office/drawing/2014/main" id="{5F92A1A8-DA5C-4C7F-85F8-08D8705FE4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10013" y="147875"/>
            <a:ext cx="1863712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Baloo 2" panose="020B0604020202020204" charset="0"/>
                <a:cs typeface="Baloo 2" panose="020B0604020202020204" charset="0"/>
              </a:rPr>
              <a:t>01. Overview</a:t>
            </a:r>
            <a:endParaRPr sz="1600" dirty="0">
              <a:latin typeface="Baloo 2" panose="020B0604020202020204" charset="0"/>
              <a:cs typeface="Baloo 2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5505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74"/>
          <p:cNvSpPr txBox="1">
            <a:spLocks noGrp="1"/>
          </p:cNvSpPr>
          <p:nvPr>
            <p:ph type="title"/>
          </p:nvPr>
        </p:nvSpPr>
        <p:spPr>
          <a:xfrm>
            <a:off x="381490" y="38225"/>
            <a:ext cx="23178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loo 2" panose="020B0604020202020204" charset="0"/>
                <a:cs typeface="Baloo 2" panose="020B0604020202020204" charset="0"/>
              </a:rPr>
              <a:t>Overview</a:t>
            </a:r>
            <a:endParaRPr dirty="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67" name="Google Shape;1752;p61">
            <a:extLst>
              <a:ext uri="{FF2B5EF4-FFF2-40B4-BE49-F238E27FC236}">
                <a16:creationId xmlns:a16="http://schemas.microsoft.com/office/drawing/2014/main" id="{6A368ACC-F761-443B-B4E5-2507623EABBF}"/>
              </a:ext>
            </a:extLst>
          </p:cNvPr>
          <p:cNvSpPr txBox="1">
            <a:spLocks/>
          </p:cNvSpPr>
          <p:nvPr/>
        </p:nvSpPr>
        <p:spPr>
          <a:xfrm>
            <a:off x="6326373" y="187081"/>
            <a:ext cx="2573078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-US" sz="1600" dirty="0">
                <a:latin typeface="Baloo 2" panose="020B0604020202020204" charset="0"/>
                <a:cs typeface="Baloo 2" panose="020B0604020202020204" charset="0"/>
              </a:rPr>
              <a:t>05. 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D916EE-3C35-40C4-8416-7B8C260AF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2355" y="1344570"/>
            <a:ext cx="3832482" cy="31950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0BA5FB-B9CA-47AB-8281-B72741D56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128" y="1611411"/>
            <a:ext cx="5554042" cy="282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83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74"/>
          <p:cNvSpPr txBox="1">
            <a:spLocks noGrp="1"/>
          </p:cNvSpPr>
          <p:nvPr>
            <p:ph type="title"/>
          </p:nvPr>
        </p:nvSpPr>
        <p:spPr>
          <a:xfrm>
            <a:off x="381490" y="38225"/>
            <a:ext cx="23178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loo 2" panose="020B0604020202020204" charset="0"/>
                <a:cs typeface="Baloo 2" panose="020B0604020202020204" charset="0"/>
              </a:rPr>
              <a:t>Overview</a:t>
            </a:r>
            <a:endParaRPr dirty="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67" name="Google Shape;1752;p61">
            <a:extLst>
              <a:ext uri="{FF2B5EF4-FFF2-40B4-BE49-F238E27FC236}">
                <a16:creationId xmlns:a16="http://schemas.microsoft.com/office/drawing/2014/main" id="{6A368ACC-F761-443B-B4E5-2507623EABBF}"/>
              </a:ext>
            </a:extLst>
          </p:cNvPr>
          <p:cNvSpPr txBox="1">
            <a:spLocks/>
          </p:cNvSpPr>
          <p:nvPr/>
        </p:nvSpPr>
        <p:spPr>
          <a:xfrm>
            <a:off x="6326373" y="187081"/>
            <a:ext cx="2573078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-US" sz="1600" dirty="0">
                <a:latin typeface="Baloo 2" panose="020B0604020202020204" charset="0"/>
                <a:cs typeface="Baloo 2" panose="020B0604020202020204" charset="0"/>
              </a:rPr>
              <a:t>05. Data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D130C1-8E37-4182-8E92-E6377A401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241" y="927801"/>
            <a:ext cx="4377291" cy="36117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B49C91-F089-4C57-8119-A30700C26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6459" y="1601236"/>
            <a:ext cx="5056666" cy="249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989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74"/>
          <p:cNvSpPr txBox="1">
            <a:spLocks noGrp="1"/>
          </p:cNvSpPr>
          <p:nvPr>
            <p:ph type="title"/>
          </p:nvPr>
        </p:nvSpPr>
        <p:spPr>
          <a:xfrm>
            <a:off x="381490" y="38225"/>
            <a:ext cx="23178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loo 2" panose="020B0604020202020204" charset="0"/>
                <a:cs typeface="Baloo 2" panose="020B0604020202020204" charset="0"/>
              </a:rPr>
              <a:t>Overview</a:t>
            </a:r>
            <a:endParaRPr dirty="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67" name="Google Shape;1752;p61">
            <a:extLst>
              <a:ext uri="{FF2B5EF4-FFF2-40B4-BE49-F238E27FC236}">
                <a16:creationId xmlns:a16="http://schemas.microsoft.com/office/drawing/2014/main" id="{6A368ACC-F761-443B-B4E5-2507623EABBF}"/>
              </a:ext>
            </a:extLst>
          </p:cNvPr>
          <p:cNvSpPr txBox="1">
            <a:spLocks/>
          </p:cNvSpPr>
          <p:nvPr/>
        </p:nvSpPr>
        <p:spPr>
          <a:xfrm>
            <a:off x="6326373" y="187081"/>
            <a:ext cx="2573078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-US" sz="1600" dirty="0">
                <a:latin typeface="Baloo 2" panose="020B0604020202020204" charset="0"/>
                <a:cs typeface="Baloo 2" panose="020B0604020202020204" charset="0"/>
              </a:rPr>
              <a:t>05. Data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34B689-9A1C-4EA5-8CCD-CC4FFCFC3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3055" y="998575"/>
            <a:ext cx="4505325" cy="3848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2DA975-F5B4-4F7A-A742-111CE8892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7797" y="1528263"/>
            <a:ext cx="4974425" cy="258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359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74"/>
          <p:cNvSpPr txBox="1">
            <a:spLocks noGrp="1"/>
          </p:cNvSpPr>
          <p:nvPr>
            <p:ph type="title"/>
          </p:nvPr>
        </p:nvSpPr>
        <p:spPr>
          <a:xfrm>
            <a:off x="381490" y="38225"/>
            <a:ext cx="23178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loo 2" panose="020B0604020202020204" charset="0"/>
                <a:cs typeface="Baloo 2" panose="020B0604020202020204" charset="0"/>
              </a:rPr>
              <a:t>Overview</a:t>
            </a:r>
            <a:endParaRPr dirty="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67" name="Google Shape;1752;p61">
            <a:extLst>
              <a:ext uri="{FF2B5EF4-FFF2-40B4-BE49-F238E27FC236}">
                <a16:creationId xmlns:a16="http://schemas.microsoft.com/office/drawing/2014/main" id="{6A368ACC-F761-443B-B4E5-2507623EABBF}"/>
              </a:ext>
            </a:extLst>
          </p:cNvPr>
          <p:cNvSpPr txBox="1">
            <a:spLocks/>
          </p:cNvSpPr>
          <p:nvPr/>
        </p:nvSpPr>
        <p:spPr>
          <a:xfrm>
            <a:off x="6326373" y="187081"/>
            <a:ext cx="2573078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-US" sz="1600" dirty="0">
                <a:latin typeface="Baloo 2" panose="020B0604020202020204" charset="0"/>
                <a:cs typeface="Baloo 2" panose="020B0604020202020204" charset="0"/>
              </a:rPr>
              <a:t>05. Data analysis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E1BC111-5F37-4976-83A9-E6D37FDCE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596" y="2946649"/>
            <a:ext cx="4851012" cy="219685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9B7A550-D3B7-4B1C-AA83-0249830E4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535" y="732220"/>
            <a:ext cx="4904073" cy="222908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25D81A3-8F50-4601-BC62-4DA98D5922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2914418"/>
            <a:ext cx="4420578" cy="22290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FBA34D-7915-45F7-A4FE-B25AAF9913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10170" y="737313"/>
            <a:ext cx="4530749" cy="226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683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74"/>
          <p:cNvSpPr txBox="1">
            <a:spLocks noGrp="1"/>
          </p:cNvSpPr>
          <p:nvPr>
            <p:ph type="title"/>
          </p:nvPr>
        </p:nvSpPr>
        <p:spPr>
          <a:xfrm>
            <a:off x="381490" y="38225"/>
            <a:ext cx="23178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loo 2" panose="020B0604020202020204" charset="0"/>
                <a:cs typeface="Baloo 2" panose="020B0604020202020204" charset="0"/>
              </a:rPr>
              <a:t>Overview</a:t>
            </a:r>
            <a:endParaRPr dirty="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67" name="Google Shape;1752;p61">
            <a:extLst>
              <a:ext uri="{FF2B5EF4-FFF2-40B4-BE49-F238E27FC236}">
                <a16:creationId xmlns:a16="http://schemas.microsoft.com/office/drawing/2014/main" id="{6A368ACC-F761-443B-B4E5-2507623EABBF}"/>
              </a:ext>
            </a:extLst>
          </p:cNvPr>
          <p:cNvSpPr txBox="1">
            <a:spLocks/>
          </p:cNvSpPr>
          <p:nvPr/>
        </p:nvSpPr>
        <p:spPr>
          <a:xfrm>
            <a:off x="6326373" y="187081"/>
            <a:ext cx="2573078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-US" sz="1600" dirty="0">
                <a:latin typeface="Baloo 2" panose="020B0604020202020204" charset="0"/>
                <a:cs typeface="Baloo 2" panose="020B0604020202020204" charset="0"/>
              </a:rPr>
              <a:t>05. Data analysis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3AD7765-1E1A-44FA-849E-E02CAE80E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55976"/>
            <a:ext cx="4455723" cy="22392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283C561-B7A0-4FFF-BBAF-D3F8D5CDE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574" y="2923573"/>
            <a:ext cx="4844612" cy="22716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B2A914C-3DF4-4107-94FA-D1B90049E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69958"/>
            <a:ext cx="4420576" cy="21860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58E453-83C8-4007-AE80-803E62CD2A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0575" y="769956"/>
            <a:ext cx="4844611" cy="218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791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74"/>
          <p:cNvSpPr txBox="1">
            <a:spLocks noGrp="1"/>
          </p:cNvSpPr>
          <p:nvPr>
            <p:ph type="title"/>
          </p:nvPr>
        </p:nvSpPr>
        <p:spPr>
          <a:xfrm>
            <a:off x="381490" y="38225"/>
            <a:ext cx="23178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loo 2" panose="020B0604020202020204" charset="0"/>
                <a:cs typeface="Baloo 2" panose="020B0604020202020204" charset="0"/>
              </a:rPr>
              <a:t>Overview</a:t>
            </a:r>
            <a:endParaRPr dirty="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67" name="Google Shape;1752;p61">
            <a:extLst>
              <a:ext uri="{FF2B5EF4-FFF2-40B4-BE49-F238E27FC236}">
                <a16:creationId xmlns:a16="http://schemas.microsoft.com/office/drawing/2014/main" id="{6A368ACC-F761-443B-B4E5-2507623EABBF}"/>
              </a:ext>
            </a:extLst>
          </p:cNvPr>
          <p:cNvSpPr txBox="1">
            <a:spLocks/>
          </p:cNvSpPr>
          <p:nvPr/>
        </p:nvSpPr>
        <p:spPr>
          <a:xfrm>
            <a:off x="6326373" y="187081"/>
            <a:ext cx="2573078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-US" sz="1600" dirty="0">
                <a:latin typeface="Baloo 2" panose="020B0604020202020204" charset="0"/>
                <a:cs typeface="Baloo 2" panose="020B0604020202020204" charset="0"/>
              </a:rPr>
              <a:t>05.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1550BE-1873-4744-A29B-74ACA1E3D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1019175"/>
            <a:ext cx="84391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549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74"/>
          <p:cNvSpPr txBox="1">
            <a:spLocks noGrp="1"/>
          </p:cNvSpPr>
          <p:nvPr>
            <p:ph type="title"/>
          </p:nvPr>
        </p:nvSpPr>
        <p:spPr>
          <a:xfrm>
            <a:off x="574159" y="595813"/>
            <a:ext cx="8325292" cy="573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aloo 2" panose="020B0604020202020204" charset="0"/>
                <a:cs typeface="Baloo 2" panose="020B0604020202020204" charset="0"/>
              </a:rPr>
              <a:t>When the budget increases, does the profit increase?</a:t>
            </a:r>
            <a:endParaRPr sz="2000" dirty="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67" name="Google Shape;1752;p61">
            <a:extLst>
              <a:ext uri="{FF2B5EF4-FFF2-40B4-BE49-F238E27FC236}">
                <a16:creationId xmlns:a16="http://schemas.microsoft.com/office/drawing/2014/main" id="{D675F7E7-0C7D-4963-A906-8DB2F9406299}"/>
              </a:ext>
            </a:extLst>
          </p:cNvPr>
          <p:cNvSpPr txBox="1">
            <a:spLocks/>
          </p:cNvSpPr>
          <p:nvPr/>
        </p:nvSpPr>
        <p:spPr>
          <a:xfrm>
            <a:off x="6326373" y="166925"/>
            <a:ext cx="2573078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-US" sz="1600" dirty="0">
                <a:latin typeface="Baloo 2" panose="020B0604020202020204" charset="0"/>
                <a:cs typeface="Baloo 2" panose="020B0604020202020204" charset="0"/>
              </a:rPr>
              <a:t>05. 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1CC816-D55A-4352-B90F-B74B70FE4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1169581"/>
            <a:ext cx="8096250" cy="397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012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74"/>
          <p:cNvSpPr txBox="1">
            <a:spLocks noGrp="1"/>
          </p:cNvSpPr>
          <p:nvPr>
            <p:ph type="title"/>
          </p:nvPr>
        </p:nvSpPr>
        <p:spPr>
          <a:xfrm>
            <a:off x="409354" y="610925"/>
            <a:ext cx="8325292" cy="573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aloo 2" panose="020B0604020202020204" charset="0"/>
                <a:cs typeface="Baloo 2" panose="020B0604020202020204" charset="0"/>
              </a:rPr>
              <a:t>When the popularity increases, does the profit increase?</a:t>
            </a:r>
            <a:endParaRPr sz="2000" dirty="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67" name="Google Shape;1752;p61">
            <a:extLst>
              <a:ext uri="{FF2B5EF4-FFF2-40B4-BE49-F238E27FC236}">
                <a16:creationId xmlns:a16="http://schemas.microsoft.com/office/drawing/2014/main" id="{D675F7E7-0C7D-4963-A906-8DB2F9406299}"/>
              </a:ext>
            </a:extLst>
          </p:cNvPr>
          <p:cNvSpPr txBox="1">
            <a:spLocks/>
          </p:cNvSpPr>
          <p:nvPr/>
        </p:nvSpPr>
        <p:spPr>
          <a:xfrm>
            <a:off x="6326373" y="166925"/>
            <a:ext cx="2573078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-US" sz="1600" dirty="0">
                <a:latin typeface="Baloo 2" panose="020B0604020202020204" charset="0"/>
                <a:cs typeface="Baloo 2" panose="020B0604020202020204" charset="0"/>
              </a:rPr>
              <a:t>05. 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00506D-92B6-41E5-A4FE-654E3833D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06" y="1189569"/>
            <a:ext cx="7755787" cy="395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337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74"/>
          <p:cNvSpPr txBox="1">
            <a:spLocks noGrp="1"/>
          </p:cNvSpPr>
          <p:nvPr>
            <p:ph type="title"/>
          </p:nvPr>
        </p:nvSpPr>
        <p:spPr>
          <a:xfrm>
            <a:off x="574159" y="595813"/>
            <a:ext cx="8325292" cy="573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aloo 2" panose="020B0604020202020204" charset="0"/>
                <a:cs typeface="Baloo 2" panose="020B0604020202020204" charset="0"/>
              </a:rPr>
              <a:t>When the </a:t>
            </a:r>
            <a:r>
              <a:rPr lang="en-US" sz="2000" dirty="0" err="1">
                <a:latin typeface="Baloo 2" panose="020B0604020202020204" charset="0"/>
                <a:cs typeface="Baloo 2" panose="020B0604020202020204" charset="0"/>
              </a:rPr>
              <a:t>imdb_users_vote_count</a:t>
            </a:r>
            <a:r>
              <a:rPr lang="en-US" sz="2000" dirty="0">
                <a:latin typeface="Baloo 2" panose="020B0604020202020204" charset="0"/>
                <a:cs typeface="Baloo 2" panose="020B0604020202020204" charset="0"/>
              </a:rPr>
              <a:t> increases, does the profit increase?</a:t>
            </a:r>
            <a:endParaRPr sz="2000" dirty="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67" name="Google Shape;1752;p61">
            <a:extLst>
              <a:ext uri="{FF2B5EF4-FFF2-40B4-BE49-F238E27FC236}">
                <a16:creationId xmlns:a16="http://schemas.microsoft.com/office/drawing/2014/main" id="{D675F7E7-0C7D-4963-A906-8DB2F9406299}"/>
              </a:ext>
            </a:extLst>
          </p:cNvPr>
          <p:cNvSpPr txBox="1">
            <a:spLocks/>
          </p:cNvSpPr>
          <p:nvPr/>
        </p:nvSpPr>
        <p:spPr>
          <a:xfrm>
            <a:off x="6326373" y="166925"/>
            <a:ext cx="2573078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-US" sz="1600" dirty="0">
                <a:latin typeface="Baloo 2" panose="020B0604020202020204" charset="0"/>
                <a:cs typeface="Baloo 2" panose="020B0604020202020204" charset="0"/>
              </a:rPr>
              <a:t>05.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18B608-561E-4269-ACA7-65B24FD35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72" y="1409678"/>
            <a:ext cx="7634176" cy="373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573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74"/>
          <p:cNvSpPr txBox="1">
            <a:spLocks noGrp="1"/>
          </p:cNvSpPr>
          <p:nvPr>
            <p:ph type="title"/>
          </p:nvPr>
        </p:nvSpPr>
        <p:spPr>
          <a:xfrm>
            <a:off x="363943" y="627792"/>
            <a:ext cx="8325292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aloo 2" panose="020B0604020202020204" charset="0"/>
                <a:cs typeface="Baloo 2" panose="020B0604020202020204" charset="0"/>
              </a:rPr>
              <a:t>When the budget increases, does the popularity increase?</a:t>
            </a:r>
            <a:endParaRPr sz="2000" dirty="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67" name="Google Shape;1752;p61">
            <a:extLst>
              <a:ext uri="{FF2B5EF4-FFF2-40B4-BE49-F238E27FC236}">
                <a16:creationId xmlns:a16="http://schemas.microsoft.com/office/drawing/2014/main" id="{D675F7E7-0C7D-4963-A906-8DB2F9406299}"/>
              </a:ext>
            </a:extLst>
          </p:cNvPr>
          <p:cNvSpPr txBox="1">
            <a:spLocks/>
          </p:cNvSpPr>
          <p:nvPr/>
        </p:nvSpPr>
        <p:spPr>
          <a:xfrm>
            <a:off x="6326373" y="166925"/>
            <a:ext cx="2573078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-US" sz="1600" dirty="0">
                <a:latin typeface="Baloo 2" panose="020B0604020202020204" charset="0"/>
                <a:cs typeface="Baloo 2" panose="020B0604020202020204" charset="0"/>
              </a:rPr>
              <a:t>05.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85CDFE-A841-4AE5-9F4B-51BD6EC6F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440" y="1284073"/>
            <a:ext cx="7550667" cy="385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9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44"/>
          <p:cNvSpPr txBox="1">
            <a:spLocks noGrp="1"/>
          </p:cNvSpPr>
          <p:nvPr>
            <p:ph type="title"/>
          </p:nvPr>
        </p:nvSpPr>
        <p:spPr>
          <a:xfrm>
            <a:off x="1939517" y="2342441"/>
            <a:ext cx="5689511" cy="1076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latin typeface="Baloo 2" panose="020B0604020202020204" charset="0"/>
                <a:cs typeface="Baloo 2" panose="020B0604020202020204" charset="0"/>
              </a:rPr>
              <a:t>About Dataset</a:t>
            </a:r>
            <a:endParaRPr sz="5000" b="1" dirty="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1120" name="Google Shape;1120;p44"/>
          <p:cNvSpPr txBox="1">
            <a:spLocks noGrp="1"/>
          </p:cNvSpPr>
          <p:nvPr>
            <p:ph type="title" idx="2"/>
          </p:nvPr>
        </p:nvSpPr>
        <p:spPr>
          <a:xfrm>
            <a:off x="3846750" y="776225"/>
            <a:ext cx="1450500" cy="15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122" name="Google Shape;1122;p44"/>
          <p:cNvSpPr/>
          <p:nvPr/>
        </p:nvSpPr>
        <p:spPr>
          <a:xfrm>
            <a:off x="8299025" y="2090700"/>
            <a:ext cx="212850" cy="213125"/>
          </a:xfrm>
          <a:custGeom>
            <a:avLst/>
            <a:gdLst/>
            <a:ahLst/>
            <a:cxnLst/>
            <a:rect l="l" t="t" r="r" b="b"/>
            <a:pathLst>
              <a:path w="8514" h="8525" extrusionOk="0">
                <a:moveTo>
                  <a:pt x="4251" y="1631"/>
                </a:moveTo>
                <a:cubicBezTo>
                  <a:pt x="5704" y="1631"/>
                  <a:pt x="6894" y="2810"/>
                  <a:pt x="6894" y="4263"/>
                </a:cubicBezTo>
                <a:cubicBezTo>
                  <a:pt x="6894" y="5703"/>
                  <a:pt x="5704" y="6894"/>
                  <a:pt x="4251" y="6894"/>
                </a:cubicBezTo>
                <a:cubicBezTo>
                  <a:pt x="2810" y="6894"/>
                  <a:pt x="1620" y="5727"/>
                  <a:pt x="1620" y="4263"/>
                </a:cubicBezTo>
                <a:cubicBezTo>
                  <a:pt x="1620" y="2822"/>
                  <a:pt x="2799" y="1631"/>
                  <a:pt x="4251" y="1631"/>
                </a:cubicBezTo>
                <a:close/>
                <a:moveTo>
                  <a:pt x="4251" y="0"/>
                </a:moveTo>
                <a:cubicBezTo>
                  <a:pt x="1906" y="0"/>
                  <a:pt x="1" y="1917"/>
                  <a:pt x="1" y="4263"/>
                </a:cubicBezTo>
                <a:cubicBezTo>
                  <a:pt x="1" y="6620"/>
                  <a:pt x="1906" y="8525"/>
                  <a:pt x="4251" y="8525"/>
                </a:cubicBezTo>
                <a:cubicBezTo>
                  <a:pt x="6597" y="8525"/>
                  <a:pt x="8514" y="6620"/>
                  <a:pt x="8514" y="4263"/>
                </a:cubicBezTo>
                <a:cubicBezTo>
                  <a:pt x="8514" y="1917"/>
                  <a:pt x="6609" y="0"/>
                  <a:pt x="42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44"/>
          <p:cNvGrpSpPr/>
          <p:nvPr/>
        </p:nvGrpSpPr>
        <p:grpSpPr>
          <a:xfrm rot="5013124">
            <a:off x="4028531" y="3979232"/>
            <a:ext cx="1086974" cy="1626146"/>
            <a:chOff x="3774225" y="-1654550"/>
            <a:chExt cx="636100" cy="951625"/>
          </a:xfrm>
        </p:grpSpPr>
        <p:sp>
          <p:nvSpPr>
            <p:cNvPr id="1124" name="Google Shape;1124;p44"/>
            <p:cNvSpPr/>
            <p:nvPr/>
          </p:nvSpPr>
          <p:spPr>
            <a:xfrm>
              <a:off x="3774225" y="-1654550"/>
              <a:ext cx="636100" cy="951625"/>
            </a:xfrm>
            <a:custGeom>
              <a:avLst/>
              <a:gdLst/>
              <a:ahLst/>
              <a:cxnLst/>
              <a:rect l="l" t="t" r="r" b="b"/>
              <a:pathLst>
                <a:path w="25444" h="38065" extrusionOk="0">
                  <a:moveTo>
                    <a:pt x="16133" y="1"/>
                  </a:moveTo>
                  <a:cubicBezTo>
                    <a:pt x="15335" y="1"/>
                    <a:pt x="14597" y="143"/>
                    <a:pt x="13895" y="453"/>
                  </a:cubicBezTo>
                  <a:cubicBezTo>
                    <a:pt x="13704" y="548"/>
                    <a:pt x="13490" y="655"/>
                    <a:pt x="13299" y="774"/>
                  </a:cubicBezTo>
                  <a:cubicBezTo>
                    <a:pt x="12335" y="786"/>
                    <a:pt x="11371" y="1072"/>
                    <a:pt x="10502" y="1572"/>
                  </a:cubicBezTo>
                  <a:cubicBezTo>
                    <a:pt x="9168" y="2358"/>
                    <a:pt x="8168" y="3656"/>
                    <a:pt x="7584" y="5311"/>
                  </a:cubicBezTo>
                  <a:cubicBezTo>
                    <a:pt x="7084" y="6799"/>
                    <a:pt x="7037" y="8287"/>
                    <a:pt x="7049" y="9680"/>
                  </a:cubicBezTo>
                  <a:cubicBezTo>
                    <a:pt x="7049" y="9918"/>
                    <a:pt x="7061" y="10157"/>
                    <a:pt x="7061" y="10395"/>
                  </a:cubicBezTo>
                  <a:cubicBezTo>
                    <a:pt x="7084" y="10847"/>
                    <a:pt x="7084" y="11264"/>
                    <a:pt x="7084" y="11681"/>
                  </a:cubicBezTo>
                  <a:cubicBezTo>
                    <a:pt x="7084" y="11943"/>
                    <a:pt x="7061" y="12216"/>
                    <a:pt x="7049" y="12466"/>
                  </a:cubicBezTo>
                  <a:cubicBezTo>
                    <a:pt x="7037" y="12597"/>
                    <a:pt x="7037" y="12740"/>
                    <a:pt x="7025" y="12871"/>
                  </a:cubicBezTo>
                  <a:cubicBezTo>
                    <a:pt x="7025" y="12931"/>
                    <a:pt x="7001" y="12990"/>
                    <a:pt x="7001" y="13050"/>
                  </a:cubicBezTo>
                  <a:lnTo>
                    <a:pt x="6989" y="13169"/>
                  </a:lnTo>
                  <a:lnTo>
                    <a:pt x="6989" y="13181"/>
                  </a:lnTo>
                  <a:cubicBezTo>
                    <a:pt x="6882" y="14240"/>
                    <a:pt x="6680" y="15276"/>
                    <a:pt x="6394" y="16288"/>
                  </a:cubicBezTo>
                  <a:cubicBezTo>
                    <a:pt x="6096" y="17324"/>
                    <a:pt x="5751" y="18217"/>
                    <a:pt x="5298" y="19182"/>
                  </a:cubicBezTo>
                  <a:cubicBezTo>
                    <a:pt x="4834" y="20134"/>
                    <a:pt x="4263" y="21075"/>
                    <a:pt x="3715" y="21825"/>
                  </a:cubicBezTo>
                  <a:cubicBezTo>
                    <a:pt x="3477" y="22158"/>
                    <a:pt x="3227" y="22480"/>
                    <a:pt x="2941" y="22837"/>
                  </a:cubicBezTo>
                  <a:cubicBezTo>
                    <a:pt x="1691" y="24432"/>
                    <a:pt x="274" y="26230"/>
                    <a:pt x="95" y="28718"/>
                  </a:cubicBezTo>
                  <a:cubicBezTo>
                    <a:pt x="0" y="30254"/>
                    <a:pt x="417" y="31754"/>
                    <a:pt x="1274" y="32826"/>
                  </a:cubicBezTo>
                  <a:cubicBezTo>
                    <a:pt x="1679" y="33338"/>
                    <a:pt x="2167" y="33767"/>
                    <a:pt x="2739" y="34076"/>
                  </a:cubicBezTo>
                  <a:cubicBezTo>
                    <a:pt x="3167" y="34731"/>
                    <a:pt x="3727" y="35314"/>
                    <a:pt x="4417" y="35755"/>
                  </a:cubicBezTo>
                  <a:cubicBezTo>
                    <a:pt x="5060" y="36172"/>
                    <a:pt x="5751" y="36457"/>
                    <a:pt x="6489" y="36612"/>
                  </a:cubicBezTo>
                  <a:cubicBezTo>
                    <a:pt x="7477" y="37541"/>
                    <a:pt x="8823" y="38065"/>
                    <a:pt x="10263" y="38065"/>
                  </a:cubicBezTo>
                  <a:cubicBezTo>
                    <a:pt x="10335" y="38065"/>
                    <a:pt x="10418" y="38065"/>
                    <a:pt x="10490" y="38053"/>
                  </a:cubicBezTo>
                  <a:cubicBezTo>
                    <a:pt x="12002" y="37993"/>
                    <a:pt x="13502" y="37398"/>
                    <a:pt x="14954" y="36243"/>
                  </a:cubicBezTo>
                  <a:cubicBezTo>
                    <a:pt x="16062" y="35350"/>
                    <a:pt x="17002" y="34302"/>
                    <a:pt x="17812" y="33362"/>
                  </a:cubicBezTo>
                  <a:cubicBezTo>
                    <a:pt x="19574" y="31290"/>
                    <a:pt x="21086" y="29064"/>
                    <a:pt x="22301" y="26706"/>
                  </a:cubicBezTo>
                  <a:cubicBezTo>
                    <a:pt x="22598" y="26147"/>
                    <a:pt x="22884" y="25551"/>
                    <a:pt x="23146" y="24956"/>
                  </a:cubicBezTo>
                  <a:cubicBezTo>
                    <a:pt x="23765" y="23587"/>
                    <a:pt x="24241" y="22158"/>
                    <a:pt x="24563" y="20741"/>
                  </a:cubicBezTo>
                  <a:cubicBezTo>
                    <a:pt x="24932" y="19170"/>
                    <a:pt x="25110" y="17634"/>
                    <a:pt x="25230" y="16324"/>
                  </a:cubicBezTo>
                  <a:cubicBezTo>
                    <a:pt x="25372" y="14812"/>
                    <a:pt x="25444" y="13324"/>
                    <a:pt x="25444" y="11871"/>
                  </a:cubicBezTo>
                  <a:cubicBezTo>
                    <a:pt x="25432" y="10514"/>
                    <a:pt x="25432" y="8823"/>
                    <a:pt x="24860" y="7216"/>
                  </a:cubicBezTo>
                  <a:cubicBezTo>
                    <a:pt x="24277" y="5537"/>
                    <a:pt x="23182" y="4203"/>
                    <a:pt x="21801" y="3513"/>
                  </a:cubicBezTo>
                  <a:cubicBezTo>
                    <a:pt x="21622" y="3418"/>
                    <a:pt x="21443" y="3346"/>
                    <a:pt x="21265" y="3275"/>
                  </a:cubicBezTo>
                  <a:cubicBezTo>
                    <a:pt x="20979" y="2644"/>
                    <a:pt x="20598" y="2060"/>
                    <a:pt x="20098" y="1584"/>
                  </a:cubicBezTo>
                  <a:cubicBezTo>
                    <a:pt x="19074" y="572"/>
                    <a:pt x="17633" y="1"/>
                    <a:pt x="16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4"/>
            <p:cNvSpPr/>
            <p:nvPr/>
          </p:nvSpPr>
          <p:spPr>
            <a:xfrm>
              <a:off x="3821550" y="-1587725"/>
              <a:ext cx="389350" cy="755950"/>
            </a:xfrm>
            <a:custGeom>
              <a:avLst/>
              <a:gdLst/>
              <a:ahLst/>
              <a:cxnLst/>
              <a:rect l="l" t="t" r="r" b="b"/>
              <a:pathLst>
                <a:path w="15574" h="30238" extrusionOk="0">
                  <a:moveTo>
                    <a:pt x="11457" y="0"/>
                  </a:moveTo>
                  <a:cubicBezTo>
                    <a:pt x="10802" y="0"/>
                    <a:pt x="10147" y="194"/>
                    <a:pt x="9561" y="542"/>
                  </a:cubicBezTo>
                  <a:cubicBezTo>
                    <a:pt x="8537" y="1149"/>
                    <a:pt x="7870" y="2162"/>
                    <a:pt x="7477" y="3281"/>
                  </a:cubicBezTo>
                  <a:cubicBezTo>
                    <a:pt x="7073" y="4471"/>
                    <a:pt x="7013" y="5757"/>
                    <a:pt x="7037" y="7007"/>
                  </a:cubicBezTo>
                  <a:cubicBezTo>
                    <a:pt x="7049" y="7698"/>
                    <a:pt x="7061" y="8365"/>
                    <a:pt x="7061" y="9055"/>
                  </a:cubicBezTo>
                  <a:cubicBezTo>
                    <a:pt x="7061" y="9353"/>
                    <a:pt x="7049" y="9627"/>
                    <a:pt x="7037" y="9924"/>
                  </a:cubicBezTo>
                  <a:cubicBezTo>
                    <a:pt x="7013" y="10079"/>
                    <a:pt x="7013" y="10222"/>
                    <a:pt x="7001" y="10365"/>
                  </a:cubicBezTo>
                  <a:cubicBezTo>
                    <a:pt x="7001" y="10424"/>
                    <a:pt x="6989" y="10496"/>
                    <a:pt x="6989" y="10555"/>
                  </a:cubicBezTo>
                  <a:cubicBezTo>
                    <a:pt x="6989" y="10579"/>
                    <a:pt x="6989" y="10615"/>
                    <a:pt x="6965" y="10639"/>
                  </a:cubicBezTo>
                  <a:lnTo>
                    <a:pt x="6965" y="10686"/>
                  </a:lnTo>
                  <a:lnTo>
                    <a:pt x="6965" y="10722"/>
                  </a:lnTo>
                  <a:cubicBezTo>
                    <a:pt x="6858" y="11877"/>
                    <a:pt x="6632" y="13020"/>
                    <a:pt x="6311" y="14139"/>
                  </a:cubicBezTo>
                  <a:cubicBezTo>
                    <a:pt x="5989" y="15270"/>
                    <a:pt x="5620" y="16282"/>
                    <a:pt x="5096" y="17342"/>
                  </a:cubicBezTo>
                  <a:cubicBezTo>
                    <a:pt x="4608" y="18354"/>
                    <a:pt x="3977" y="19414"/>
                    <a:pt x="3358" y="20283"/>
                  </a:cubicBezTo>
                  <a:cubicBezTo>
                    <a:pt x="2024" y="22116"/>
                    <a:pt x="262" y="23831"/>
                    <a:pt x="84" y="26212"/>
                  </a:cubicBezTo>
                  <a:cubicBezTo>
                    <a:pt x="0" y="27176"/>
                    <a:pt x="227" y="28236"/>
                    <a:pt x="834" y="29010"/>
                  </a:cubicBezTo>
                  <a:cubicBezTo>
                    <a:pt x="1481" y="29820"/>
                    <a:pt x="2452" y="30238"/>
                    <a:pt x="3471" y="30238"/>
                  </a:cubicBezTo>
                  <a:cubicBezTo>
                    <a:pt x="3576" y="30238"/>
                    <a:pt x="3681" y="30233"/>
                    <a:pt x="3786" y="30224"/>
                  </a:cubicBezTo>
                  <a:cubicBezTo>
                    <a:pt x="4989" y="30141"/>
                    <a:pt x="6049" y="29546"/>
                    <a:pt x="6954" y="28784"/>
                  </a:cubicBezTo>
                  <a:cubicBezTo>
                    <a:pt x="7847" y="28022"/>
                    <a:pt x="8620" y="27105"/>
                    <a:pt x="9347" y="26176"/>
                  </a:cubicBezTo>
                  <a:cubicBezTo>
                    <a:pt x="10871" y="24283"/>
                    <a:pt x="12168" y="22223"/>
                    <a:pt x="13204" y="20033"/>
                  </a:cubicBezTo>
                  <a:cubicBezTo>
                    <a:pt x="13454" y="19509"/>
                    <a:pt x="13681" y="18973"/>
                    <a:pt x="13907" y="18425"/>
                  </a:cubicBezTo>
                  <a:cubicBezTo>
                    <a:pt x="14395" y="17223"/>
                    <a:pt x="14764" y="15973"/>
                    <a:pt x="15002" y="14687"/>
                  </a:cubicBezTo>
                  <a:cubicBezTo>
                    <a:pt x="15264" y="13365"/>
                    <a:pt x="15383" y="12032"/>
                    <a:pt x="15467" y="10686"/>
                  </a:cubicBezTo>
                  <a:cubicBezTo>
                    <a:pt x="15562" y="9329"/>
                    <a:pt x="15574" y="7960"/>
                    <a:pt x="15526" y="6614"/>
                  </a:cubicBezTo>
                  <a:cubicBezTo>
                    <a:pt x="15490" y="5305"/>
                    <a:pt x="15431" y="3959"/>
                    <a:pt x="14943" y="2757"/>
                  </a:cubicBezTo>
                  <a:cubicBezTo>
                    <a:pt x="14550" y="1733"/>
                    <a:pt x="13835" y="780"/>
                    <a:pt x="12823" y="304"/>
                  </a:cubicBezTo>
                  <a:cubicBezTo>
                    <a:pt x="12384" y="97"/>
                    <a:pt x="11921" y="0"/>
                    <a:pt x="11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4"/>
            <p:cNvSpPr/>
            <p:nvPr/>
          </p:nvSpPr>
          <p:spPr>
            <a:xfrm>
              <a:off x="3861725" y="-1607500"/>
              <a:ext cx="417050" cy="822950"/>
            </a:xfrm>
            <a:custGeom>
              <a:avLst/>
              <a:gdLst/>
              <a:ahLst/>
              <a:cxnLst/>
              <a:rect l="l" t="t" r="r" b="b"/>
              <a:pathLst>
                <a:path w="16682" h="32918" extrusionOk="0">
                  <a:moveTo>
                    <a:pt x="12619" y="0"/>
                  </a:moveTo>
                  <a:cubicBezTo>
                    <a:pt x="12122" y="0"/>
                    <a:pt x="11626" y="97"/>
                    <a:pt x="11169" y="297"/>
                  </a:cubicBezTo>
                  <a:cubicBezTo>
                    <a:pt x="9907" y="857"/>
                    <a:pt x="9037" y="2071"/>
                    <a:pt x="8502" y="3345"/>
                  </a:cubicBezTo>
                  <a:cubicBezTo>
                    <a:pt x="6823" y="7298"/>
                    <a:pt x="7633" y="11882"/>
                    <a:pt x="6347" y="15966"/>
                  </a:cubicBezTo>
                  <a:cubicBezTo>
                    <a:pt x="5192" y="19657"/>
                    <a:pt x="2418" y="22622"/>
                    <a:pt x="929" y="26193"/>
                  </a:cubicBezTo>
                  <a:cubicBezTo>
                    <a:pt x="382" y="27515"/>
                    <a:pt x="1" y="29003"/>
                    <a:pt x="453" y="30361"/>
                  </a:cubicBezTo>
                  <a:cubicBezTo>
                    <a:pt x="938" y="31848"/>
                    <a:pt x="2463" y="32918"/>
                    <a:pt x="4019" y="32918"/>
                  </a:cubicBezTo>
                  <a:cubicBezTo>
                    <a:pt x="4144" y="32918"/>
                    <a:pt x="4269" y="32911"/>
                    <a:pt x="4394" y="32897"/>
                  </a:cubicBezTo>
                  <a:cubicBezTo>
                    <a:pt x="6073" y="32718"/>
                    <a:pt x="7525" y="31242"/>
                    <a:pt x="7680" y="29575"/>
                  </a:cubicBezTo>
                  <a:lnTo>
                    <a:pt x="14526" y="17907"/>
                  </a:lnTo>
                  <a:lnTo>
                    <a:pt x="16098" y="5167"/>
                  </a:lnTo>
                  <a:cubicBezTo>
                    <a:pt x="16681" y="3798"/>
                    <a:pt x="16336" y="2107"/>
                    <a:pt x="15276" y="1059"/>
                  </a:cubicBezTo>
                  <a:cubicBezTo>
                    <a:pt x="14574" y="373"/>
                    <a:pt x="13595" y="0"/>
                    <a:pt x="126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4"/>
            <p:cNvSpPr/>
            <p:nvPr/>
          </p:nvSpPr>
          <p:spPr>
            <a:xfrm>
              <a:off x="3938825" y="-1533475"/>
              <a:ext cx="425075" cy="783025"/>
            </a:xfrm>
            <a:custGeom>
              <a:avLst/>
              <a:gdLst/>
              <a:ahLst/>
              <a:cxnLst/>
              <a:rect l="l" t="t" r="r" b="b"/>
              <a:pathLst>
                <a:path w="17003" h="31321" extrusionOk="0">
                  <a:moveTo>
                    <a:pt x="12819" y="1"/>
                  </a:moveTo>
                  <a:cubicBezTo>
                    <a:pt x="12176" y="1"/>
                    <a:pt x="11532" y="172"/>
                    <a:pt x="10942" y="480"/>
                  </a:cubicBezTo>
                  <a:cubicBezTo>
                    <a:pt x="9835" y="1075"/>
                    <a:pt x="9109" y="2123"/>
                    <a:pt x="8668" y="3266"/>
                  </a:cubicBezTo>
                  <a:cubicBezTo>
                    <a:pt x="8192" y="4504"/>
                    <a:pt x="8097" y="5837"/>
                    <a:pt x="8073" y="7147"/>
                  </a:cubicBezTo>
                  <a:cubicBezTo>
                    <a:pt x="8049" y="7862"/>
                    <a:pt x="8049" y="8564"/>
                    <a:pt x="8025" y="9278"/>
                  </a:cubicBezTo>
                  <a:cubicBezTo>
                    <a:pt x="8013" y="9576"/>
                    <a:pt x="7989" y="9886"/>
                    <a:pt x="7966" y="10183"/>
                  </a:cubicBezTo>
                  <a:cubicBezTo>
                    <a:pt x="7954" y="10338"/>
                    <a:pt x="7930" y="10481"/>
                    <a:pt x="7918" y="10648"/>
                  </a:cubicBezTo>
                  <a:cubicBezTo>
                    <a:pt x="7906" y="10719"/>
                    <a:pt x="7906" y="10779"/>
                    <a:pt x="7894" y="10850"/>
                  </a:cubicBezTo>
                  <a:cubicBezTo>
                    <a:pt x="7894" y="10886"/>
                    <a:pt x="7870" y="10933"/>
                    <a:pt x="7870" y="10957"/>
                  </a:cubicBezTo>
                  <a:lnTo>
                    <a:pt x="7870" y="11005"/>
                  </a:lnTo>
                  <a:lnTo>
                    <a:pt x="7870" y="11029"/>
                  </a:lnTo>
                  <a:cubicBezTo>
                    <a:pt x="7716" y="12243"/>
                    <a:pt x="7430" y="13434"/>
                    <a:pt x="7061" y="14589"/>
                  </a:cubicBezTo>
                  <a:cubicBezTo>
                    <a:pt x="6680" y="15767"/>
                    <a:pt x="6239" y="16803"/>
                    <a:pt x="5680" y="17898"/>
                  </a:cubicBezTo>
                  <a:cubicBezTo>
                    <a:pt x="5120" y="18934"/>
                    <a:pt x="4441" y="20018"/>
                    <a:pt x="3739" y="20911"/>
                  </a:cubicBezTo>
                  <a:cubicBezTo>
                    <a:pt x="2286" y="22780"/>
                    <a:pt x="381" y="24506"/>
                    <a:pt x="108" y="26983"/>
                  </a:cubicBezTo>
                  <a:cubicBezTo>
                    <a:pt x="0" y="27995"/>
                    <a:pt x="179" y="29114"/>
                    <a:pt x="810" y="29936"/>
                  </a:cubicBezTo>
                  <a:cubicBezTo>
                    <a:pt x="1491" y="30855"/>
                    <a:pt x="2562" y="31320"/>
                    <a:pt x="3692" y="31320"/>
                  </a:cubicBezTo>
                  <a:cubicBezTo>
                    <a:pt x="3747" y="31320"/>
                    <a:pt x="3803" y="31319"/>
                    <a:pt x="3858" y="31317"/>
                  </a:cubicBezTo>
                  <a:cubicBezTo>
                    <a:pt x="5120" y="31269"/>
                    <a:pt x="6239" y="30698"/>
                    <a:pt x="7227" y="29924"/>
                  </a:cubicBezTo>
                  <a:cubicBezTo>
                    <a:pt x="8192" y="29162"/>
                    <a:pt x="9025" y="28221"/>
                    <a:pt x="9823" y="27281"/>
                  </a:cubicBezTo>
                  <a:cubicBezTo>
                    <a:pt x="11478" y="25364"/>
                    <a:pt x="12907" y="23256"/>
                    <a:pt x="14085" y="20994"/>
                  </a:cubicBezTo>
                  <a:cubicBezTo>
                    <a:pt x="14371" y="20458"/>
                    <a:pt x="14633" y="19899"/>
                    <a:pt x="14871" y="19339"/>
                  </a:cubicBezTo>
                  <a:cubicBezTo>
                    <a:pt x="15419" y="18089"/>
                    <a:pt x="15848" y="16791"/>
                    <a:pt x="16169" y="15470"/>
                  </a:cubicBezTo>
                  <a:cubicBezTo>
                    <a:pt x="16479" y="14100"/>
                    <a:pt x="16657" y="12684"/>
                    <a:pt x="16788" y="11291"/>
                  </a:cubicBezTo>
                  <a:cubicBezTo>
                    <a:pt x="16931" y="9874"/>
                    <a:pt x="17002" y="8445"/>
                    <a:pt x="17002" y="7028"/>
                  </a:cubicBezTo>
                  <a:cubicBezTo>
                    <a:pt x="16967" y="5706"/>
                    <a:pt x="16955" y="4290"/>
                    <a:pt x="16502" y="3016"/>
                  </a:cubicBezTo>
                  <a:cubicBezTo>
                    <a:pt x="16133" y="1920"/>
                    <a:pt x="15407" y="896"/>
                    <a:pt x="14359" y="361"/>
                  </a:cubicBezTo>
                  <a:cubicBezTo>
                    <a:pt x="13867" y="114"/>
                    <a:pt x="13344" y="1"/>
                    <a:pt x="128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4"/>
            <p:cNvSpPr/>
            <p:nvPr/>
          </p:nvSpPr>
          <p:spPr>
            <a:xfrm>
              <a:off x="4152050" y="-1572500"/>
              <a:ext cx="45125" cy="34975"/>
            </a:xfrm>
            <a:custGeom>
              <a:avLst/>
              <a:gdLst/>
              <a:ahLst/>
              <a:cxnLst/>
              <a:rect l="l" t="t" r="r" b="b"/>
              <a:pathLst>
                <a:path w="1805" h="1399" extrusionOk="0">
                  <a:moveTo>
                    <a:pt x="1518" y="0"/>
                  </a:moveTo>
                  <a:cubicBezTo>
                    <a:pt x="1504" y="0"/>
                    <a:pt x="1489" y="5"/>
                    <a:pt x="1473" y="17"/>
                  </a:cubicBezTo>
                  <a:cubicBezTo>
                    <a:pt x="1234" y="183"/>
                    <a:pt x="1020" y="350"/>
                    <a:pt x="782" y="505"/>
                  </a:cubicBezTo>
                  <a:lnTo>
                    <a:pt x="365" y="183"/>
                  </a:lnTo>
                  <a:cubicBezTo>
                    <a:pt x="306" y="136"/>
                    <a:pt x="222" y="76"/>
                    <a:pt x="163" y="29"/>
                  </a:cubicBezTo>
                  <a:cubicBezTo>
                    <a:pt x="148" y="16"/>
                    <a:pt x="132" y="11"/>
                    <a:pt x="116" y="11"/>
                  </a:cubicBezTo>
                  <a:cubicBezTo>
                    <a:pt x="55" y="11"/>
                    <a:pt x="1" y="88"/>
                    <a:pt x="68" y="136"/>
                  </a:cubicBezTo>
                  <a:cubicBezTo>
                    <a:pt x="258" y="302"/>
                    <a:pt x="449" y="445"/>
                    <a:pt x="639" y="612"/>
                  </a:cubicBezTo>
                  <a:cubicBezTo>
                    <a:pt x="508" y="707"/>
                    <a:pt x="377" y="802"/>
                    <a:pt x="246" y="898"/>
                  </a:cubicBezTo>
                  <a:cubicBezTo>
                    <a:pt x="187" y="945"/>
                    <a:pt x="127" y="981"/>
                    <a:pt x="68" y="1017"/>
                  </a:cubicBezTo>
                  <a:cubicBezTo>
                    <a:pt x="0" y="1065"/>
                    <a:pt x="42" y="1152"/>
                    <a:pt x="98" y="1152"/>
                  </a:cubicBezTo>
                  <a:cubicBezTo>
                    <a:pt x="111" y="1152"/>
                    <a:pt x="125" y="1147"/>
                    <a:pt x="139" y="1136"/>
                  </a:cubicBezTo>
                  <a:cubicBezTo>
                    <a:pt x="342" y="981"/>
                    <a:pt x="556" y="838"/>
                    <a:pt x="746" y="707"/>
                  </a:cubicBezTo>
                  <a:lnTo>
                    <a:pt x="1413" y="1243"/>
                  </a:lnTo>
                  <a:cubicBezTo>
                    <a:pt x="1473" y="1279"/>
                    <a:pt x="1556" y="1338"/>
                    <a:pt x="1615" y="1386"/>
                  </a:cubicBezTo>
                  <a:cubicBezTo>
                    <a:pt x="1633" y="1395"/>
                    <a:pt x="1652" y="1399"/>
                    <a:pt x="1669" y="1399"/>
                  </a:cubicBezTo>
                  <a:cubicBezTo>
                    <a:pt x="1745" y="1399"/>
                    <a:pt x="1804" y="1327"/>
                    <a:pt x="1746" y="1279"/>
                  </a:cubicBezTo>
                  <a:lnTo>
                    <a:pt x="901" y="600"/>
                  </a:lnTo>
                  <a:cubicBezTo>
                    <a:pt x="1056" y="481"/>
                    <a:pt x="1223" y="374"/>
                    <a:pt x="1377" y="255"/>
                  </a:cubicBezTo>
                  <a:cubicBezTo>
                    <a:pt x="1437" y="207"/>
                    <a:pt x="1496" y="171"/>
                    <a:pt x="1556" y="136"/>
                  </a:cubicBezTo>
                  <a:cubicBezTo>
                    <a:pt x="1614" y="87"/>
                    <a:pt x="1578" y="0"/>
                    <a:pt x="1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4"/>
            <p:cNvSpPr/>
            <p:nvPr/>
          </p:nvSpPr>
          <p:spPr>
            <a:xfrm>
              <a:off x="3912925" y="-1435800"/>
              <a:ext cx="207200" cy="499850"/>
            </a:xfrm>
            <a:custGeom>
              <a:avLst/>
              <a:gdLst/>
              <a:ahLst/>
              <a:cxnLst/>
              <a:rect l="l" t="t" r="r" b="b"/>
              <a:pathLst>
                <a:path w="8288" h="19994" extrusionOk="0">
                  <a:moveTo>
                    <a:pt x="6974" y="1106"/>
                  </a:moveTo>
                  <a:cubicBezTo>
                    <a:pt x="6975" y="1107"/>
                    <a:pt x="6977" y="1108"/>
                    <a:pt x="6978" y="1109"/>
                  </a:cubicBezTo>
                  <a:cubicBezTo>
                    <a:pt x="6990" y="1126"/>
                    <a:pt x="6995" y="1133"/>
                    <a:pt x="6995" y="1133"/>
                  </a:cubicBezTo>
                  <a:cubicBezTo>
                    <a:pt x="6994" y="1133"/>
                    <a:pt x="6985" y="1120"/>
                    <a:pt x="6974" y="1106"/>
                  </a:cubicBezTo>
                  <a:close/>
                  <a:moveTo>
                    <a:pt x="7192" y="2109"/>
                  </a:moveTo>
                  <a:lnTo>
                    <a:pt x="7192" y="2109"/>
                  </a:lnTo>
                  <a:cubicBezTo>
                    <a:pt x="7189" y="2121"/>
                    <a:pt x="7187" y="2132"/>
                    <a:pt x="7185" y="2142"/>
                  </a:cubicBezTo>
                  <a:lnTo>
                    <a:pt x="7185" y="2142"/>
                  </a:lnTo>
                  <a:cubicBezTo>
                    <a:pt x="7192" y="2130"/>
                    <a:pt x="7192" y="2117"/>
                    <a:pt x="7192" y="2109"/>
                  </a:cubicBezTo>
                  <a:close/>
                  <a:moveTo>
                    <a:pt x="4302" y="12523"/>
                  </a:moveTo>
                  <a:cubicBezTo>
                    <a:pt x="4296" y="12544"/>
                    <a:pt x="4291" y="12555"/>
                    <a:pt x="4289" y="12555"/>
                  </a:cubicBezTo>
                  <a:cubicBezTo>
                    <a:pt x="4287" y="12555"/>
                    <a:pt x="4289" y="12545"/>
                    <a:pt x="4299" y="12527"/>
                  </a:cubicBezTo>
                  <a:cubicBezTo>
                    <a:pt x="4300" y="12526"/>
                    <a:pt x="4301" y="12524"/>
                    <a:pt x="4302" y="12523"/>
                  </a:cubicBezTo>
                  <a:close/>
                  <a:moveTo>
                    <a:pt x="4200" y="12917"/>
                  </a:moveTo>
                  <a:lnTo>
                    <a:pt x="4200" y="12917"/>
                  </a:lnTo>
                  <a:cubicBezTo>
                    <a:pt x="4199" y="12924"/>
                    <a:pt x="4198" y="12927"/>
                    <a:pt x="4197" y="12927"/>
                  </a:cubicBezTo>
                  <a:cubicBezTo>
                    <a:pt x="4197" y="12927"/>
                    <a:pt x="4198" y="12923"/>
                    <a:pt x="4200" y="12917"/>
                  </a:cubicBezTo>
                  <a:close/>
                  <a:moveTo>
                    <a:pt x="3108" y="15317"/>
                  </a:moveTo>
                  <a:lnTo>
                    <a:pt x="3108" y="15317"/>
                  </a:lnTo>
                  <a:cubicBezTo>
                    <a:pt x="3108" y="15320"/>
                    <a:pt x="3108" y="15322"/>
                    <a:pt x="3108" y="15325"/>
                  </a:cubicBezTo>
                  <a:cubicBezTo>
                    <a:pt x="3099" y="15344"/>
                    <a:pt x="3095" y="15351"/>
                    <a:pt x="3095" y="15351"/>
                  </a:cubicBezTo>
                  <a:cubicBezTo>
                    <a:pt x="3094" y="15351"/>
                    <a:pt x="3102" y="15335"/>
                    <a:pt x="3108" y="15317"/>
                  </a:cubicBezTo>
                  <a:close/>
                  <a:moveTo>
                    <a:pt x="2676" y="15884"/>
                  </a:moveTo>
                  <a:cubicBezTo>
                    <a:pt x="2680" y="15884"/>
                    <a:pt x="2664" y="15901"/>
                    <a:pt x="2645" y="15908"/>
                  </a:cubicBezTo>
                  <a:lnTo>
                    <a:pt x="2645" y="15908"/>
                  </a:lnTo>
                  <a:cubicBezTo>
                    <a:pt x="2664" y="15890"/>
                    <a:pt x="2674" y="15884"/>
                    <a:pt x="2676" y="15884"/>
                  </a:cubicBezTo>
                  <a:close/>
                  <a:moveTo>
                    <a:pt x="1574" y="17639"/>
                  </a:moveTo>
                  <a:lnTo>
                    <a:pt x="1548" y="17659"/>
                  </a:lnTo>
                  <a:cubicBezTo>
                    <a:pt x="1543" y="17663"/>
                    <a:pt x="1538" y="17667"/>
                    <a:pt x="1534" y="17671"/>
                  </a:cubicBezTo>
                  <a:lnTo>
                    <a:pt x="1534" y="17671"/>
                  </a:lnTo>
                  <a:cubicBezTo>
                    <a:pt x="1532" y="17669"/>
                    <a:pt x="1548" y="17653"/>
                    <a:pt x="1560" y="17647"/>
                  </a:cubicBezTo>
                  <a:cubicBezTo>
                    <a:pt x="1565" y="17644"/>
                    <a:pt x="1569" y="17642"/>
                    <a:pt x="1574" y="17639"/>
                  </a:cubicBezTo>
                  <a:close/>
                  <a:moveTo>
                    <a:pt x="1136" y="18146"/>
                  </a:moveTo>
                  <a:lnTo>
                    <a:pt x="1136" y="18146"/>
                  </a:lnTo>
                  <a:cubicBezTo>
                    <a:pt x="1133" y="18152"/>
                    <a:pt x="1129" y="18158"/>
                    <a:pt x="1126" y="18165"/>
                  </a:cubicBezTo>
                  <a:lnTo>
                    <a:pt x="1126" y="18165"/>
                  </a:lnTo>
                  <a:cubicBezTo>
                    <a:pt x="1129" y="18157"/>
                    <a:pt x="1133" y="18150"/>
                    <a:pt x="1136" y="18146"/>
                  </a:cubicBezTo>
                  <a:close/>
                  <a:moveTo>
                    <a:pt x="1096" y="18813"/>
                  </a:moveTo>
                  <a:lnTo>
                    <a:pt x="1096" y="18813"/>
                  </a:lnTo>
                  <a:cubicBezTo>
                    <a:pt x="1096" y="18813"/>
                    <a:pt x="1096" y="18814"/>
                    <a:pt x="1096" y="18814"/>
                  </a:cubicBezTo>
                  <a:lnTo>
                    <a:pt x="1096" y="18814"/>
                  </a:lnTo>
                  <a:cubicBezTo>
                    <a:pt x="1096" y="18814"/>
                    <a:pt x="1096" y="18814"/>
                    <a:pt x="1096" y="18813"/>
                  </a:cubicBezTo>
                  <a:cubicBezTo>
                    <a:pt x="1096" y="18813"/>
                    <a:pt x="1096" y="18813"/>
                    <a:pt x="1096" y="18813"/>
                  </a:cubicBezTo>
                  <a:close/>
                  <a:moveTo>
                    <a:pt x="7055" y="0"/>
                  </a:moveTo>
                  <a:cubicBezTo>
                    <a:pt x="6878" y="0"/>
                    <a:pt x="6689" y="99"/>
                    <a:pt x="6608" y="252"/>
                  </a:cubicBezTo>
                  <a:cubicBezTo>
                    <a:pt x="6478" y="502"/>
                    <a:pt x="6561" y="776"/>
                    <a:pt x="6787" y="930"/>
                  </a:cubicBezTo>
                  <a:cubicBezTo>
                    <a:pt x="6791" y="938"/>
                    <a:pt x="6801" y="947"/>
                    <a:pt x="6811" y="954"/>
                  </a:cubicBezTo>
                  <a:lnTo>
                    <a:pt x="6811" y="954"/>
                  </a:lnTo>
                  <a:cubicBezTo>
                    <a:pt x="6811" y="954"/>
                    <a:pt x="6811" y="954"/>
                    <a:pt x="6811" y="954"/>
                  </a:cubicBezTo>
                  <a:cubicBezTo>
                    <a:pt x="6847" y="978"/>
                    <a:pt x="6870" y="990"/>
                    <a:pt x="6906" y="1026"/>
                  </a:cubicBezTo>
                  <a:cubicBezTo>
                    <a:pt x="6920" y="1040"/>
                    <a:pt x="6934" y="1058"/>
                    <a:pt x="6948" y="1075"/>
                  </a:cubicBezTo>
                  <a:lnTo>
                    <a:pt x="6948" y="1075"/>
                  </a:lnTo>
                  <a:cubicBezTo>
                    <a:pt x="6949" y="1077"/>
                    <a:pt x="6951" y="1080"/>
                    <a:pt x="6954" y="1085"/>
                  </a:cubicBezTo>
                  <a:cubicBezTo>
                    <a:pt x="6966" y="1097"/>
                    <a:pt x="6978" y="1133"/>
                    <a:pt x="6989" y="1145"/>
                  </a:cubicBezTo>
                  <a:cubicBezTo>
                    <a:pt x="7031" y="1196"/>
                    <a:pt x="7072" y="1256"/>
                    <a:pt x="7097" y="1317"/>
                  </a:cubicBezTo>
                  <a:lnTo>
                    <a:pt x="7097" y="1317"/>
                  </a:lnTo>
                  <a:cubicBezTo>
                    <a:pt x="7100" y="1330"/>
                    <a:pt x="7109" y="1351"/>
                    <a:pt x="7109" y="1371"/>
                  </a:cubicBezTo>
                  <a:lnTo>
                    <a:pt x="7156" y="1502"/>
                  </a:lnTo>
                  <a:cubicBezTo>
                    <a:pt x="7168" y="1549"/>
                    <a:pt x="7168" y="1573"/>
                    <a:pt x="7192" y="1621"/>
                  </a:cubicBezTo>
                  <a:cubicBezTo>
                    <a:pt x="7199" y="1651"/>
                    <a:pt x="7202" y="1715"/>
                    <a:pt x="7200" y="1715"/>
                  </a:cubicBezTo>
                  <a:cubicBezTo>
                    <a:pt x="7199" y="1715"/>
                    <a:pt x="7196" y="1694"/>
                    <a:pt x="7192" y="1633"/>
                  </a:cubicBezTo>
                  <a:lnTo>
                    <a:pt x="7192" y="1633"/>
                  </a:lnTo>
                  <a:cubicBezTo>
                    <a:pt x="7192" y="1728"/>
                    <a:pt x="7204" y="1811"/>
                    <a:pt x="7204" y="1907"/>
                  </a:cubicBezTo>
                  <a:cubicBezTo>
                    <a:pt x="7204" y="1990"/>
                    <a:pt x="7204" y="2061"/>
                    <a:pt x="7192" y="2157"/>
                  </a:cubicBezTo>
                  <a:cubicBezTo>
                    <a:pt x="7192" y="2181"/>
                    <a:pt x="7182" y="2209"/>
                    <a:pt x="7178" y="2209"/>
                  </a:cubicBezTo>
                  <a:cubicBezTo>
                    <a:pt x="7175" y="2209"/>
                    <a:pt x="7174" y="2192"/>
                    <a:pt x="7185" y="2142"/>
                  </a:cubicBezTo>
                  <a:lnTo>
                    <a:pt x="7185" y="2142"/>
                  </a:lnTo>
                  <a:cubicBezTo>
                    <a:pt x="7181" y="2148"/>
                    <a:pt x="7176" y="2153"/>
                    <a:pt x="7168" y="2157"/>
                  </a:cubicBezTo>
                  <a:cubicBezTo>
                    <a:pt x="7156" y="2204"/>
                    <a:pt x="7156" y="2240"/>
                    <a:pt x="7144" y="2288"/>
                  </a:cubicBezTo>
                  <a:cubicBezTo>
                    <a:pt x="7120" y="2383"/>
                    <a:pt x="7097" y="2454"/>
                    <a:pt x="7073" y="2538"/>
                  </a:cubicBezTo>
                  <a:cubicBezTo>
                    <a:pt x="7049" y="2585"/>
                    <a:pt x="7037" y="2621"/>
                    <a:pt x="7025" y="2657"/>
                  </a:cubicBezTo>
                  <a:lnTo>
                    <a:pt x="7025" y="2657"/>
                  </a:lnTo>
                  <a:lnTo>
                    <a:pt x="7025" y="2657"/>
                  </a:lnTo>
                  <a:cubicBezTo>
                    <a:pt x="7025" y="2681"/>
                    <a:pt x="7013" y="2681"/>
                    <a:pt x="7013" y="2692"/>
                  </a:cubicBezTo>
                  <a:cubicBezTo>
                    <a:pt x="7003" y="2713"/>
                    <a:pt x="6997" y="2725"/>
                    <a:pt x="6997" y="2725"/>
                  </a:cubicBezTo>
                  <a:cubicBezTo>
                    <a:pt x="6996" y="2725"/>
                    <a:pt x="7005" y="2704"/>
                    <a:pt x="7025" y="2657"/>
                  </a:cubicBezTo>
                  <a:lnTo>
                    <a:pt x="7025" y="2657"/>
                  </a:lnTo>
                  <a:lnTo>
                    <a:pt x="6978" y="2752"/>
                  </a:lnTo>
                  <a:cubicBezTo>
                    <a:pt x="6894" y="2931"/>
                    <a:pt x="6787" y="3109"/>
                    <a:pt x="6680" y="3288"/>
                  </a:cubicBezTo>
                  <a:cubicBezTo>
                    <a:pt x="6454" y="3645"/>
                    <a:pt x="6204" y="3966"/>
                    <a:pt x="5954" y="4300"/>
                  </a:cubicBezTo>
                  <a:cubicBezTo>
                    <a:pt x="5442" y="5014"/>
                    <a:pt x="4989" y="5860"/>
                    <a:pt x="5061" y="6764"/>
                  </a:cubicBezTo>
                  <a:cubicBezTo>
                    <a:pt x="5084" y="7181"/>
                    <a:pt x="5204" y="7586"/>
                    <a:pt x="5346" y="7979"/>
                  </a:cubicBezTo>
                  <a:cubicBezTo>
                    <a:pt x="5477" y="8348"/>
                    <a:pt x="5596" y="8705"/>
                    <a:pt x="5668" y="9086"/>
                  </a:cubicBezTo>
                  <a:cubicBezTo>
                    <a:pt x="5671" y="9111"/>
                    <a:pt x="5673" y="9121"/>
                    <a:pt x="5673" y="9121"/>
                  </a:cubicBezTo>
                  <a:cubicBezTo>
                    <a:pt x="5674" y="9121"/>
                    <a:pt x="5673" y="9108"/>
                    <a:pt x="5672" y="9093"/>
                  </a:cubicBezTo>
                  <a:lnTo>
                    <a:pt x="5672" y="9093"/>
                  </a:lnTo>
                  <a:cubicBezTo>
                    <a:pt x="5673" y="9101"/>
                    <a:pt x="5676" y="9110"/>
                    <a:pt x="5680" y="9122"/>
                  </a:cubicBezTo>
                  <a:cubicBezTo>
                    <a:pt x="5680" y="9169"/>
                    <a:pt x="5680" y="9205"/>
                    <a:pt x="5704" y="9253"/>
                  </a:cubicBezTo>
                  <a:lnTo>
                    <a:pt x="5704" y="9384"/>
                  </a:lnTo>
                  <a:lnTo>
                    <a:pt x="5704" y="9443"/>
                  </a:lnTo>
                  <a:lnTo>
                    <a:pt x="5704" y="9503"/>
                  </a:lnTo>
                  <a:cubicBezTo>
                    <a:pt x="5704" y="9479"/>
                    <a:pt x="5704" y="9467"/>
                    <a:pt x="5716" y="9431"/>
                  </a:cubicBezTo>
                  <a:lnTo>
                    <a:pt x="5716" y="9431"/>
                  </a:lnTo>
                  <a:cubicBezTo>
                    <a:pt x="5716" y="9527"/>
                    <a:pt x="5680" y="9610"/>
                    <a:pt x="5656" y="9705"/>
                  </a:cubicBezTo>
                  <a:cubicBezTo>
                    <a:pt x="5645" y="9727"/>
                    <a:pt x="5624" y="9758"/>
                    <a:pt x="5621" y="9791"/>
                  </a:cubicBezTo>
                  <a:lnTo>
                    <a:pt x="5621" y="9791"/>
                  </a:lnTo>
                  <a:cubicBezTo>
                    <a:pt x="5616" y="9804"/>
                    <a:pt x="5611" y="9817"/>
                    <a:pt x="5608" y="9824"/>
                  </a:cubicBezTo>
                  <a:cubicBezTo>
                    <a:pt x="5585" y="9884"/>
                    <a:pt x="5537" y="9955"/>
                    <a:pt x="5489" y="10015"/>
                  </a:cubicBezTo>
                  <a:cubicBezTo>
                    <a:pt x="5480" y="10024"/>
                    <a:pt x="5478" y="10034"/>
                    <a:pt x="5471" y="10050"/>
                  </a:cubicBezTo>
                  <a:lnTo>
                    <a:pt x="5471" y="10050"/>
                  </a:lnTo>
                  <a:cubicBezTo>
                    <a:pt x="5450" y="10075"/>
                    <a:pt x="5424" y="10097"/>
                    <a:pt x="5406" y="10134"/>
                  </a:cubicBezTo>
                  <a:cubicBezTo>
                    <a:pt x="5299" y="10253"/>
                    <a:pt x="5192" y="10336"/>
                    <a:pt x="5073" y="10443"/>
                  </a:cubicBezTo>
                  <a:cubicBezTo>
                    <a:pt x="5013" y="10491"/>
                    <a:pt x="4954" y="10551"/>
                    <a:pt x="4894" y="10598"/>
                  </a:cubicBezTo>
                  <a:cubicBezTo>
                    <a:pt x="4873" y="10619"/>
                    <a:pt x="4844" y="10631"/>
                    <a:pt x="4821" y="10657"/>
                  </a:cubicBezTo>
                  <a:lnTo>
                    <a:pt x="4821" y="10657"/>
                  </a:lnTo>
                  <a:cubicBezTo>
                    <a:pt x="4834" y="10645"/>
                    <a:pt x="4846" y="10634"/>
                    <a:pt x="4846" y="10634"/>
                  </a:cubicBezTo>
                  <a:lnTo>
                    <a:pt x="4846" y="10634"/>
                  </a:lnTo>
                  <a:cubicBezTo>
                    <a:pt x="4834" y="10646"/>
                    <a:pt x="4825" y="10655"/>
                    <a:pt x="4814" y="10664"/>
                  </a:cubicBezTo>
                  <a:lnTo>
                    <a:pt x="4814" y="10664"/>
                  </a:lnTo>
                  <a:cubicBezTo>
                    <a:pt x="4816" y="10662"/>
                    <a:pt x="4819" y="10659"/>
                    <a:pt x="4821" y="10657"/>
                  </a:cubicBezTo>
                  <a:lnTo>
                    <a:pt x="4821" y="10657"/>
                  </a:lnTo>
                  <a:cubicBezTo>
                    <a:pt x="4812" y="10664"/>
                    <a:pt x="4803" y="10672"/>
                    <a:pt x="4797" y="10678"/>
                  </a:cubicBezTo>
                  <a:lnTo>
                    <a:pt x="4797" y="10678"/>
                  </a:lnTo>
                  <a:cubicBezTo>
                    <a:pt x="4804" y="10673"/>
                    <a:pt x="4809" y="10669"/>
                    <a:pt x="4814" y="10664"/>
                  </a:cubicBezTo>
                  <a:lnTo>
                    <a:pt x="4814" y="10664"/>
                  </a:lnTo>
                  <a:cubicBezTo>
                    <a:pt x="4813" y="10666"/>
                    <a:pt x="4812" y="10668"/>
                    <a:pt x="4811" y="10670"/>
                  </a:cubicBezTo>
                  <a:cubicBezTo>
                    <a:pt x="4797" y="10680"/>
                    <a:pt x="4792" y="10684"/>
                    <a:pt x="4791" y="10684"/>
                  </a:cubicBezTo>
                  <a:cubicBezTo>
                    <a:pt x="4791" y="10684"/>
                    <a:pt x="4793" y="10682"/>
                    <a:pt x="4797" y="10678"/>
                  </a:cubicBezTo>
                  <a:lnTo>
                    <a:pt x="4797" y="10678"/>
                  </a:lnTo>
                  <a:cubicBezTo>
                    <a:pt x="4791" y="10683"/>
                    <a:pt x="4784" y="10688"/>
                    <a:pt x="4775" y="10693"/>
                  </a:cubicBezTo>
                  <a:cubicBezTo>
                    <a:pt x="4632" y="10812"/>
                    <a:pt x="4465" y="10932"/>
                    <a:pt x="4311" y="11051"/>
                  </a:cubicBezTo>
                  <a:cubicBezTo>
                    <a:pt x="4049" y="11265"/>
                    <a:pt x="3811" y="11503"/>
                    <a:pt x="3608" y="11789"/>
                  </a:cubicBezTo>
                  <a:cubicBezTo>
                    <a:pt x="3120" y="12467"/>
                    <a:pt x="3168" y="13313"/>
                    <a:pt x="3215" y="14111"/>
                  </a:cubicBezTo>
                  <a:cubicBezTo>
                    <a:pt x="3227" y="14301"/>
                    <a:pt x="3227" y="14492"/>
                    <a:pt x="3227" y="14682"/>
                  </a:cubicBezTo>
                  <a:cubicBezTo>
                    <a:pt x="3227" y="14759"/>
                    <a:pt x="3219" y="14828"/>
                    <a:pt x="3216" y="14901"/>
                  </a:cubicBezTo>
                  <a:lnTo>
                    <a:pt x="3216" y="14901"/>
                  </a:lnTo>
                  <a:cubicBezTo>
                    <a:pt x="3212" y="14928"/>
                    <a:pt x="3203" y="14980"/>
                    <a:pt x="3191" y="15003"/>
                  </a:cubicBezTo>
                  <a:cubicBezTo>
                    <a:pt x="3179" y="15039"/>
                    <a:pt x="3179" y="15087"/>
                    <a:pt x="3168" y="15134"/>
                  </a:cubicBezTo>
                  <a:lnTo>
                    <a:pt x="3120" y="15265"/>
                  </a:lnTo>
                  <a:cubicBezTo>
                    <a:pt x="3120" y="15270"/>
                    <a:pt x="3118" y="15276"/>
                    <a:pt x="3116" y="15283"/>
                  </a:cubicBezTo>
                  <a:lnTo>
                    <a:pt x="3116" y="15283"/>
                  </a:lnTo>
                  <a:cubicBezTo>
                    <a:pt x="3094" y="15319"/>
                    <a:pt x="3072" y="15375"/>
                    <a:pt x="3060" y="15420"/>
                  </a:cubicBezTo>
                  <a:cubicBezTo>
                    <a:pt x="3037" y="15456"/>
                    <a:pt x="3013" y="15504"/>
                    <a:pt x="2989" y="15539"/>
                  </a:cubicBezTo>
                  <a:cubicBezTo>
                    <a:pt x="2977" y="15551"/>
                    <a:pt x="2941" y="15575"/>
                    <a:pt x="2941" y="15611"/>
                  </a:cubicBezTo>
                  <a:cubicBezTo>
                    <a:pt x="2941" y="15602"/>
                    <a:pt x="2981" y="15554"/>
                    <a:pt x="2986" y="15554"/>
                  </a:cubicBezTo>
                  <a:lnTo>
                    <a:pt x="2986" y="15554"/>
                  </a:lnTo>
                  <a:cubicBezTo>
                    <a:pt x="2988" y="15554"/>
                    <a:pt x="2986" y="15560"/>
                    <a:pt x="2977" y="15575"/>
                  </a:cubicBezTo>
                  <a:cubicBezTo>
                    <a:pt x="2941" y="15611"/>
                    <a:pt x="2918" y="15635"/>
                    <a:pt x="2882" y="15682"/>
                  </a:cubicBezTo>
                  <a:cubicBezTo>
                    <a:pt x="2810" y="15754"/>
                    <a:pt x="2739" y="15837"/>
                    <a:pt x="2656" y="15896"/>
                  </a:cubicBezTo>
                  <a:lnTo>
                    <a:pt x="2644" y="15908"/>
                  </a:lnTo>
                  <a:lnTo>
                    <a:pt x="2644" y="15908"/>
                  </a:lnTo>
                  <a:cubicBezTo>
                    <a:pt x="2608" y="15932"/>
                    <a:pt x="2572" y="15968"/>
                    <a:pt x="2525" y="15992"/>
                  </a:cubicBezTo>
                  <a:cubicBezTo>
                    <a:pt x="2441" y="16051"/>
                    <a:pt x="2370" y="16099"/>
                    <a:pt x="2275" y="16158"/>
                  </a:cubicBezTo>
                  <a:cubicBezTo>
                    <a:pt x="2108" y="16266"/>
                    <a:pt x="1953" y="16349"/>
                    <a:pt x="1786" y="16444"/>
                  </a:cubicBezTo>
                  <a:cubicBezTo>
                    <a:pt x="1417" y="16647"/>
                    <a:pt x="1036" y="16873"/>
                    <a:pt x="727" y="17159"/>
                  </a:cubicBezTo>
                  <a:cubicBezTo>
                    <a:pt x="429" y="17432"/>
                    <a:pt x="179" y="17790"/>
                    <a:pt x="84" y="18206"/>
                  </a:cubicBezTo>
                  <a:cubicBezTo>
                    <a:pt x="1" y="18623"/>
                    <a:pt x="24" y="19064"/>
                    <a:pt x="227" y="19445"/>
                  </a:cubicBezTo>
                  <a:cubicBezTo>
                    <a:pt x="322" y="19635"/>
                    <a:pt x="489" y="19790"/>
                    <a:pt x="667" y="19921"/>
                  </a:cubicBezTo>
                  <a:cubicBezTo>
                    <a:pt x="737" y="19971"/>
                    <a:pt x="821" y="19994"/>
                    <a:pt x="908" y="19994"/>
                  </a:cubicBezTo>
                  <a:cubicBezTo>
                    <a:pt x="1088" y="19994"/>
                    <a:pt x="1277" y="19895"/>
                    <a:pt x="1358" y="19742"/>
                  </a:cubicBezTo>
                  <a:cubicBezTo>
                    <a:pt x="1503" y="19385"/>
                    <a:pt x="1439" y="19143"/>
                    <a:pt x="1244" y="18977"/>
                  </a:cubicBezTo>
                  <a:lnTo>
                    <a:pt x="1244" y="18977"/>
                  </a:lnTo>
                  <a:cubicBezTo>
                    <a:pt x="1244" y="18976"/>
                    <a:pt x="1242" y="18973"/>
                    <a:pt x="1239" y="18968"/>
                  </a:cubicBezTo>
                  <a:lnTo>
                    <a:pt x="1191" y="18933"/>
                  </a:lnTo>
                  <a:cubicBezTo>
                    <a:pt x="1187" y="18924"/>
                    <a:pt x="1172" y="18906"/>
                    <a:pt x="1157" y="18890"/>
                  </a:cubicBezTo>
                  <a:lnTo>
                    <a:pt x="1157" y="18890"/>
                  </a:lnTo>
                  <a:cubicBezTo>
                    <a:pt x="1145" y="18871"/>
                    <a:pt x="1125" y="18843"/>
                    <a:pt x="1120" y="18837"/>
                  </a:cubicBezTo>
                  <a:cubicBezTo>
                    <a:pt x="1107" y="18831"/>
                    <a:pt x="1101" y="18824"/>
                    <a:pt x="1096" y="18814"/>
                  </a:cubicBezTo>
                  <a:lnTo>
                    <a:pt x="1096" y="18814"/>
                  </a:lnTo>
                  <a:cubicBezTo>
                    <a:pt x="1099" y="18817"/>
                    <a:pt x="1100" y="18819"/>
                    <a:pt x="1100" y="18819"/>
                  </a:cubicBezTo>
                  <a:cubicBezTo>
                    <a:pt x="1101" y="18819"/>
                    <a:pt x="1098" y="18812"/>
                    <a:pt x="1094" y="18803"/>
                  </a:cubicBezTo>
                  <a:lnTo>
                    <a:pt x="1094" y="18803"/>
                  </a:lnTo>
                  <a:cubicBezTo>
                    <a:pt x="1094" y="18807"/>
                    <a:pt x="1095" y="18810"/>
                    <a:pt x="1096" y="18813"/>
                  </a:cubicBezTo>
                  <a:lnTo>
                    <a:pt x="1096" y="18813"/>
                  </a:lnTo>
                  <a:cubicBezTo>
                    <a:pt x="1094" y="18808"/>
                    <a:pt x="1092" y="18802"/>
                    <a:pt x="1089" y="18795"/>
                  </a:cubicBezTo>
                  <a:lnTo>
                    <a:pt x="1089" y="18795"/>
                  </a:lnTo>
                  <a:cubicBezTo>
                    <a:pt x="1091" y="18798"/>
                    <a:pt x="1092" y="18800"/>
                    <a:pt x="1094" y="18803"/>
                  </a:cubicBezTo>
                  <a:lnTo>
                    <a:pt x="1094" y="18803"/>
                  </a:lnTo>
                  <a:cubicBezTo>
                    <a:pt x="1079" y="18743"/>
                    <a:pt x="1036" y="18655"/>
                    <a:pt x="1036" y="18587"/>
                  </a:cubicBezTo>
                  <a:lnTo>
                    <a:pt x="1036" y="18587"/>
                  </a:lnTo>
                  <a:cubicBezTo>
                    <a:pt x="1036" y="18587"/>
                    <a:pt x="1051" y="18668"/>
                    <a:pt x="1057" y="18668"/>
                  </a:cubicBezTo>
                  <a:cubicBezTo>
                    <a:pt x="1059" y="18668"/>
                    <a:pt x="1060" y="18662"/>
                    <a:pt x="1060" y="18647"/>
                  </a:cubicBezTo>
                  <a:lnTo>
                    <a:pt x="1060" y="18587"/>
                  </a:lnTo>
                  <a:lnTo>
                    <a:pt x="1060" y="18456"/>
                  </a:lnTo>
                  <a:cubicBezTo>
                    <a:pt x="1060" y="18409"/>
                    <a:pt x="1072" y="18373"/>
                    <a:pt x="1072" y="18349"/>
                  </a:cubicBezTo>
                  <a:cubicBezTo>
                    <a:pt x="1084" y="18302"/>
                    <a:pt x="1084" y="18278"/>
                    <a:pt x="1096" y="18230"/>
                  </a:cubicBezTo>
                  <a:cubicBezTo>
                    <a:pt x="1096" y="18218"/>
                    <a:pt x="1119" y="18195"/>
                    <a:pt x="1120" y="18183"/>
                  </a:cubicBezTo>
                  <a:lnTo>
                    <a:pt x="1120" y="18183"/>
                  </a:lnTo>
                  <a:cubicBezTo>
                    <a:pt x="1113" y="18193"/>
                    <a:pt x="1105" y="18204"/>
                    <a:pt x="1096" y="18218"/>
                  </a:cubicBezTo>
                  <a:cubicBezTo>
                    <a:pt x="1106" y="18200"/>
                    <a:pt x="1116" y="18182"/>
                    <a:pt x="1126" y="18165"/>
                  </a:cubicBezTo>
                  <a:lnTo>
                    <a:pt x="1126" y="18165"/>
                  </a:lnTo>
                  <a:cubicBezTo>
                    <a:pt x="1123" y="18170"/>
                    <a:pt x="1121" y="18176"/>
                    <a:pt x="1120" y="18182"/>
                  </a:cubicBezTo>
                  <a:cubicBezTo>
                    <a:pt x="1120" y="18183"/>
                    <a:pt x="1120" y="18183"/>
                    <a:pt x="1120" y="18183"/>
                  </a:cubicBezTo>
                  <a:lnTo>
                    <a:pt x="1120" y="18183"/>
                  </a:lnTo>
                  <a:cubicBezTo>
                    <a:pt x="1141" y="18150"/>
                    <a:pt x="1146" y="18138"/>
                    <a:pt x="1144" y="18138"/>
                  </a:cubicBezTo>
                  <a:lnTo>
                    <a:pt x="1144" y="18138"/>
                  </a:lnTo>
                  <a:cubicBezTo>
                    <a:pt x="1142" y="18138"/>
                    <a:pt x="1140" y="18141"/>
                    <a:pt x="1136" y="18146"/>
                  </a:cubicBezTo>
                  <a:lnTo>
                    <a:pt x="1136" y="18146"/>
                  </a:lnTo>
                  <a:cubicBezTo>
                    <a:pt x="1165" y="18093"/>
                    <a:pt x="1190" y="18045"/>
                    <a:pt x="1215" y="18004"/>
                  </a:cubicBezTo>
                  <a:cubicBezTo>
                    <a:pt x="1217" y="18003"/>
                    <a:pt x="1220" y="18001"/>
                    <a:pt x="1222" y="17999"/>
                  </a:cubicBezTo>
                  <a:lnTo>
                    <a:pt x="1222" y="17999"/>
                  </a:lnTo>
                  <a:cubicBezTo>
                    <a:pt x="1222" y="18000"/>
                    <a:pt x="1222" y="18000"/>
                    <a:pt x="1222" y="18000"/>
                  </a:cubicBezTo>
                  <a:cubicBezTo>
                    <a:pt x="1223" y="18000"/>
                    <a:pt x="1223" y="17999"/>
                    <a:pt x="1223" y="17999"/>
                  </a:cubicBezTo>
                  <a:lnTo>
                    <a:pt x="1223" y="17999"/>
                  </a:lnTo>
                  <a:cubicBezTo>
                    <a:pt x="1244" y="17984"/>
                    <a:pt x="1263" y="17955"/>
                    <a:pt x="1263" y="17944"/>
                  </a:cubicBezTo>
                  <a:lnTo>
                    <a:pt x="1263" y="17944"/>
                  </a:lnTo>
                  <a:cubicBezTo>
                    <a:pt x="1263" y="17944"/>
                    <a:pt x="1255" y="17954"/>
                    <a:pt x="1247" y="17966"/>
                  </a:cubicBezTo>
                  <a:lnTo>
                    <a:pt x="1247" y="17966"/>
                  </a:lnTo>
                  <a:cubicBezTo>
                    <a:pt x="1272" y="17923"/>
                    <a:pt x="1313" y="17882"/>
                    <a:pt x="1334" y="17861"/>
                  </a:cubicBezTo>
                  <a:cubicBezTo>
                    <a:pt x="1389" y="17783"/>
                    <a:pt x="1466" y="17726"/>
                    <a:pt x="1534" y="17671"/>
                  </a:cubicBezTo>
                  <a:lnTo>
                    <a:pt x="1534" y="17671"/>
                  </a:lnTo>
                  <a:cubicBezTo>
                    <a:pt x="1534" y="17671"/>
                    <a:pt x="1534" y="17671"/>
                    <a:pt x="1534" y="17671"/>
                  </a:cubicBezTo>
                  <a:cubicBezTo>
                    <a:pt x="1537" y="17671"/>
                    <a:pt x="1550" y="17662"/>
                    <a:pt x="1583" y="17634"/>
                  </a:cubicBezTo>
                  <a:lnTo>
                    <a:pt x="1583" y="17634"/>
                  </a:lnTo>
                  <a:cubicBezTo>
                    <a:pt x="1580" y="17636"/>
                    <a:pt x="1577" y="17638"/>
                    <a:pt x="1574" y="17639"/>
                  </a:cubicBezTo>
                  <a:lnTo>
                    <a:pt x="1574" y="17639"/>
                  </a:lnTo>
                  <a:lnTo>
                    <a:pt x="1596" y="17623"/>
                  </a:lnTo>
                  <a:lnTo>
                    <a:pt x="1596" y="17623"/>
                  </a:lnTo>
                  <a:cubicBezTo>
                    <a:pt x="1591" y="17627"/>
                    <a:pt x="1587" y="17631"/>
                    <a:pt x="1583" y="17634"/>
                  </a:cubicBezTo>
                  <a:lnTo>
                    <a:pt x="1583" y="17634"/>
                  </a:lnTo>
                  <a:cubicBezTo>
                    <a:pt x="1626" y="17609"/>
                    <a:pt x="1675" y="17570"/>
                    <a:pt x="1715" y="17540"/>
                  </a:cubicBezTo>
                  <a:cubicBezTo>
                    <a:pt x="1870" y="17444"/>
                    <a:pt x="2036" y="17337"/>
                    <a:pt x="2203" y="17242"/>
                  </a:cubicBezTo>
                  <a:cubicBezTo>
                    <a:pt x="2537" y="17051"/>
                    <a:pt x="2870" y="16873"/>
                    <a:pt x="3179" y="16647"/>
                  </a:cubicBezTo>
                  <a:cubicBezTo>
                    <a:pt x="3572" y="16349"/>
                    <a:pt x="3870" y="16016"/>
                    <a:pt x="4061" y="15563"/>
                  </a:cubicBezTo>
                  <a:cubicBezTo>
                    <a:pt x="4227" y="15182"/>
                    <a:pt x="4251" y="14765"/>
                    <a:pt x="4239" y="14349"/>
                  </a:cubicBezTo>
                  <a:cubicBezTo>
                    <a:pt x="4239" y="13956"/>
                    <a:pt x="4192" y="13587"/>
                    <a:pt x="4192" y="13194"/>
                  </a:cubicBezTo>
                  <a:cubicBezTo>
                    <a:pt x="4192" y="13098"/>
                    <a:pt x="4215" y="13003"/>
                    <a:pt x="4215" y="12896"/>
                  </a:cubicBezTo>
                  <a:lnTo>
                    <a:pt x="4215" y="12884"/>
                  </a:lnTo>
                  <a:cubicBezTo>
                    <a:pt x="4227" y="12825"/>
                    <a:pt x="4227" y="12765"/>
                    <a:pt x="4239" y="12717"/>
                  </a:cubicBezTo>
                  <a:cubicBezTo>
                    <a:pt x="4251" y="12682"/>
                    <a:pt x="4251" y="12646"/>
                    <a:pt x="4275" y="12622"/>
                  </a:cubicBezTo>
                  <a:cubicBezTo>
                    <a:pt x="4284" y="12585"/>
                    <a:pt x="4301" y="12547"/>
                    <a:pt x="4308" y="12509"/>
                  </a:cubicBezTo>
                  <a:lnTo>
                    <a:pt x="4308" y="12509"/>
                  </a:lnTo>
                  <a:cubicBezTo>
                    <a:pt x="4313" y="12494"/>
                    <a:pt x="4318" y="12475"/>
                    <a:pt x="4334" y="12467"/>
                  </a:cubicBezTo>
                  <a:cubicBezTo>
                    <a:pt x="4346" y="12420"/>
                    <a:pt x="4370" y="12396"/>
                    <a:pt x="4394" y="12348"/>
                  </a:cubicBezTo>
                  <a:cubicBezTo>
                    <a:pt x="4410" y="12309"/>
                    <a:pt x="4436" y="12270"/>
                    <a:pt x="4466" y="12230"/>
                  </a:cubicBezTo>
                  <a:lnTo>
                    <a:pt x="4466" y="12230"/>
                  </a:lnTo>
                  <a:cubicBezTo>
                    <a:pt x="4466" y="12230"/>
                    <a:pt x="4466" y="12230"/>
                    <a:pt x="4466" y="12230"/>
                  </a:cubicBezTo>
                  <a:cubicBezTo>
                    <a:pt x="4467" y="12230"/>
                    <a:pt x="4480" y="12215"/>
                    <a:pt x="4513" y="12170"/>
                  </a:cubicBezTo>
                  <a:lnTo>
                    <a:pt x="4513" y="12170"/>
                  </a:lnTo>
                  <a:cubicBezTo>
                    <a:pt x="4497" y="12190"/>
                    <a:pt x="4481" y="12210"/>
                    <a:pt x="4466" y="12230"/>
                  </a:cubicBezTo>
                  <a:lnTo>
                    <a:pt x="4466" y="12230"/>
                  </a:lnTo>
                  <a:cubicBezTo>
                    <a:pt x="4463" y="12229"/>
                    <a:pt x="4502" y="12173"/>
                    <a:pt x="4525" y="12158"/>
                  </a:cubicBezTo>
                  <a:cubicBezTo>
                    <a:pt x="4549" y="12122"/>
                    <a:pt x="4584" y="12098"/>
                    <a:pt x="4596" y="12063"/>
                  </a:cubicBezTo>
                  <a:cubicBezTo>
                    <a:pt x="4703" y="11944"/>
                    <a:pt x="4823" y="11848"/>
                    <a:pt x="4942" y="11753"/>
                  </a:cubicBezTo>
                  <a:cubicBezTo>
                    <a:pt x="5001" y="11705"/>
                    <a:pt x="5061" y="11646"/>
                    <a:pt x="5120" y="11610"/>
                  </a:cubicBezTo>
                  <a:cubicBezTo>
                    <a:pt x="5132" y="11586"/>
                    <a:pt x="5144" y="11586"/>
                    <a:pt x="5168" y="11574"/>
                  </a:cubicBezTo>
                  <a:lnTo>
                    <a:pt x="5168" y="11574"/>
                  </a:lnTo>
                  <a:cubicBezTo>
                    <a:pt x="5111" y="11620"/>
                    <a:pt x="5095" y="11633"/>
                    <a:pt x="5096" y="11633"/>
                  </a:cubicBezTo>
                  <a:cubicBezTo>
                    <a:pt x="5097" y="11633"/>
                    <a:pt x="5120" y="11616"/>
                    <a:pt x="5132" y="11610"/>
                  </a:cubicBezTo>
                  <a:cubicBezTo>
                    <a:pt x="5168" y="11574"/>
                    <a:pt x="5204" y="11551"/>
                    <a:pt x="5239" y="11515"/>
                  </a:cubicBezTo>
                  <a:cubicBezTo>
                    <a:pt x="5382" y="11396"/>
                    <a:pt x="5537" y="11289"/>
                    <a:pt x="5680" y="11170"/>
                  </a:cubicBezTo>
                  <a:cubicBezTo>
                    <a:pt x="5954" y="10955"/>
                    <a:pt x="6192" y="10717"/>
                    <a:pt x="6370" y="10432"/>
                  </a:cubicBezTo>
                  <a:cubicBezTo>
                    <a:pt x="6597" y="10098"/>
                    <a:pt x="6692" y="9705"/>
                    <a:pt x="6692" y="9300"/>
                  </a:cubicBezTo>
                  <a:cubicBezTo>
                    <a:pt x="6692" y="8479"/>
                    <a:pt x="6263" y="7765"/>
                    <a:pt x="6097" y="6979"/>
                  </a:cubicBezTo>
                  <a:cubicBezTo>
                    <a:pt x="6085" y="6931"/>
                    <a:pt x="6085" y="6883"/>
                    <a:pt x="6073" y="6848"/>
                  </a:cubicBezTo>
                  <a:cubicBezTo>
                    <a:pt x="6073" y="6832"/>
                    <a:pt x="6067" y="6782"/>
                    <a:pt x="6067" y="6782"/>
                  </a:cubicBezTo>
                  <a:lnTo>
                    <a:pt x="6067" y="6782"/>
                  </a:lnTo>
                  <a:cubicBezTo>
                    <a:pt x="6068" y="6782"/>
                    <a:pt x="6069" y="6793"/>
                    <a:pt x="6073" y="6824"/>
                  </a:cubicBezTo>
                  <a:cubicBezTo>
                    <a:pt x="6077" y="6855"/>
                    <a:pt x="6078" y="6866"/>
                    <a:pt x="6078" y="6866"/>
                  </a:cubicBezTo>
                  <a:cubicBezTo>
                    <a:pt x="6078" y="6866"/>
                    <a:pt x="6073" y="6820"/>
                    <a:pt x="6073" y="6812"/>
                  </a:cubicBezTo>
                  <a:cubicBezTo>
                    <a:pt x="6061" y="6705"/>
                    <a:pt x="6061" y="6610"/>
                    <a:pt x="6061" y="6502"/>
                  </a:cubicBezTo>
                  <a:cubicBezTo>
                    <a:pt x="6061" y="6468"/>
                    <a:pt x="6061" y="6433"/>
                    <a:pt x="6065" y="6394"/>
                  </a:cubicBezTo>
                  <a:lnTo>
                    <a:pt x="6065" y="6394"/>
                  </a:lnTo>
                  <a:cubicBezTo>
                    <a:pt x="6067" y="6389"/>
                    <a:pt x="6070" y="6381"/>
                    <a:pt x="6073" y="6371"/>
                  </a:cubicBezTo>
                  <a:cubicBezTo>
                    <a:pt x="6073" y="6348"/>
                    <a:pt x="6073" y="6324"/>
                    <a:pt x="6085" y="6312"/>
                  </a:cubicBezTo>
                  <a:cubicBezTo>
                    <a:pt x="6097" y="6205"/>
                    <a:pt x="6132" y="6098"/>
                    <a:pt x="6156" y="5990"/>
                  </a:cubicBezTo>
                  <a:cubicBezTo>
                    <a:pt x="6180" y="5955"/>
                    <a:pt x="6192" y="5895"/>
                    <a:pt x="6216" y="5848"/>
                  </a:cubicBezTo>
                  <a:cubicBezTo>
                    <a:pt x="6239" y="5836"/>
                    <a:pt x="6239" y="5800"/>
                    <a:pt x="6251" y="5788"/>
                  </a:cubicBezTo>
                  <a:cubicBezTo>
                    <a:pt x="6258" y="5761"/>
                    <a:pt x="6260" y="5751"/>
                    <a:pt x="6259" y="5751"/>
                  </a:cubicBezTo>
                  <a:lnTo>
                    <a:pt x="6259" y="5751"/>
                  </a:lnTo>
                  <a:cubicBezTo>
                    <a:pt x="6258" y="5751"/>
                    <a:pt x="6239" y="5812"/>
                    <a:pt x="6239" y="5812"/>
                  </a:cubicBezTo>
                  <a:cubicBezTo>
                    <a:pt x="6216" y="5800"/>
                    <a:pt x="6370" y="5550"/>
                    <a:pt x="6370" y="5514"/>
                  </a:cubicBezTo>
                  <a:cubicBezTo>
                    <a:pt x="6478" y="5324"/>
                    <a:pt x="6597" y="5145"/>
                    <a:pt x="6716" y="4967"/>
                  </a:cubicBezTo>
                  <a:cubicBezTo>
                    <a:pt x="7204" y="4252"/>
                    <a:pt x="7763" y="3597"/>
                    <a:pt x="8049" y="2764"/>
                  </a:cubicBezTo>
                  <a:cubicBezTo>
                    <a:pt x="8287" y="2050"/>
                    <a:pt x="8240" y="1157"/>
                    <a:pt x="7787" y="549"/>
                  </a:cubicBezTo>
                  <a:cubicBezTo>
                    <a:pt x="7644" y="359"/>
                    <a:pt x="7490" y="204"/>
                    <a:pt x="7287" y="73"/>
                  </a:cubicBezTo>
                  <a:cubicBezTo>
                    <a:pt x="7222" y="23"/>
                    <a:pt x="7140" y="0"/>
                    <a:pt x="7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1" name="Google Shape;1131;p44"/>
          <p:cNvGrpSpPr/>
          <p:nvPr/>
        </p:nvGrpSpPr>
        <p:grpSpPr>
          <a:xfrm>
            <a:off x="-83762" y="1699567"/>
            <a:ext cx="1431774" cy="2010145"/>
            <a:chOff x="7344817" y="2577565"/>
            <a:chExt cx="1702062" cy="2389616"/>
          </a:xfrm>
        </p:grpSpPr>
        <p:sp>
          <p:nvSpPr>
            <p:cNvPr id="1132" name="Google Shape;1132;p44"/>
            <p:cNvSpPr/>
            <p:nvPr/>
          </p:nvSpPr>
          <p:spPr>
            <a:xfrm>
              <a:off x="7344817" y="2577565"/>
              <a:ext cx="1702062" cy="2389616"/>
            </a:xfrm>
            <a:custGeom>
              <a:avLst/>
              <a:gdLst/>
              <a:ahLst/>
              <a:cxnLst/>
              <a:rect l="l" t="t" r="r" b="b"/>
              <a:pathLst>
                <a:path w="26909" h="37779" extrusionOk="0">
                  <a:moveTo>
                    <a:pt x="8287" y="1"/>
                  </a:moveTo>
                  <a:cubicBezTo>
                    <a:pt x="8049" y="1"/>
                    <a:pt x="7811" y="24"/>
                    <a:pt x="7584" y="84"/>
                  </a:cubicBezTo>
                  <a:cubicBezTo>
                    <a:pt x="6489" y="334"/>
                    <a:pt x="5572" y="1167"/>
                    <a:pt x="5215" y="2251"/>
                  </a:cubicBezTo>
                  <a:cubicBezTo>
                    <a:pt x="5203" y="2310"/>
                    <a:pt x="5191" y="2358"/>
                    <a:pt x="5179" y="2417"/>
                  </a:cubicBezTo>
                  <a:cubicBezTo>
                    <a:pt x="5037" y="2537"/>
                    <a:pt x="4917" y="2656"/>
                    <a:pt x="4798" y="2787"/>
                  </a:cubicBezTo>
                  <a:cubicBezTo>
                    <a:pt x="4715" y="2894"/>
                    <a:pt x="4620" y="3013"/>
                    <a:pt x="4548" y="3132"/>
                  </a:cubicBezTo>
                  <a:cubicBezTo>
                    <a:pt x="4108" y="3334"/>
                    <a:pt x="3727" y="3656"/>
                    <a:pt x="3441" y="4037"/>
                  </a:cubicBezTo>
                  <a:cubicBezTo>
                    <a:pt x="2548" y="4442"/>
                    <a:pt x="1905" y="5215"/>
                    <a:pt x="1691" y="6120"/>
                  </a:cubicBezTo>
                  <a:lnTo>
                    <a:pt x="1643" y="6347"/>
                  </a:lnTo>
                  <a:cubicBezTo>
                    <a:pt x="1465" y="6608"/>
                    <a:pt x="1357" y="6930"/>
                    <a:pt x="1346" y="7251"/>
                  </a:cubicBezTo>
                  <a:lnTo>
                    <a:pt x="24" y="31528"/>
                  </a:lnTo>
                  <a:cubicBezTo>
                    <a:pt x="0" y="32290"/>
                    <a:pt x="429" y="32981"/>
                    <a:pt x="1131" y="33278"/>
                  </a:cubicBezTo>
                  <a:lnTo>
                    <a:pt x="11430" y="37624"/>
                  </a:lnTo>
                  <a:cubicBezTo>
                    <a:pt x="11644" y="37731"/>
                    <a:pt x="11883" y="37779"/>
                    <a:pt x="12121" y="37779"/>
                  </a:cubicBezTo>
                  <a:cubicBezTo>
                    <a:pt x="12406" y="37779"/>
                    <a:pt x="12668" y="37719"/>
                    <a:pt x="12954" y="37553"/>
                  </a:cubicBezTo>
                  <a:lnTo>
                    <a:pt x="18479" y="34802"/>
                  </a:lnTo>
                  <a:cubicBezTo>
                    <a:pt x="18919" y="34576"/>
                    <a:pt x="19253" y="34183"/>
                    <a:pt x="19407" y="33707"/>
                  </a:cubicBezTo>
                  <a:lnTo>
                    <a:pt x="26230" y="11264"/>
                  </a:lnTo>
                  <a:cubicBezTo>
                    <a:pt x="26337" y="10942"/>
                    <a:pt x="26337" y="10609"/>
                    <a:pt x="26265" y="10299"/>
                  </a:cubicBezTo>
                  <a:cubicBezTo>
                    <a:pt x="26908" y="9275"/>
                    <a:pt x="26908" y="8013"/>
                    <a:pt x="26265" y="6978"/>
                  </a:cubicBezTo>
                  <a:cubicBezTo>
                    <a:pt x="25670" y="6049"/>
                    <a:pt x="24610" y="5465"/>
                    <a:pt x="23479" y="5465"/>
                  </a:cubicBezTo>
                  <a:lnTo>
                    <a:pt x="23277" y="5465"/>
                  </a:lnTo>
                  <a:lnTo>
                    <a:pt x="23182" y="5418"/>
                  </a:lnTo>
                  <a:cubicBezTo>
                    <a:pt x="22896" y="4834"/>
                    <a:pt x="22420" y="4346"/>
                    <a:pt x="21848" y="4037"/>
                  </a:cubicBezTo>
                  <a:cubicBezTo>
                    <a:pt x="21324" y="2989"/>
                    <a:pt x="20360" y="2263"/>
                    <a:pt x="19253" y="2096"/>
                  </a:cubicBezTo>
                  <a:cubicBezTo>
                    <a:pt x="19086" y="2084"/>
                    <a:pt x="18931" y="2072"/>
                    <a:pt x="18764" y="2072"/>
                  </a:cubicBezTo>
                  <a:cubicBezTo>
                    <a:pt x="18526" y="2072"/>
                    <a:pt x="18288" y="2096"/>
                    <a:pt x="18050" y="2144"/>
                  </a:cubicBezTo>
                  <a:cubicBezTo>
                    <a:pt x="17633" y="1882"/>
                    <a:pt x="17181" y="1715"/>
                    <a:pt x="16705" y="1644"/>
                  </a:cubicBezTo>
                  <a:cubicBezTo>
                    <a:pt x="16550" y="1620"/>
                    <a:pt x="16383" y="1608"/>
                    <a:pt x="16216" y="1608"/>
                  </a:cubicBezTo>
                  <a:cubicBezTo>
                    <a:pt x="15931" y="1608"/>
                    <a:pt x="15669" y="1655"/>
                    <a:pt x="15419" y="1715"/>
                  </a:cubicBezTo>
                  <a:cubicBezTo>
                    <a:pt x="15145" y="1560"/>
                    <a:pt x="14847" y="1441"/>
                    <a:pt x="14538" y="1370"/>
                  </a:cubicBezTo>
                  <a:cubicBezTo>
                    <a:pt x="13847" y="596"/>
                    <a:pt x="12883" y="155"/>
                    <a:pt x="11918" y="155"/>
                  </a:cubicBezTo>
                  <a:cubicBezTo>
                    <a:pt x="11787" y="155"/>
                    <a:pt x="11644" y="167"/>
                    <a:pt x="11514" y="179"/>
                  </a:cubicBezTo>
                  <a:cubicBezTo>
                    <a:pt x="11025" y="239"/>
                    <a:pt x="10573" y="405"/>
                    <a:pt x="10180" y="643"/>
                  </a:cubicBezTo>
                  <a:cubicBezTo>
                    <a:pt x="9644" y="227"/>
                    <a:pt x="8966" y="1"/>
                    <a:pt x="8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4"/>
            <p:cNvSpPr/>
            <p:nvPr/>
          </p:nvSpPr>
          <p:spPr>
            <a:xfrm>
              <a:off x="7461518" y="3043736"/>
              <a:ext cx="1431720" cy="1810540"/>
            </a:xfrm>
            <a:custGeom>
              <a:avLst/>
              <a:gdLst/>
              <a:ahLst/>
              <a:cxnLst/>
              <a:rect l="l" t="t" r="r" b="b"/>
              <a:pathLst>
                <a:path w="22635" h="28624" extrusionOk="0">
                  <a:moveTo>
                    <a:pt x="22634" y="3429"/>
                  </a:moveTo>
                  <a:lnTo>
                    <a:pt x="14689" y="5119"/>
                  </a:lnTo>
                  <a:lnTo>
                    <a:pt x="14689" y="5119"/>
                  </a:lnTo>
                  <a:lnTo>
                    <a:pt x="14693" y="5120"/>
                  </a:lnTo>
                  <a:lnTo>
                    <a:pt x="10302" y="28610"/>
                  </a:lnTo>
                  <a:lnTo>
                    <a:pt x="10302" y="28610"/>
                  </a:lnTo>
                  <a:lnTo>
                    <a:pt x="15800" y="25873"/>
                  </a:lnTo>
                  <a:lnTo>
                    <a:pt x="22634" y="3429"/>
                  </a:lnTo>
                  <a:close/>
                  <a:moveTo>
                    <a:pt x="1298" y="0"/>
                  </a:moveTo>
                  <a:lnTo>
                    <a:pt x="1" y="24277"/>
                  </a:lnTo>
                  <a:lnTo>
                    <a:pt x="10277" y="28614"/>
                  </a:lnTo>
                  <a:lnTo>
                    <a:pt x="10277" y="28614"/>
                  </a:lnTo>
                  <a:lnTo>
                    <a:pt x="14681" y="5120"/>
                  </a:lnTo>
                  <a:lnTo>
                    <a:pt x="14689" y="5119"/>
                  </a:lnTo>
                  <a:lnTo>
                    <a:pt x="14689" y="5119"/>
                  </a:lnTo>
                  <a:lnTo>
                    <a:pt x="1298" y="0"/>
                  </a:lnTo>
                  <a:close/>
                  <a:moveTo>
                    <a:pt x="10277" y="28614"/>
                  </a:moveTo>
                  <a:lnTo>
                    <a:pt x="10276" y="28623"/>
                  </a:lnTo>
                  <a:lnTo>
                    <a:pt x="10287" y="28618"/>
                  </a:lnTo>
                  <a:lnTo>
                    <a:pt x="10287" y="28618"/>
                  </a:lnTo>
                  <a:lnTo>
                    <a:pt x="10277" y="28614"/>
                  </a:lnTo>
                  <a:close/>
                  <a:moveTo>
                    <a:pt x="10302" y="28610"/>
                  </a:moveTo>
                  <a:lnTo>
                    <a:pt x="10287" y="28618"/>
                  </a:lnTo>
                  <a:lnTo>
                    <a:pt x="10287" y="28618"/>
                  </a:lnTo>
                  <a:lnTo>
                    <a:pt x="10300" y="28623"/>
                  </a:lnTo>
                  <a:lnTo>
                    <a:pt x="10302" y="2861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4"/>
            <p:cNvSpPr/>
            <p:nvPr/>
          </p:nvSpPr>
          <p:spPr>
            <a:xfrm>
              <a:off x="7626481" y="2688510"/>
              <a:ext cx="1301420" cy="607983"/>
            </a:xfrm>
            <a:custGeom>
              <a:avLst/>
              <a:gdLst/>
              <a:ahLst/>
              <a:cxnLst/>
              <a:rect l="l" t="t" r="r" b="b"/>
              <a:pathLst>
                <a:path w="20575" h="9612" extrusionOk="0">
                  <a:moveTo>
                    <a:pt x="3792" y="0"/>
                  </a:moveTo>
                  <a:cubicBezTo>
                    <a:pt x="3393" y="0"/>
                    <a:pt x="3008" y="251"/>
                    <a:pt x="2858" y="628"/>
                  </a:cubicBezTo>
                  <a:cubicBezTo>
                    <a:pt x="2774" y="866"/>
                    <a:pt x="2762" y="1140"/>
                    <a:pt x="2846" y="1378"/>
                  </a:cubicBezTo>
                  <a:cubicBezTo>
                    <a:pt x="2850" y="1403"/>
                    <a:pt x="2870" y="1413"/>
                    <a:pt x="2893" y="1413"/>
                  </a:cubicBezTo>
                  <a:cubicBezTo>
                    <a:pt x="2936" y="1413"/>
                    <a:pt x="2988" y="1377"/>
                    <a:pt x="2965" y="1330"/>
                  </a:cubicBezTo>
                  <a:cubicBezTo>
                    <a:pt x="2834" y="961"/>
                    <a:pt x="2953" y="509"/>
                    <a:pt x="3274" y="294"/>
                  </a:cubicBezTo>
                  <a:cubicBezTo>
                    <a:pt x="3433" y="187"/>
                    <a:pt x="3613" y="133"/>
                    <a:pt x="3791" y="133"/>
                  </a:cubicBezTo>
                  <a:cubicBezTo>
                    <a:pt x="3988" y="133"/>
                    <a:pt x="4183" y="199"/>
                    <a:pt x="4346" y="330"/>
                  </a:cubicBezTo>
                  <a:cubicBezTo>
                    <a:pt x="4513" y="473"/>
                    <a:pt x="4620" y="663"/>
                    <a:pt x="4667" y="866"/>
                  </a:cubicBezTo>
                  <a:cubicBezTo>
                    <a:pt x="4672" y="904"/>
                    <a:pt x="4696" y="919"/>
                    <a:pt x="4722" y="919"/>
                  </a:cubicBezTo>
                  <a:cubicBezTo>
                    <a:pt x="4761" y="919"/>
                    <a:pt x="4805" y="885"/>
                    <a:pt x="4798" y="842"/>
                  </a:cubicBezTo>
                  <a:cubicBezTo>
                    <a:pt x="4727" y="413"/>
                    <a:pt x="4346" y="68"/>
                    <a:pt x="3917" y="9"/>
                  </a:cubicBezTo>
                  <a:cubicBezTo>
                    <a:pt x="3875" y="3"/>
                    <a:pt x="3834" y="0"/>
                    <a:pt x="3792" y="0"/>
                  </a:cubicBezTo>
                  <a:close/>
                  <a:moveTo>
                    <a:pt x="11834" y="1261"/>
                  </a:moveTo>
                  <a:cubicBezTo>
                    <a:pt x="11537" y="1261"/>
                    <a:pt x="11254" y="1472"/>
                    <a:pt x="11180" y="1759"/>
                  </a:cubicBezTo>
                  <a:cubicBezTo>
                    <a:pt x="11166" y="1823"/>
                    <a:pt x="11207" y="1862"/>
                    <a:pt x="11245" y="1862"/>
                  </a:cubicBezTo>
                  <a:cubicBezTo>
                    <a:pt x="11271" y="1862"/>
                    <a:pt x="11294" y="1845"/>
                    <a:pt x="11299" y="1806"/>
                  </a:cubicBezTo>
                  <a:cubicBezTo>
                    <a:pt x="11354" y="1577"/>
                    <a:pt x="11589" y="1397"/>
                    <a:pt x="11830" y="1397"/>
                  </a:cubicBezTo>
                  <a:cubicBezTo>
                    <a:pt x="11852" y="1397"/>
                    <a:pt x="11873" y="1399"/>
                    <a:pt x="11894" y="1402"/>
                  </a:cubicBezTo>
                  <a:cubicBezTo>
                    <a:pt x="12156" y="1449"/>
                    <a:pt x="12347" y="1735"/>
                    <a:pt x="12311" y="1985"/>
                  </a:cubicBezTo>
                  <a:cubicBezTo>
                    <a:pt x="12304" y="2035"/>
                    <a:pt x="12349" y="2068"/>
                    <a:pt x="12391" y="2068"/>
                  </a:cubicBezTo>
                  <a:cubicBezTo>
                    <a:pt x="12418" y="2068"/>
                    <a:pt x="12445" y="2054"/>
                    <a:pt x="12454" y="2021"/>
                  </a:cubicBezTo>
                  <a:cubicBezTo>
                    <a:pt x="12514" y="1687"/>
                    <a:pt x="12287" y="1330"/>
                    <a:pt x="11942" y="1271"/>
                  </a:cubicBezTo>
                  <a:cubicBezTo>
                    <a:pt x="11906" y="1264"/>
                    <a:pt x="11870" y="1261"/>
                    <a:pt x="11834" y="1261"/>
                  </a:cubicBezTo>
                  <a:close/>
                  <a:moveTo>
                    <a:pt x="7514" y="15"/>
                  </a:moveTo>
                  <a:cubicBezTo>
                    <a:pt x="7111" y="15"/>
                    <a:pt x="6715" y="192"/>
                    <a:pt x="6465" y="509"/>
                  </a:cubicBezTo>
                  <a:cubicBezTo>
                    <a:pt x="6275" y="771"/>
                    <a:pt x="6156" y="1068"/>
                    <a:pt x="6156" y="1390"/>
                  </a:cubicBezTo>
                  <a:cubicBezTo>
                    <a:pt x="6144" y="1437"/>
                    <a:pt x="6173" y="1461"/>
                    <a:pt x="6206" y="1461"/>
                  </a:cubicBezTo>
                  <a:cubicBezTo>
                    <a:pt x="6239" y="1461"/>
                    <a:pt x="6275" y="1437"/>
                    <a:pt x="6275" y="1390"/>
                  </a:cubicBezTo>
                  <a:cubicBezTo>
                    <a:pt x="6275" y="866"/>
                    <a:pt x="6620" y="378"/>
                    <a:pt x="7108" y="211"/>
                  </a:cubicBezTo>
                  <a:cubicBezTo>
                    <a:pt x="7234" y="172"/>
                    <a:pt x="7365" y="153"/>
                    <a:pt x="7495" y="153"/>
                  </a:cubicBezTo>
                  <a:cubicBezTo>
                    <a:pt x="7880" y="153"/>
                    <a:pt x="8258" y="322"/>
                    <a:pt x="8489" y="652"/>
                  </a:cubicBezTo>
                  <a:cubicBezTo>
                    <a:pt x="8656" y="890"/>
                    <a:pt x="8739" y="1164"/>
                    <a:pt x="8739" y="1449"/>
                  </a:cubicBezTo>
                  <a:cubicBezTo>
                    <a:pt x="8739" y="1490"/>
                    <a:pt x="8772" y="1519"/>
                    <a:pt x="8808" y="1519"/>
                  </a:cubicBezTo>
                  <a:cubicBezTo>
                    <a:pt x="8825" y="1519"/>
                    <a:pt x="8843" y="1512"/>
                    <a:pt x="8858" y="1497"/>
                  </a:cubicBezTo>
                  <a:cubicBezTo>
                    <a:pt x="8950" y="1398"/>
                    <a:pt x="9080" y="1341"/>
                    <a:pt x="9210" y="1341"/>
                  </a:cubicBezTo>
                  <a:cubicBezTo>
                    <a:pt x="9299" y="1341"/>
                    <a:pt x="9388" y="1367"/>
                    <a:pt x="9466" y="1425"/>
                  </a:cubicBezTo>
                  <a:cubicBezTo>
                    <a:pt x="9668" y="1533"/>
                    <a:pt x="9728" y="1795"/>
                    <a:pt x="9644" y="1997"/>
                  </a:cubicBezTo>
                  <a:cubicBezTo>
                    <a:pt x="9629" y="2042"/>
                    <a:pt x="9675" y="2077"/>
                    <a:pt x="9720" y="2077"/>
                  </a:cubicBezTo>
                  <a:cubicBezTo>
                    <a:pt x="9747" y="2077"/>
                    <a:pt x="9774" y="2064"/>
                    <a:pt x="9787" y="2033"/>
                  </a:cubicBezTo>
                  <a:cubicBezTo>
                    <a:pt x="9870" y="1759"/>
                    <a:pt x="9775" y="1449"/>
                    <a:pt x="9525" y="1306"/>
                  </a:cubicBezTo>
                  <a:cubicBezTo>
                    <a:pt x="9434" y="1244"/>
                    <a:pt x="9324" y="1215"/>
                    <a:pt x="9212" y="1215"/>
                  </a:cubicBezTo>
                  <a:cubicBezTo>
                    <a:pt x="9094" y="1215"/>
                    <a:pt x="8974" y="1247"/>
                    <a:pt x="8871" y="1309"/>
                  </a:cubicBezTo>
                  <a:lnTo>
                    <a:pt x="8871" y="1309"/>
                  </a:lnTo>
                  <a:cubicBezTo>
                    <a:pt x="8845" y="798"/>
                    <a:pt x="8505" y="312"/>
                    <a:pt x="8025" y="116"/>
                  </a:cubicBezTo>
                  <a:cubicBezTo>
                    <a:pt x="7861" y="48"/>
                    <a:pt x="7686" y="15"/>
                    <a:pt x="7514" y="15"/>
                  </a:cubicBezTo>
                  <a:close/>
                  <a:moveTo>
                    <a:pt x="6785" y="2844"/>
                  </a:moveTo>
                  <a:cubicBezTo>
                    <a:pt x="6496" y="2844"/>
                    <a:pt x="6207" y="3046"/>
                    <a:pt x="6144" y="3342"/>
                  </a:cubicBezTo>
                  <a:cubicBezTo>
                    <a:pt x="6121" y="3395"/>
                    <a:pt x="6160" y="3434"/>
                    <a:pt x="6202" y="3434"/>
                  </a:cubicBezTo>
                  <a:cubicBezTo>
                    <a:pt x="6225" y="3434"/>
                    <a:pt x="6250" y="3421"/>
                    <a:pt x="6263" y="3390"/>
                  </a:cubicBezTo>
                  <a:cubicBezTo>
                    <a:pt x="6316" y="3155"/>
                    <a:pt x="6532" y="2978"/>
                    <a:pt x="6773" y="2978"/>
                  </a:cubicBezTo>
                  <a:cubicBezTo>
                    <a:pt x="6801" y="2978"/>
                    <a:pt x="6830" y="2980"/>
                    <a:pt x="6858" y="2985"/>
                  </a:cubicBezTo>
                  <a:cubicBezTo>
                    <a:pt x="7108" y="3021"/>
                    <a:pt x="7311" y="3307"/>
                    <a:pt x="7275" y="3557"/>
                  </a:cubicBezTo>
                  <a:cubicBezTo>
                    <a:pt x="7261" y="3612"/>
                    <a:pt x="7304" y="3643"/>
                    <a:pt x="7344" y="3643"/>
                  </a:cubicBezTo>
                  <a:cubicBezTo>
                    <a:pt x="7373" y="3643"/>
                    <a:pt x="7401" y="3627"/>
                    <a:pt x="7406" y="3592"/>
                  </a:cubicBezTo>
                  <a:cubicBezTo>
                    <a:pt x="7465" y="3259"/>
                    <a:pt x="7239" y="2914"/>
                    <a:pt x="6894" y="2854"/>
                  </a:cubicBezTo>
                  <a:cubicBezTo>
                    <a:pt x="6858" y="2848"/>
                    <a:pt x="6821" y="2844"/>
                    <a:pt x="6785" y="2844"/>
                  </a:cubicBezTo>
                  <a:close/>
                  <a:moveTo>
                    <a:pt x="10646" y="3288"/>
                  </a:moveTo>
                  <a:cubicBezTo>
                    <a:pt x="10617" y="3288"/>
                    <a:pt x="10588" y="3290"/>
                    <a:pt x="10561" y="3295"/>
                  </a:cubicBezTo>
                  <a:cubicBezTo>
                    <a:pt x="10204" y="3354"/>
                    <a:pt x="9989" y="3700"/>
                    <a:pt x="9918" y="4021"/>
                  </a:cubicBezTo>
                  <a:cubicBezTo>
                    <a:pt x="9887" y="4099"/>
                    <a:pt x="9927" y="4141"/>
                    <a:pt x="9968" y="4141"/>
                  </a:cubicBezTo>
                  <a:cubicBezTo>
                    <a:pt x="9990" y="4141"/>
                    <a:pt x="10013" y="4129"/>
                    <a:pt x="10025" y="4104"/>
                  </a:cubicBezTo>
                  <a:cubicBezTo>
                    <a:pt x="10085" y="3831"/>
                    <a:pt x="10216" y="3545"/>
                    <a:pt x="10501" y="3473"/>
                  </a:cubicBezTo>
                  <a:cubicBezTo>
                    <a:pt x="10537" y="3466"/>
                    <a:pt x="10575" y="3462"/>
                    <a:pt x="10612" y="3462"/>
                  </a:cubicBezTo>
                  <a:cubicBezTo>
                    <a:pt x="10698" y="3462"/>
                    <a:pt x="10784" y="3483"/>
                    <a:pt x="10859" y="3533"/>
                  </a:cubicBezTo>
                  <a:cubicBezTo>
                    <a:pt x="10942" y="3604"/>
                    <a:pt x="10990" y="3723"/>
                    <a:pt x="10966" y="3831"/>
                  </a:cubicBezTo>
                  <a:cubicBezTo>
                    <a:pt x="10952" y="3886"/>
                    <a:pt x="10986" y="3917"/>
                    <a:pt x="11025" y="3917"/>
                  </a:cubicBezTo>
                  <a:cubicBezTo>
                    <a:pt x="11052" y="3917"/>
                    <a:pt x="11082" y="3901"/>
                    <a:pt x="11097" y="3866"/>
                  </a:cubicBezTo>
                  <a:cubicBezTo>
                    <a:pt x="11100" y="3858"/>
                    <a:pt x="11104" y="3850"/>
                    <a:pt x="11107" y="3842"/>
                  </a:cubicBezTo>
                  <a:lnTo>
                    <a:pt x="11107" y="3842"/>
                  </a:lnTo>
                  <a:cubicBezTo>
                    <a:pt x="11108" y="3842"/>
                    <a:pt x="11108" y="3842"/>
                    <a:pt x="11109" y="3842"/>
                  </a:cubicBezTo>
                  <a:cubicBezTo>
                    <a:pt x="11110" y="3839"/>
                    <a:pt x="11111" y="3836"/>
                    <a:pt x="11111" y="3834"/>
                  </a:cubicBezTo>
                  <a:lnTo>
                    <a:pt x="11111" y="3834"/>
                  </a:lnTo>
                  <a:cubicBezTo>
                    <a:pt x="11209" y="3636"/>
                    <a:pt x="11424" y="3515"/>
                    <a:pt x="11636" y="3515"/>
                  </a:cubicBezTo>
                  <a:cubicBezTo>
                    <a:pt x="11683" y="3515"/>
                    <a:pt x="11730" y="3520"/>
                    <a:pt x="11775" y="3533"/>
                  </a:cubicBezTo>
                  <a:cubicBezTo>
                    <a:pt x="12049" y="3604"/>
                    <a:pt x="12228" y="3926"/>
                    <a:pt x="12168" y="4188"/>
                  </a:cubicBezTo>
                  <a:cubicBezTo>
                    <a:pt x="12161" y="4243"/>
                    <a:pt x="12199" y="4274"/>
                    <a:pt x="12236" y="4274"/>
                  </a:cubicBezTo>
                  <a:cubicBezTo>
                    <a:pt x="12263" y="4274"/>
                    <a:pt x="12289" y="4258"/>
                    <a:pt x="12299" y="4223"/>
                  </a:cubicBezTo>
                  <a:cubicBezTo>
                    <a:pt x="12359" y="3950"/>
                    <a:pt x="12240" y="3664"/>
                    <a:pt x="12037" y="3509"/>
                  </a:cubicBezTo>
                  <a:cubicBezTo>
                    <a:pt x="11917" y="3421"/>
                    <a:pt x="11777" y="3379"/>
                    <a:pt x="11637" y="3379"/>
                  </a:cubicBezTo>
                  <a:cubicBezTo>
                    <a:pt x="11512" y="3379"/>
                    <a:pt x="11387" y="3412"/>
                    <a:pt x="11275" y="3473"/>
                  </a:cubicBezTo>
                  <a:cubicBezTo>
                    <a:pt x="11211" y="3508"/>
                    <a:pt x="11153" y="3555"/>
                    <a:pt x="11103" y="3611"/>
                  </a:cubicBezTo>
                  <a:lnTo>
                    <a:pt x="11103" y="3611"/>
                  </a:lnTo>
                  <a:cubicBezTo>
                    <a:pt x="11079" y="3545"/>
                    <a:pt x="11040" y="3481"/>
                    <a:pt x="10990" y="3426"/>
                  </a:cubicBezTo>
                  <a:cubicBezTo>
                    <a:pt x="10893" y="3330"/>
                    <a:pt x="10766" y="3288"/>
                    <a:pt x="10646" y="3288"/>
                  </a:cubicBezTo>
                  <a:close/>
                  <a:moveTo>
                    <a:pt x="14084" y="4404"/>
                  </a:moveTo>
                  <a:cubicBezTo>
                    <a:pt x="13785" y="4404"/>
                    <a:pt x="13494" y="4615"/>
                    <a:pt x="13430" y="4902"/>
                  </a:cubicBezTo>
                  <a:cubicBezTo>
                    <a:pt x="13416" y="4960"/>
                    <a:pt x="13454" y="4991"/>
                    <a:pt x="13491" y="4991"/>
                  </a:cubicBezTo>
                  <a:cubicBezTo>
                    <a:pt x="13516" y="4991"/>
                    <a:pt x="13540" y="4978"/>
                    <a:pt x="13549" y="4950"/>
                  </a:cubicBezTo>
                  <a:cubicBezTo>
                    <a:pt x="13603" y="4724"/>
                    <a:pt x="13831" y="4538"/>
                    <a:pt x="14067" y="4538"/>
                  </a:cubicBezTo>
                  <a:cubicBezTo>
                    <a:pt x="14093" y="4538"/>
                    <a:pt x="14119" y="4540"/>
                    <a:pt x="14145" y="4545"/>
                  </a:cubicBezTo>
                  <a:cubicBezTo>
                    <a:pt x="14395" y="4593"/>
                    <a:pt x="14609" y="4878"/>
                    <a:pt x="14561" y="5128"/>
                  </a:cubicBezTo>
                  <a:cubicBezTo>
                    <a:pt x="14555" y="5177"/>
                    <a:pt x="14596" y="5209"/>
                    <a:pt x="14634" y="5209"/>
                  </a:cubicBezTo>
                  <a:cubicBezTo>
                    <a:pt x="14661" y="5209"/>
                    <a:pt x="14687" y="5192"/>
                    <a:pt x="14692" y="5152"/>
                  </a:cubicBezTo>
                  <a:cubicBezTo>
                    <a:pt x="14752" y="4831"/>
                    <a:pt x="14538" y="4473"/>
                    <a:pt x="14192" y="4414"/>
                  </a:cubicBezTo>
                  <a:cubicBezTo>
                    <a:pt x="14156" y="4407"/>
                    <a:pt x="14120" y="4404"/>
                    <a:pt x="14084" y="4404"/>
                  </a:cubicBezTo>
                  <a:close/>
                  <a:moveTo>
                    <a:pt x="14745" y="1669"/>
                  </a:moveTo>
                  <a:cubicBezTo>
                    <a:pt x="14473" y="1669"/>
                    <a:pt x="14200" y="1749"/>
                    <a:pt x="13966" y="1914"/>
                  </a:cubicBezTo>
                  <a:cubicBezTo>
                    <a:pt x="13680" y="2116"/>
                    <a:pt x="13478" y="2414"/>
                    <a:pt x="13418" y="2759"/>
                  </a:cubicBezTo>
                  <a:cubicBezTo>
                    <a:pt x="13412" y="2792"/>
                    <a:pt x="13449" y="2818"/>
                    <a:pt x="13486" y="2818"/>
                  </a:cubicBezTo>
                  <a:cubicBezTo>
                    <a:pt x="13515" y="2818"/>
                    <a:pt x="13544" y="2801"/>
                    <a:pt x="13549" y="2759"/>
                  </a:cubicBezTo>
                  <a:cubicBezTo>
                    <a:pt x="13657" y="2211"/>
                    <a:pt x="14157" y="1759"/>
                    <a:pt x="14728" y="1759"/>
                  </a:cubicBezTo>
                  <a:cubicBezTo>
                    <a:pt x="15014" y="1759"/>
                    <a:pt x="15276" y="1854"/>
                    <a:pt x="15514" y="2021"/>
                  </a:cubicBezTo>
                  <a:cubicBezTo>
                    <a:pt x="15752" y="2199"/>
                    <a:pt x="15907" y="2449"/>
                    <a:pt x="15978" y="2735"/>
                  </a:cubicBezTo>
                  <a:cubicBezTo>
                    <a:pt x="16050" y="3057"/>
                    <a:pt x="15990" y="3414"/>
                    <a:pt x="15800" y="3700"/>
                  </a:cubicBezTo>
                  <a:cubicBezTo>
                    <a:pt x="15762" y="3747"/>
                    <a:pt x="15799" y="3794"/>
                    <a:pt x="15845" y="3794"/>
                  </a:cubicBezTo>
                  <a:cubicBezTo>
                    <a:pt x="15858" y="3794"/>
                    <a:pt x="15871" y="3790"/>
                    <a:pt x="15883" y="3783"/>
                  </a:cubicBezTo>
                  <a:cubicBezTo>
                    <a:pt x="15886" y="3782"/>
                    <a:pt x="15888" y="3780"/>
                    <a:pt x="15891" y="3779"/>
                  </a:cubicBezTo>
                  <a:lnTo>
                    <a:pt x="15891" y="3779"/>
                  </a:lnTo>
                  <a:lnTo>
                    <a:pt x="15895" y="3783"/>
                  </a:lnTo>
                  <a:cubicBezTo>
                    <a:pt x="15897" y="3780"/>
                    <a:pt x="15899" y="3777"/>
                    <a:pt x="15900" y="3775"/>
                  </a:cubicBezTo>
                  <a:lnTo>
                    <a:pt x="15900" y="3775"/>
                  </a:lnTo>
                  <a:cubicBezTo>
                    <a:pt x="15968" y="3744"/>
                    <a:pt x="16043" y="3730"/>
                    <a:pt x="16117" y="3730"/>
                  </a:cubicBezTo>
                  <a:cubicBezTo>
                    <a:pt x="16329" y="3730"/>
                    <a:pt x="16544" y="3847"/>
                    <a:pt x="16621" y="4045"/>
                  </a:cubicBezTo>
                  <a:cubicBezTo>
                    <a:pt x="16740" y="4319"/>
                    <a:pt x="16526" y="4664"/>
                    <a:pt x="16240" y="4735"/>
                  </a:cubicBezTo>
                  <a:cubicBezTo>
                    <a:pt x="16160" y="4758"/>
                    <a:pt x="16201" y="4879"/>
                    <a:pt x="16267" y="4879"/>
                  </a:cubicBezTo>
                  <a:cubicBezTo>
                    <a:pt x="16270" y="4879"/>
                    <a:pt x="16273" y="4879"/>
                    <a:pt x="16276" y="4878"/>
                  </a:cubicBezTo>
                  <a:cubicBezTo>
                    <a:pt x="16281" y="4877"/>
                    <a:pt x="16286" y="4876"/>
                    <a:pt x="16291" y="4875"/>
                  </a:cubicBezTo>
                  <a:lnTo>
                    <a:pt x="16291" y="4875"/>
                  </a:lnTo>
                  <a:cubicBezTo>
                    <a:pt x="16311" y="4871"/>
                    <a:pt x="16331" y="4869"/>
                    <a:pt x="16352" y="4869"/>
                  </a:cubicBezTo>
                  <a:cubicBezTo>
                    <a:pt x="16470" y="4869"/>
                    <a:pt x="16586" y="4935"/>
                    <a:pt x="16645" y="5033"/>
                  </a:cubicBezTo>
                  <a:cubicBezTo>
                    <a:pt x="16716" y="5176"/>
                    <a:pt x="16693" y="5355"/>
                    <a:pt x="16586" y="5450"/>
                  </a:cubicBezTo>
                  <a:cubicBezTo>
                    <a:pt x="16540" y="5495"/>
                    <a:pt x="16585" y="5569"/>
                    <a:pt x="16635" y="5569"/>
                  </a:cubicBezTo>
                  <a:cubicBezTo>
                    <a:pt x="16651" y="5569"/>
                    <a:pt x="16667" y="5562"/>
                    <a:pt x="16681" y="5545"/>
                  </a:cubicBezTo>
                  <a:cubicBezTo>
                    <a:pt x="16824" y="5390"/>
                    <a:pt x="16871" y="5152"/>
                    <a:pt x="16764" y="4962"/>
                  </a:cubicBezTo>
                  <a:cubicBezTo>
                    <a:pt x="16708" y="4867"/>
                    <a:pt x="16618" y="4800"/>
                    <a:pt x="16518" y="4762"/>
                  </a:cubicBezTo>
                  <a:lnTo>
                    <a:pt x="16518" y="4762"/>
                  </a:lnTo>
                  <a:cubicBezTo>
                    <a:pt x="16670" y="4639"/>
                    <a:pt x="16768" y="4443"/>
                    <a:pt x="16776" y="4247"/>
                  </a:cubicBezTo>
                  <a:cubicBezTo>
                    <a:pt x="16788" y="3950"/>
                    <a:pt x="16574" y="3700"/>
                    <a:pt x="16288" y="3640"/>
                  </a:cubicBezTo>
                  <a:cubicBezTo>
                    <a:pt x="16226" y="3622"/>
                    <a:pt x="16165" y="3613"/>
                    <a:pt x="16106" y="3613"/>
                  </a:cubicBezTo>
                  <a:cubicBezTo>
                    <a:pt x="16065" y="3613"/>
                    <a:pt x="16025" y="3617"/>
                    <a:pt x="15985" y="3627"/>
                  </a:cubicBezTo>
                  <a:lnTo>
                    <a:pt x="15985" y="3627"/>
                  </a:lnTo>
                  <a:cubicBezTo>
                    <a:pt x="16245" y="3096"/>
                    <a:pt x="16135" y="2421"/>
                    <a:pt x="15681" y="2021"/>
                  </a:cubicBezTo>
                  <a:cubicBezTo>
                    <a:pt x="15417" y="1790"/>
                    <a:pt x="15081" y="1669"/>
                    <a:pt x="14745" y="1669"/>
                  </a:cubicBezTo>
                  <a:close/>
                  <a:moveTo>
                    <a:pt x="8450" y="4551"/>
                  </a:moveTo>
                  <a:cubicBezTo>
                    <a:pt x="8245" y="4551"/>
                    <a:pt x="8037" y="4653"/>
                    <a:pt x="7906" y="4819"/>
                  </a:cubicBezTo>
                  <a:cubicBezTo>
                    <a:pt x="7811" y="4950"/>
                    <a:pt x="7751" y="5093"/>
                    <a:pt x="7751" y="5259"/>
                  </a:cubicBezTo>
                  <a:cubicBezTo>
                    <a:pt x="7758" y="5318"/>
                    <a:pt x="7800" y="5345"/>
                    <a:pt x="7837" y="5345"/>
                  </a:cubicBezTo>
                  <a:cubicBezTo>
                    <a:pt x="7867" y="5345"/>
                    <a:pt x="7894" y="5327"/>
                    <a:pt x="7894" y="5295"/>
                  </a:cubicBezTo>
                  <a:cubicBezTo>
                    <a:pt x="7894" y="4997"/>
                    <a:pt x="8144" y="4712"/>
                    <a:pt x="8442" y="4712"/>
                  </a:cubicBezTo>
                  <a:cubicBezTo>
                    <a:pt x="8739" y="4712"/>
                    <a:pt x="9013" y="4997"/>
                    <a:pt x="9001" y="5271"/>
                  </a:cubicBezTo>
                  <a:cubicBezTo>
                    <a:pt x="9001" y="5309"/>
                    <a:pt x="9041" y="5343"/>
                    <a:pt x="9075" y="5343"/>
                  </a:cubicBezTo>
                  <a:cubicBezTo>
                    <a:pt x="9094" y="5343"/>
                    <a:pt x="9112" y="5332"/>
                    <a:pt x="9120" y="5307"/>
                  </a:cubicBezTo>
                  <a:cubicBezTo>
                    <a:pt x="9187" y="5154"/>
                    <a:pt x="9353" y="5048"/>
                    <a:pt x="9526" y="5048"/>
                  </a:cubicBezTo>
                  <a:cubicBezTo>
                    <a:pt x="9569" y="5048"/>
                    <a:pt x="9613" y="5054"/>
                    <a:pt x="9656" y="5069"/>
                  </a:cubicBezTo>
                  <a:cubicBezTo>
                    <a:pt x="9858" y="5140"/>
                    <a:pt x="9966" y="5390"/>
                    <a:pt x="9906" y="5593"/>
                  </a:cubicBezTo>
                  <a:cubicBezTo>
                    <a:pt x="9885" y="5641"/>
                    <a:pt x="9925" y="5673"/>
                    <a:pt x="9966" y="5673"/>
                  </a:cubicBezTo>
                  <a:cubicBezTo>
                    <a:pt x="9996" y="5673"/>
                    <a:pt x="10027" y="5656"/>
                    <a:pt x="10037" y="5616"/>
                  </a:cubicBezTo>
                  <a:cubicBezTo>
                    <a:pt x="10132" y="5355"/>
                    <a:pt x="9978" y="5033"/>
                    <a:pt x="9716" y="4938"/>
                  </a:cubicBezTo>
                  <a:cubicBezTo>
                    <a:pt x="9653" y="4913"/>
                    <a:pt x="9588" y="4902"/>
                    <a:pt x="9524" y="4902"/>
                  </a:cubicBezTo>
                  <a:cubicBezTo>
                    <a:pt x="9367" y="4902"/>
                    <a:pt x="9214" y="4970"/>
                    <a:pt x="9109" y="5084"/>
                  </a:cubicBezTo>
                  <a:lnTo>
                    <a:pt x="9109" y="5084"/>
                  </a:lnTo>
                  <a:cubicBezTo>
                    <a:pt x="9051" y="4865"/>
                    <a:pt x="8886" y="4687"/>
                    <a:pt x="8668" y="4593"/>
                  </a:cubicBezTo>
                  <a:cubicBezTo>
                    <a:pt x="8598" y="4564"/>
                    <a:pt x="8524" y="4551"/>
                    <a:pt x="8450" y="4551"/>
                  </a:cubicBezTo>
                  <a:close/>
                  <a:moveTo>
                    <a:pt x="2292" y="2574"/>
                  </a:moveTo>
                  <a:cubicBezTo>
                    <a:pt x="1811" y="2574"/>
                    <a:pt x="1363" y="2840"/>
                    <a:pt x="1167" y="3295"/>
                  </a:cubicBezTo>
                  <a:cubicBezTo>
                    <a:pt x="1065" y="3540"/>
                    <a:pt x="1050" y="3812"/>
                    <a:pt x="1116" y="4064"/>
                  </a:cubicBezTo>
                  <a:lnTo>
                    <a:pt x="1116" y="4064"/>
                  </a:lnTo>
                  <a:cubicBezTo>
                    <a:pt x="1057" y="4051"/>
                    <a:pt x="995" y="4044"/>
                    <a:pt x="934" y="4044"/>
                  </a:cubicBezTo>
                  <a:cubicBezTo>
                    <a:pt x="675" y="4044"/>
                    <a:pt x="411" y="4163"/>
                    <a:pt x="250" y="4366"/>
                  </a:cubicBezTo>
                  <a:cubicBezTo>
                    <a:pt x="0" y="4664"/>
                    <a:pt x="0" y="5069"/>
                    <a:pt x="214" y="5378"/>
                  </a:cubicBezTo>
                  <a:cubicBezTo>
                    <a:pt x="333" y="5557"/>
                    <a:pt x="500" y="5688"/>
                    <a:pt x="703" y="5736"/>
                  </a:cubicBezTo>
                  <a:cubicBezTo>
                    <a:pt x="706" y="5736"/>
                    <a:pt x="709" y="5736"/>
                    <a:pt x="712" y="5736"/>
                  </a:cubicBezTo>
                  <a:cubicBezTo>
                    <a:pt x="778" y="5736"/>
                    <a:pt x="818" y="5616"/>
                    <a:pt x="738" y="5605"/>
                  </a:cubicBezTo>
                  <a:cubicBezTo>
                    <a:pt x="429" y="5509"/>
                    <a:pt x="203" y="5235"/>
                    <a:pt x="179" y="4914"/>
                  </a:cubicBezTo>
                  <a:cubicBezTo>
                    <a:pt x="167" y="4604"/>
                    <a:pt x="381" y="4319"/>
                    <a:pt x="679" y="4223"/>
                  </a:cubicBezTo>
                  <a:cubicBezTo>
                    <a:pt x="756" y="4194"/>
                    <a:pt x="839" y="4179"/>
                    <a:pt x="924" y="4179"/>
                  </a:cubicBezTo>
                  <a:cubicBezTo>
                    <a:pt x="1009" y="4179"/>
                    <a:pt x="1095" y="4194"/>
                    <a:pt x="1179" y="4223"/>
                  </a:cubicBezTo>
                  <a:cubicBezTo>
                    <a:pt x="1184" y="4224"/>
                    <a:pt x="1189" y="4225"/>
                    <a:pt x="1194" y="4225"/>
                  </a:cubicBezTo>
                  <a:cubicBezTo>
                    <a:pt x="1246" y="4225"/>
                    <a:pt x="1285" y="4172"/>
                    <a:pt x="1274" y="4128"/>
                  </a:cubicBezTo>
                  <a:cubicBezTo>
                    <a:pt x="1107" y="3664"/>
                    <a:pt x="1274" y="3116"/>
                    <a:pt x="1691" y="2854"/>
                  </a:cubicBezTo>
                  <a:cubicBezTo>
                    <a:pt x="1868" y="2746"/>
                    <a:pt x="2066" y="2692"/>
                    <a:pt x="2261" y="2692"/>
                  </a:cubicBezTo>
                  <a:cubicBezTo>
                    <a:pt x="2538" y="2692"/>
                    <a:pt x="2810" y="2800"/>
                    <a:pt x="3012" y="3009"/>
                  </a:cubicBezTo>
                  <a:cubicBezTo>
                    <a:pt x="3191" y="3211"/>
                    <a:pt x="3310" y="3473"/>
                    <a:pt x="3310" y="3747"/>
                  </a:cubicBezTo>
                  <a:cubicBezTo>
                    <a:pt x="3310" y="3785"/>
                    <a:pt x="3339" y="3802"/>
                    <a:pt x="3371" y="3802"/>
                  </a:cubicBezTo>
                  <a:cubicBezTo>
                    <a:pt x="3399" y="3802"/>
                    <a:pt x="3430" y="3787"/>
                    <a:pt x="3441" y="3759"/>
                  </a:cubicBezTo>
                  <a:cubicBezTo>
                    <a:pt x="3509" y="3589"/>
                    <a:pt x="3696" y="3473"/>
                    <a:pt x="3879" y="3473"/>
                  </a:cubicBezTo>
                  <a:cubicBezTo>
                    <a:pt x="3888" y="3473"/>
                    <a:pt x="3897" y="3473"/>
                    <a:pt x="3905" y="3473"/>
                  </a:cubicBezTo>
                  <a:cubicBezTo>
                    <a:pt x="4096" y="3509"/>
                    <a:pt x="4263" y="3652"/>
                    <a:pt x="4310" y="3842"/>
                  </a:cubicBezTo>
                  <a:cubicBezTo>
                    <a:pt x="4320" y="3882"/>
                    <a:pt x="4347" y="3899"/>
                    <a:pt x="4374" y="3899"/>
                  </a:cubicBezTo>
                  <a:cubicBezTo>
                    <a:pt x="4411" y="3899"/>
                    <a:pt x="4448" y="3867"/>
                    <a:pt x="4441" y="3819"/>
                  </a:cubicBezTo>
                  <a:cubicBezTo>
                    <a:pt x="4382" y="3557"/>
                    <a:pt x="4155" y="3366"/>
                    <a:pt x="3905" y="3354"/>
                  </a:cubicBezTo>
                  <a:cubicBezTo>
                    <a:pt x="3897" y="3354"/>
                    <a:pt x="3888" y="3354"/>
                    <a:pt x="3880" y="3354"/>
                  </a:cubicBezTo>
                  <a:cubicBezTo>
                    <a:pt x="3711" y="3354"/>
                    <a:pt x="3539" y="3433"/>
                    <a:pt x="3424" y="3560"/>
                  </a:cubicBezTo>
                  <a:lnTo>
                    <a:pt x="3424" y="3560"/>
                  </a:lnTo>
                  <a:cubicBezTo>
                    <a:pt x="3342" y="3092"/>
                    <a:pt x="2982" y="2686"/>
                    <a:pt x="2512" y="2592"/>
                  </a:cubicBezTo>
                  <a:cubicBezTo>
                    <a:pt x="2439" y="2580"/>
                    <a:pt x="2365" y="2574"/>
                    <a:pt x="2292" y="2574"/>
                  </a:cubicBezTo>
                  <a:close/>
                  <a:moveTo>
                    <a:pt x="19509" y="5356"/>
                  </a:moveTo>
                  <a:cubicBezTo>
                    <a:pt x="19298" y="5356"/>
                    <a:pt x="19093" y="5417"/>
                    <a:pt x="18919" y="5533"/>
                  </a:cubicBezTo>
                  <a:cubicBezTo>
                    <a:pt x="18861" y="5581"/>
                    <a:pt x="18889" y="5668"/>
                    <a:pt x="18940" y="5668"/>
                  </a:cubicBezTo>
                  <a:cubicBezTo>
                    <a:pt x="18952" y="5668"/>
                    <a:pt x="18965" y="5664"/>
                    <a:pt x="18979" y="5652"/>
                  </a:cubicBezTo>
                  <a:cubicBezTo>
                    <a:pt x="19136" y="5546"/>
                    <a:pt x="19322" y="5489"/>
                    <a:pt x="19507" y="5489"/>
                  </a:cubicBezTo>
                  <a:cubicBezTo>
                    <a:pt x="19715" y="5489"/>
                    <a:pt x="19922" y="5561"/>
                    <a:pt x="20086" y="5712"/>
                  </a:cubicBezTo>
                  <a:cubicBezTo>
                    <a:pt x="20372" y="5962"/>
                    <a:pt x="20467" y="6390"/>
                    <a:pt x="20312" y="6736"/>
                  </a:cubicBezTo>
                  <a:cubicBezTo>
                    <a:pt x="20217" y="6926"/>
                    <a:pt x="20050" y="7093"/>
                    <a:pt x="19860" y="7176"/>
                  </a:cubicBezTo>
                  <a:cubicBezTo>
                    <a:pt x="19797" y="7207"/>
                    <a:pt x="19835" y="7302"/>
                    <a:pt x="19901" y="7302"/>
                  </a:cubicBezTo>
                  <a:cubicBezTo>
                    <a:pt x="19910" y="7302"/>
                    <a:pt x="19920" y="7300"/>
                    <a:pt x="19931" y="7295"/>
                  </a:cubicBezTo>
                  <a:cubicBezTo>
                    <a:pt x="20336" y="7117"/>
                    <a:pt x="20574" y="6676"/>
                    <a:pt x="20515" y="6236"/>
                  </a:cubicBezTo>
                  <a:cubicBezTo>
                    <a:pt x="20455" y="5795"/>
                    <a:pt x="20098" y="5426"/>
                    <a:pt x="19657" y="5366"/>
                  </a:cubicBezTo>
                  <a:cubicBezTo>
                    <a:pt x="19608" y="5360"/>
                    <a:pt x="19558" y="5356"/>
                    <a:pt x="19509" y="5356"/>
                  </a:cubicBezTo>
                  <a:close/>
                  <a:moveTo>
                    <a:pt x="16958" y="6579"/>
                  </a:moveTo>
                  <a:cubicBezTo>
                    <a:pt x="16666" y="6579"/>
                    <a:pt x="16420" y="6792"/>
                    <a:pt x="16240" y="7021"/>
                  </a:cubicBezTo>
                  <a:cubicBezTo>
                    <a:pt x="16190" y="7063"/>
                    <a:pt x="16234" y="7106"/>
                    <a:pt x="16286" y="7106"/>
                  </a:cubicBezTo>
                  <a:cubicBezTo>
                    <a:pt x="16307" y="7106"/>
                    <a:pt x="16330" y="7098"/>
                    <a:pt x="16347" y="7081"/>
                  </a:cubicBezTo>
                  <a:cubicBezTo>
                    <a:pt x="16501" y="6883"/>
                    <a:pt x="16716" y="6696"/>
                    <a:pt x="16981" y="6696"/>
                  </a:cubicBezTo>
                  <a:cubicBezTo>
                    <a:pt x="17004" y="6696"/>
                    <a:pt x="17027" y="6697"/>
                    <a:pt x="17050" y="6700"/>
                  </a:cubicBezTo>
                  <a:cubicBezTo>
                    <a:pt x="17169" y="6724"/>
                    <a:pt x="17288" y="6795"/>
                    <a:pt x="17348" y="6914"/>
                  </a:cubicBezTo>
                  <a:cubicBezTo>
                    <a:pt x="17395" y="6998"/>
                    <a:pt x="17395" y="7140"/>
                    <a:pt x="17336" y="7224"/>
                  </a:cubicBezTo>
                  <a:cubicBezTo>
                    <a:pt x="17290" y="7269"/>
                    <a:pt x="17328" y="7343"/>
                    <a:pt x="17375" y="7343"/>
                  </a:cubicBezTo>
                  <a:cubicBezTo>
                    <a:pt x="17388" y="7343"/>
                    <a:pt x="17401" y="7337"/>
                    <a:pt x="17414" y="7325"/>
                  </a:cubicBezTo>
                  <a:lnTo>
                    <a:pt x="17414" y="7325"/>
                  </a:lnTo>
                  <a:lnTo>
                    <a:pt x="17419" y="7331"/>
                  </a:lnTo>
                  <a:cubicBezTo>
                    <a:pt x="17428" y="7320"/>
                    <a:pt x="17436" y="7309"/>
                    <a:pt x="17443" y="7298"/>
                  </a:cubicBezTo>
                  <a:lnTo>
                    <a:pt x="17443" y="7298"/>
                  </a:lnTo>
                  <a:cubicBezTo>
                    <a:pt x="17551" y="7206"/>
                    <a:pt x="17686" y="7160"/>
                    <a:pt x="17820" y="7160"/>
                  </a:cubicBezTo>
                  <a:cubicBezTo>
                    <a:pt x="17952" y="7160"/>
                    <a:pt x="18085" y="7204"/>
                    <a:pt x="18193" y="7295"/>
                  </a:cubicBezTo>
                  <a:cubicBezTo>
                    <a:pt x="18407" y="7498"/>
                    <a:pt x="18419" y="7831"/>
                    <a:pt x="18252" y="8057"/>
                  </a:cubicBezTo>
                  <a:cubicBezTo>
                    <a:pt x="18218" y="8108"/>
                    <a:pt x="18263" y="8153"/>
                    <a:pt x="18313" y="8153"/>
                  </a:cubicBezTo>
                  <a:cubicBezTo>
                    <a:pt x="18333" y="8153"/>
                    <a:pt x="18354" y="8146"/>
                    <a:pt x="18371" y="8129"/>
                  </a:cubicBezTo>
                  <a:cubicBezTo>
                    <a:pt x="18538" y="7926"/>
                    <a:pt x="18538" y="7617"/>
                    <a:pt x="18419" y="7390"/>
                  </a:cubicBezTo>
                  <a:cubicBezTo>
                    <a:pt x="18298" y="7171"/>
                    <a:pt x="18056" y="7042"/>
                    <a:pt x="17795" y="7042"/>
                  </a:cubicBezTo>
                  <a:cubicBezTo>
                    <a:pt x="17773" y="7042"/>
                    <a:pt x="17751" y="7043"/>
                    <a:pt x="17729" y="7045"/>
                  </a:cubicBezTo>
                  <a:cubicBezTo>
                    <a:pt x="17655" y="7051"/>
                    <a:pt x="17579" y="7070"/>
                    <a:pt x="17509" y="7103"/>
                  </a:cubicBezTo>
                  <a:lnTo>
                    <a:pt x="17509" y="7103"/>
                  </a:lnTo>
                  <a:cubicBezTo>
                    <a:pt x="17515" y="7035"/>
                    <a:pt x="17505" y="6966"/>
                    <a:pt x="17478" y="6902"/>
                  </a:cubicBezTo>
                  <a:cubicBezTo>
                    <a:pt x="17419" y="6748"/>
                    <a:pt x="17300" y="6640"/>
                    <a:pt x="17133" y="6605"/>
                  </a:cubicBezTo>
                  <a:cubicBezTo>
                    <a:pt x="17073" y="6587"/>
                    <a:pt x="17015" y="6579"/>
                    <a:pt x="16958" y="6579"/>
                  </a:cubicBezTo>
                  <a:close/>
                  <a:moveTo>
                    <a:pt x="5432" y="4314"/>
                  </a:moveTo>
                  <a:cubicBezTo>
                    <a:pt x="5324" y="4314"/>
                    <a:pt x="5215" y="4328"/>
                    <a:pt x="5108" y="4354"/>
                  </a:cubicBezTo>
                  <a:cubicBezTo>
                    <a:pt x="4846" y="4426"/>
                    <a:pt x="4608" y="4604"/>
                    <a:pt x="4441" y="4843"/>
                  </a:cubicBezTo>
                  <a:cubicBezTo>
                    <a:pt x="4290" y="5064"/>
                    <a:pt x="4224" y="5337"/>
                    <a:pt x="4236" y="5603"/>
                  </a:cubicBezTo>
                  <a:lnTo>
                    <a:pt x="4236" y="5603"/>
                  </a:lnTo>
                  <a:cubicBezTo>
                    <a:pt x="4097" y="5530"/>
                    <a:pt x="3939" y="5493"/>
                    <a:pt x="3784" y="5493"/>
                  </a:cubicBezTo>
                  <a:cubicBezTo>
                    <a:pt x="3666" y="5493"/>
                    <a:pt x="3549" y="5514"/>
                    <a:pt x="3441" y="5557"/>
                  </a:cubicBezTo>
                  <a:cubicBezTo>
                    <a:pt x="3131" y="5688"/>
                    <a:pt x="2953" y="6009"/>
                    <a:pt x="2953" y="6331"/>
                  </a:cubicBezTo>
                  <a:cubicBezTo>
                    <a:pt x="2953" y="6509"/>
                    <a:pt x="3012" y="6700"/>
                    <a:pt x="3120" y="6855"/>
                  </a:cubicBezTo>
                  <a:cubicBezTo>
                    <a:pt x="3136" y="6872"/>
                    <a:pt x="3159" y="6888"/>
                    <a:pt x="3179" y="6888"/>
                  </a:cubicBezTo>
                  <a:cubicBezTo>
                    <a:pt x="3188" y="6888"/>
                    <a:pt x="3196" y="6885"/>
                    <a:pt x="3203" y="6879"/>
                  </a:cubicBezTo>
                  <a:cubicBezTo>
                    <a:pt x="3227" y="6843"/>
                    <a:pt x="3251" y="6795"/>
                    <a:pt x="3227" y="6759"/>
                  </a:cubicBezTo>
                  <a:cubicBezTo>
                    <a:pt x="3060" y="6545"/>
                    <a:pt x="3024" y="6224"/>
                    <a:pt x="3143" y="5986"/>
                  </a:cubicBezTo>
                  <a:cubicBezTo>
                    <a:pt x="3258" y="5745"/>
                    <a:pt x="3515" y="5604"/>
                    <a:pt x="3789" y="5604"/>
                  </a:cubicBezTo>
                  <a:cubicBezTo>
                    <a:pt x="3800" y="5604"/>
                    <a:pt x="3811" y="5604"/>
                    <a:pt x="3822" y="5605"/>
                  </a:cubicBezTo>
                  <a:cubicBezTo>
                    <a:pt x="3977" y="5605"/>
                    <a:pt x="4132" y="5664"/>
                    <a:pt x="4251" y="5771"/>
                  </a:cubicBezTo>
                  <a:cubicBezTo>
                    <a:pt x="4267" y="5781"/>
                    <a:pt x="4283" y="5785"/>
                    <a:pt x="4299" y="5785"/>
                  </a:cubicBezTo>
                  <a:cubicBezTo>
                    <a:pt x="4338" y="5785"/>
                    <a:pt x="4370" y="5755"/>
                    <a:pt x="4370" y="5712"/>
                  </a:cubicBezTo>
                  <a:cubicBezTo>
                    <a:pt x="4368" y="5704"/>
                    <a:pt x="4367" y="5697"/>
                    <a:pt x="4366" y="5690"/>
                  </a:cubicBezTo>
                  <a:lnTo>
                    <a:pt x="4366" y="5690"/>
                  </a:lnTo>
                  <a:cubicBezTo>
                    <a:pt x="4367" y="5689"/>
                    <a:pt x="4368" y="5689"/>
                    <a:pt x="4370" y="5688"/>
                  </a:cubicBezTo>
                  <a:cubicBezTo>
                    <a:pt x="4368" y="5687"/>
                    <a:pt x="4366" y="5685"/>
                    <a:pt x="4365" y="5684"/>
                  </a:cubicBezTo>
                  <a:lnTo>
                    <a:pt x="4365" y="5684"/>
                  </a:lnTo>
                  <a:cubicBezTo>
                    <a:pt x="4285" y="5192"/>
                    <a:pt x="4569" y="4673"/>
                    <a:pt x="5048" y="4521"/>
                  </a:cubicBezTo>
                  <a:cubicBezTo>
                    <a:pt x="5170" y="4476"/>
                    <a:pt x="5297" y="4455"/>
                    <a:pt x="5422" y="4455"/>
                  </a:cubicBezTo>
                  <a:cubicBezTo>
                    <a:pt x="5797" y="4455"/>
                    <a:pt x="6159" y="4649"/>
                    <a:pt x="6346" y="4997"/>
                  </a:cubicBezTo>
                  <a:cubicBezTo>
                    <a:pt x="6477" y="5247"/>
                    <a:pt x="6525" y="5533"/>
                    <a:pt x="6453" y="5807"/>
                  </a:cubicBezTo>
                  <a:cubicBezTo>
                    <a:pt x="6445" y="5849"/>
                    <a:pt x="6484" y="5891"/>
                    <a:pt x="6525" y="5891"/>
                  </a:cubicBezTo>
                  <a:cubicBezTo>
                    <a:pt x="6541" y="5891"/>
                    <a:pt x="6558" y="5884"/>
                    <a:pt x="6572" y="5866"/>
                  </a:cubicBezTo>
                  <a:cubicBezTo>
                    <a:pt x="6580" y="5858"/>
                    <a:pt x="6587" y="5850"/>
                    <a:pt x="6595" y="5842"/>
                  </a:cubicBezTo>
                  <a:lnTo>
                    <a:pt x="6595" y="5842"/>
                  </a:lnTo>
                  <a:cubicBezTo>
                    <a:pt x="6596" y="5843"/>
                    <a:pt x="6596" y="5843"/>
                    <a:pt x="6596" y="5843"/>
                  </a:cubicBezTo>
                  <a:cubicBezTo>
                    <a:pt x="6596" y="5842"/>
                    <a:pt x="6596" y="5842"/>
                    <a:pt x="6597" y="5841"/>
                  </a:cubicBezTo>
                  <a:lnTo>
                    <a:pt x="6597" y="5841"/>
                  </a:lnTo>
                  <a:cubicBezTo>
                    <a:pt x="6682" y="5759"/>
                    <a:pt x="6800" y="5718"/>
                    <a:pt x="6917" y="5718"/>
                  </a:cubicBezTo>
                  <a:cubicBezTo>
                    <a:pt x="7053" y="5718"/>
                    <a:pt x="7189" y="5774"/>
                    <a:pt x="7275" y="5890"/>
                  </a:cubicBezTo>
                  <a:cubicBezTo>
                    <a:pt x="7430" y="6105"/>
                    <a:pt x="7311" y="6462"/>
                    <a:pt x="7061" y="6557"/>
                  </a:cubicBezTo>
                  <a:cubicBezTo>
                    <a:pt x="6989" y="6581"/>
                    <a:pt x="7001" y="6688"/>
                    <a:pt x="7072" y="6688"/>
                  </a:cubicBezTo>
                  <a:cubicBezTo>
                    <a:pt x="7406" y="6688"/>
                    <a:pt x="7715" y="6902"/>
                    <a:pt x="7823" y="7224"/>
                  </a:cubicBezTo>
                  <a:cubicBezTo>
                    <a:pt x="7906" y="7533"/>
                    <a:pt x="7787" y="7891"/>
                    <a:pt x="7537" y="8069"/>
                  </a:cubicBezTo>
                  <a:cubicBezTo>
                    <a:pt x="7477" y="8109"/>
                    <a:pt x="7517" y="8199"/>
                    <a:pt x="7574" y="8199"/>
                  </a:cubicBezTo>
                  <a:cubicBezTo>
                    <a:pt x="7585" y="8199"/>
                    <a:pt x="7597" y="8196"/>
                    <a:pt x="7608" y="8188"/>
                  </a:cubicBezTo>
                  <a:cubicBezTo>
                    <a:pt x="7846" y="8010"/>
                    <a:pt x="8001" y="7736"/>
                    <a:pt x="8001" y="7438"/>
                  </a:cubicBezTo>
                  <a:cubicBezTo>
                    <a:pt x="8001" y="7140"/>
                    <a:pt x="7823" y="6855"/>
                    <a:pt x="7561" y="6688"/>
                  </a:cubicBezTo>
                  <a:cubicBezTo>
                    <a:pt x="7477" y="6640"/>
                    <a:pt x="7386" y="6603"/>
                    <a:pt x="7292" y="6581"/>
                  </a:cubicBezTo>
                  <a:lnTo>
                    <a:pt x="7292" y="6581"/>
                  </a:lnTo>
                  <a:cubicBezTo>
                    <a:pt x="7438" y="6449"/>
                    <a:pt x="7512" y="6235"/>
                    <a:pt x="7477" y="6033"/>
                  </a:cubicBezTo>
                  <a:cubicBezTo>
                    <a:pt x="7432" y="5764"/>
                    <a:pt x="7198" y="5591"/>
                    <a:pt x="6933" y="5591"/>
                  </a:cubicBezTo>
                  <a:cubicBezTo>
                    <a:pt x="6916" y="5591"/>
                    <a:pt x="6899" y="5591"/>
                    <a:pt x="6882" y="5593"/>
                  </a:cubicBezTo>
                  <a:cubicBezTo>
                    <a:pt x="6793" y="5599"/>
                    <a:pt x="6708" y="5622"/>
                    <a:pt x="6632" y="5663"/>
                  </a:cubicBezTo>
                  <a:lnTo>
                    <a:pt x="6632" y="5663"/>
                  </a:lnTo>
                  <a:cubicBezTo>
                    <a:pt x="6689" y="5163"/>
                    <a:pt x="6420" y="4638"/>
                    <a:pt x="5953" y="4426"/>
                  </a:cubicBezTo>
                  <a:cubicBezTo>
                    <a:pt x="5790" y="4351"/>
                    <a:pt x="5612" y="4314"/>
                    <a:pt x="5432" y="4314"/>
                  </a:cubicBezTo>
                  <a:close/>
                  <a:moveTo>
                    <a:pt x="14489" y="6262"/>
                  </a:moveTo>
                  <a:cubicBezTo>
                    <a:pt x="14278" y="6262"/>
                    <a:pt x="14062" y="6330"/>
                    <a:pt x="13895" y="6438"/>
                  </a:cubicBezTo>
                  <a:cubicBezTo>
                    <a:pt x="13818" y="6486"/>
                    <a:pt x="13850" y="6573"/>
                    <a:pt x="13909" y="6573"/>
                  </a:cubicBezTo>
                  <a:cubicBezTo>
                    <a:pt x="13923" y="6573"/>
                    <a:pt x="13938" y="6568"/>
                    <a:pt x="13954" y="6557"/>
                  </a:cubicBezTo>
                  <a:cubicBezTo>
                    <a:pt x="14106" y="6451"/>
                    <a:pt x="14289" y="6394"/>
                    <a:pt x="14472" y="6394"/>
                  </a:cubicBezTo>
                  <a:cubicBezTo>
                    <a:pt x="14679" y="6394"/>
                    <a:pt x="14886" y="6465"/>
                    <a:pt x="15050" y="6617"/>
                  </a:cubicBezTo>
                  <a:cubicBezTo>
                    <a:pt x="15335" y="6867"/>
                    <a:pt x="15443" y="7295"/>
                    <a:pt x="15276" y="7641"/>
                  </a:cubicBezTo>
                  <a:cubicBezTo>
                    <a:pt x="15192" y="7831"/>
                    <a:pt x="15026" y="7998"/>
                    <a:pt x="14835" y="8093"/>
                  </a:cubicBezTo>
                  <a:cubicBezTo>
                    <a:pt x="14759" y="8115"/>
                    <a:pt x="14802" y="8215"/>
                    <a:pt x="14882" y="8215"/>
                  </a:cubicBezTo>
                  <a:cubicBezTo>
                    <a:pt x="14890" y="8215"/>
                    <a:pt x="14898" y="8214"/>
                    <a:pt x="14907" y="8212"/>
                  </a:cubicBezTo>
                  <a:cubicBezTo>
                    <a:pt x="15312" y="8022"/>
                    <a:pt x="15550" y="7581"/>
                    <a:pt x="15490" y="7152"/>
                  </a:cubicBezTo>
                  <a:cubicBezTo>
                    <a:pt x="15431" y="6700"/>
                    <a:pt x="15073" y="6331"/>
                    <a:pt x="14621" y="6271"/>
                  </a:cubicBezTo>
                  <a:cubicBezTo>
                    <a:pt x="14578" y="6265"/>
                    <a:pt x="14534" y="6262"/>
                    <a:pt x="14489" y="6262"/>
                  </a:cubicBezTo>
                  <a:close/>
                  <a:moveTo>
                    <a:pt x="10779" y="8349"/>
                  </a:moveTo>
                  <a:cubicBezTo>
                    <a:pt x="10569" y="8349"/>
                    <a:pt x="10366" y="8445"/>
                    <a:pt x="10216" y="8629"/>
                  </a:cubicBezTo>
                  <a:cubicBezTo>
                    <a:pt x="10097" y="8760"/>
                    <a:pt x="10037" y="8926"/>
                    <a:pt x="10037" y="9105"/>
                  </a:cubicBezTo>
                  <a:cubicBezTo>
                    <a:pt x="10032" y="9138"/>
                    <a:pt x="10059" y="9156"/>
                    <a:pt x="10091" y="9156"/>
                  </a:cubicBezTo>
                  <a:cubicBezTo>
                    <a:pt x="10127" y="9156"/>
                    <a:pt x="10168" y="9132"/>
                    <a:pt x="10168" y="9081"/>
                  </a:cubicBezTo>
                  <a:cubicBezTo>
                    <a:pt x="10168" y="8766"/>
                    <a:pt x="10454" y="8474"/>
                    <a:pt x="10780" y="8474"/>
                  </a:cubicBezTo>
                  <a:cubicBezTo>
                    <a:pt x="10786" y="8474"/>
                    <a:pt x="10793" y="8474"/>
                    <a:pt x="10799" y="8474"/>
                  </a:cubicBezTo>
                  <a:cubicBezTo>
                    <a:pt x="11121" y="8486"/>
                    <a:pt x="11406" y="8807"/>
                    <a:pt x="11382" y="9129"/>
                  </a:cubicBezTo>
                  <a:cubicBezTo>
                    <a:pt x="11382" y="9176"/>
                    <a:pt x="11415" y="9200"/>
                    <a:pt x="11448" y="9200"/>
                  </a:cubicBezTo>
                  <a:cubicBezTo>
                    <a:pt x="11481" y="9200"/>
                    <a:pt x="11513" y="9176"/>
                    <a:pt x="11513" y="9129"/>
                  </a:cubicBezTo>
                  <a:cubicBezTo>
                    <a:pt x="11525" y="8819"/>
                    <a:pt x="11323" y="8522"/>
                    <a:pt x="11049" y="8403"/>
                  </a:cubicBezTo>
                  <a:cubicBezTo>
                    <a:pt x="10960" y="8367"/>
                    <a:pt x="10869" y="8349"/>
                    <a:pt x="10779" y="8349"/>
                  </a:cubicBezTo>
                  <a:close/>
                  <a:moveTo>
                    <a:pt x="12048" y="6196"/>
                  </a:moveTo>
                  <a:cubicBezTo>
                    <a:pt x="11919" y="6196"/>
                    <a:pt x="11790" y="6217"/>
                    <a:pt x="11668" y="6259"/>
                  </a:cubicBezTo>
                  <a:cubicBezTo>
                    <a:pt x="11427" y="6333"/>
                    <a:pt x="11195" y="6489"/>
                    <a:pt x="11022" y="6696"/>
                  </a:cubicBezTo>
                  <a:lnTo>
                    <a:pt x="11022" y="6696"/>
                  </a:lnTo>
                  <a:cubicBezTo>
                    <a:pt x="10886" y="6477"/>
                    <a:pt x="10638" y="6332"/>
                    <a:pt x="10381" y="6332"/>
                  </a:cubicBezTo>
                  <a:cubicBezTo>
                    <a:pt x="10342" y="6332"/>
                    <a:pt x="10303" y="6336"/>
                    <a:pt x="10263" y="6343"/>
                  </a:cubicBezTo>
                  <a:cubicBezTo>
                    <a:pt x="9918" y="6426"/>
                    <a:pt x="9680" y="6748"/>
                    <a:pt x="9692" y="7093"/>
                  </a:cubicBezTo>
                  <a:cubicBezTo>
                    <a:pt x="9698" y="7148"/>
                    <a:pt x="9739" y="7175"/>
                    <a:pt x="9777" y="7175"/>
                  </a:cubicBezTo>
                  <a:cubicBezTo>
                    <a:pt x="9813" y="7175"/>
                    <a:pt x="9847" y="7151"/>
                    <a:pt x="9847" y="7105"/>
                  </a:cubicBezTo>
                  <a:cubicBezTo>
                    <a:pt x="9835" y="6819"/>
                    <a:pt x="10025" y="6557"/>
                    <a:pt x="10299" y="6498"/>
                  </a:cubicBezTo>
                  <a:cubicBezTo>
                    <a:pt x="10337" y="6489"/>
                    <a:pt x="10375" y="6485"/>
                    <a:pt x="10414" y="6485"/>
                  </a:cubicBezTo>
                  <a:cubicBezTo>
                    <a:pt x="10652" y="6485"/>
                    <a:pt x="10885" y="6636"/>
                    <a:pt x="10978" y="6831"/>
                  </a:cubicBezTo>
                  <a:cubicBezTo>
                    <a:pt x="10991" y="6864"/>
                    <a:pt x="11016" y="6879"/>
                    <a:pt x="11041" y="6879"/>
                  </a:cubicBezTo>
                  <a:cubicBezTo>
                    <a:pt x="11061" y="6879"/>
                    <a:pt x="11081" y="6870"/>
                    <a:pt x="11097" y="6855"/>
                  </a:cubicBezTo>
                  <a:cubicBezTo>
                    <a:pt x="11330" y="6553"/>
                    <a:pt x="11682" y="6331"/>
                    <a:pt x="12057" y="6331"/>
                  </a:cubicBezTo>
                  <a:cubicBezTo>
                    <a:pt x="12141" y="6331"/>
                    <a:pt x="12226" y="6343"/>
                    <a:pt x="12311" y="6367"/>
                  </a:cubicBezTo>
                  <a:cubicBezTo>
                    <a:pt x="12728" y="6462"/>
                    <a:pt x="13073" y="6843"/>
                    <a:pt x="13014" y="7283"/>
                  </a:cubicBezTo>
                  <a:cubicBezTo>
                    <a:pt x="12980" y="7498"/>
                    <a:pt x="12881" y="7692"/>
                    <a:pt x="12698" y="7802"/>
                  </a:cubicBezTo>
                  <a:lnTo>
                    <a:pt x="12698" y="7802"/>
                  </a:lnTo>
                  <a:cubicBezTo>
                    <a:pt x="12688" y="7804"/>
                    <a:pt x="12678" y="7805"/>
                    <a:pt x="12668" y="7807"/>
                  </a:cubicBezTo>
                  <a:cubicBezTo>
                    <a:pt x="12669" y="7811"/>
                    <a:pt x="12670" y="7814"/>
                    <a:pt x="12671" y="7818"/>
                  </a:cubicBezTo>
                  <a:lnTo>
                    <a:pt x="12671" y="7818"/>
                  </a:lnTo>
                  <a:cubicBezTo>
                    <a:pt x="12670" y="7818"/>
                    <a:pt x="12669" y="7819"/>
                    <a:pt x="12668" y="7819"/>
                  </a:cubicBezTo>
                  <a:cubicBezTo>
                    <a:pt x="12602" y="7864"/>
                    <a:pt x="12649" y="7939"/>
                    <a:pt x="12704" y="7939"/>
                  </a:cubicBezTo>
                  <a:cubicBezTo>
                    <a:pt x="12708" y="7939"/>
                    <a:pt x="12712" y="7939"/>
                    <a:pt x="12716" y="7938"/>
                  </a:cubicBezTo>
                  <a:cubicBezTo>
                    <a:pt x="12763" y="7931"/>
                    <a:pt x="12810" y="7927"/>
                    <a:pt x="12856" y="7927"/>
                  </a:cubicBezTo>
                  <a:cubicBezTo>
                    <a:pt x="13108" y="7927"/>
                    <a:pt x="13357" y="8033"/>
                    <a:pt x="13538" y="8224"/>
                  </a:cubicBezTo>
                  <a:cubicBezTo>
                    <a:pt x="13740" y="8450"/>
                    <a:pt x="13823" y="8760"/>
                    <a:pt x="13764" y="9057"/>
                  </a:cubicBezTo>
                  <a:cubicBezTo>
                    <a:pt x="13716" y="9224"/>
                    <a:pt x="13645" y="9379"/>
                    <a:pt x="13502" y="9498"/>
                  </a:cubicBezTo>
                  <a:cubicBezTo>
                    <a:pt x="13456" y="9544"/>
                    <a:pt x="13503" y="9612"/>
                    <a:pt x="13554" y="9612"/>
                  </a:cubicBezTo>
                  <a:cubicBezTo>
                    <a:pt x="13569" y="9612"/>
                    <a:pt x="13584" y="9606"/>
                    <a:pt x="13597" y="9593"/>
                  </a:cubicBezTo>
                  <a:cubicBezTo>
                    <a:pt x="13847" y="9343"/>
                    <a:pt x="13954" y="8986"/>
                    <a:pt x="13895" y="8629"/>
                  </a:cubicBezTo>
                  <a:cubicBezTo>
                    <a:pt x="13835" y="8283"/>
                    <a:pt x="13573" y="7998"/>
                    <a:pt x="13252" y="7867"/>
                  </a:cubicBezTo>
                  <a:cubicBezTo>
                    <a:pt x="13137" y="7821"/>
                    <a:pt x="13013" y="7795"/>
                    <a:pt x="12885" y="7791"/>
                  </a:cubicBezTo>
                  <a:lnTo>
                    <a:pt x="12885" y="7791"/>
                  </a:lnTo>
                  <a:cubicBezTo>
                    <a:pt x="13157" y="7506"/>
                    <a:pt x="13204" y="7043"/>
                    <a:pt x="13002" y="6700"/>
                  </a:cubicBezTo>
                  <a:cubicBezTo>
                    <a:pt x="12798" y="6372"/>
                    <a:pt x="12423" y="6196"/>
                    <a:pt x="12048" y="6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4"/>
            <p:cNvSpPr/>
            <p:nvPr/>
          </p:nvSpPr>
          <p:spPr>
            <a:xfrm>
              <a:off x="7486376" y="3042977"/>
              <a:ext cx="1371441" cy="1810540"/>
            </a:xfrm>
            <a:custGeom>
              <a:avLst/>
              <a:gdLst/>
              <a:ahLst/>
              <a:cxnLst/>
              <a:rect l="l" t="t" r="r" b="b"/>
              <a:pathLst>
                <a:path w="21682" h="28624" extrusionOk="0">
                  <a:moveTo>
                    <a:pt x="21682" y="3537"/>
                  </a:moveTo>
                  <a:lnTo>
                    <a:pt x="19967" y="3918"/>
                  </a:lnTo>
                  <a:lnTo>
                    <a:pt x="13871" y="26635"/>
                  </a:lnTo>
                  <a:lnTo>
                    <a:pt x="13871" y="26635"/>
                  </a:lnTo>
                  <a:lnTo>
                    <a:pt x="14812" y="26182"/>
                  </a:lnTo>
                  <a:lnTo>
                    <a:pt x="21682" y="3537"/>
                  </a:lnTo>
                  <a:close/>
                  <a:moveTo>
                    <a:pt x="18062" y="4334"/>
                  </a:moveTo>
                  <a:lnTo>
                    <a:pt x="15776" y="4811"/>
                  </a:lnTo>
                  <a:lnTo>
                    <a:pt x="11073" y="28040"/>
                  </a:lnTo>
                  <a:lnTo>
                    <a:pt x="12324" y="27409"/>
                  </a:lnTo>
                  <a:lnTo>
                    <a:pt x="18062" y="4334"/>
                  </a:lnTo>
                  <a:close/>
                  <a:moveTo>
                    <a:pt x="870" y="1"/>
                  </a:moveTo>
                  <a:lnTo>
                    <a:pt x="1" y="15979"/>
                  </a:lnTo>
                  <a:cubicBezTo>
                    <a:pt x="524" y="16610"/>
                    <a:pt x="1108" y="17169"/>
                    <a:pt x="1763" y="17646"/>
                  </a:cubicBezTo>
                  <a:lnTo>
                    <a:pt x="1167" y="24968"/>
                  </a:lnTo>
                  <a:lnTo>
                    <a:pt x="2560" y="25563"/>
                  </a:lnTo>
                  <a:lnTo>
                    <a:pt x="3275" y="18574"/>
                  </a:lnTo>
                  <a:cubicBezTo>
                    <a:pt x="3965" y="18896"/>
                    <a:pt x="4704" y="19158"/>
                    <a:pt x="5477" y="19312"/>
                  </a:cubicBezTo>
                  <a:cubicBezTo>
                    <a:pt x="5513" y="19312"/>
                    <a:pt x="5537" y="19336"/>
                    <a:pt x="5573" y="19336"/>
                  </a:cubicBezTo>
                  <a:lnTo>
                    <a:pt x="4477" y="26373"/>
                  </a:lnTo>
                  <a:lnTo>
                    <a:pt x="5954" y="26992"/>
                  </a:lnTo>
                  <a:lnTo>
                    <a:pt x="7323" y="19479"/>
                  </a:lnTo>
                  <a:cubicBezTo>
                    <a:pt x="8216" y="19479"/>
                    <a:pt x="9109" y="19348"/>
                    <a:pt x="9978" y="19074"/>
                  </a:cubicBezTo>
                  <a:lnTo>
                    <a:pt x="9978" y="19074"/>
                  </a:lnTo>
                  <a:cubicBezTo>
                    <a:pt x="9442" y="21968"/>
                    <a:pt x="8621" y="26242"/>
                    <a:pt x="8299" y="27944"/>
                  </a:cubicBezTo>
                  <a:lnTo>
                    <a:pt x="9859" y="28623"/>
                  </a:lnTo>
                  <a:lnTo>
                    <a:pt x="14264" y="5120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4"/>
            <p:cNvSpPr/>
            <p:nvPr/>
          </p:nvSpPr>
          <p:spPr>
            <a:xfrm>
              <a:off x="7585430" y="3405983"/>
              <a:ext cx="578444" cy="573131"/>
            </a:xfrm>
            <a:custGeom>
              <a:avLst/>
              <a:gdLst/>
              <a:ahLst/>
              <a:cxnLst/>
              <a:rect l="l" t="t" r="r" b="b"/>
              <a:pathLst>
                <a:path w="9145" h="9061" extrusionOk="0">
                  <a:moveTo>
                    <a:pt x="3906" y="0"/>
                  </a:moveTo>
                  <a:lnTo>
                    <a:pt x="3334" y="1357"/>
                  </a:lnTo>
                  <a:lnTo>
                    <a:pt x="2001" y="750"/>
                  </a:lnTo>
                  <a:lnTo>
                    <a:pt x="2072" y="2203"/>
                  </a:lnTo>
                  <a:lnTo>
                    <a:pt x="608" y="2238"/>
                  </a:lnTo>
                  <a:lnTo>
                    <a:pt x="1310" y="3524"/>
                  </a:lnTo>
                  <a:lnTo>
                    <a:pt x="1" y="4179"/>
                  </a:lnTo>
                  <a:lnTo>
                    <a:pt x="1191" y="5048"/>
                  </a:lnTo>
                  <a:lnTo>
                    <a:pt x="298" y="6203"/>
                  </a:lnTo>
                  <a:lnTo>
                    <a:pt x="1739" y="6465"/>
                  </a:lnTo>
                  <a:lnTo>
                    <a:pt x="1441" y="7894"/>
                  </a:lnTo>
                  <a:lnTo>
                    <a:pt x="2858" y="7489"/>
                  </a:lnTo>
                  <a:lnTo>
                    <a:pt x="3215" y="8918"/>
                  </a:lnTo>
                  <a:lnTo>
                    <a:pt x="4299" y="7953"/>
                  </a:lnTo>
                  <a:lnTo>
                    <a:pt x="5239" y="9061"/>
                  </a:lnTo>
                  <a:lnTo>
                    <a:pt x="5811" y="7727"/>
                  </a:lnTo>
                  <a:lnTo>
                    <a:pt x="7144" y="8334"/>
                  </a:lnTo>
                  <a:lnTo>
                    <a:pt x="7073" y="6858"/>
                  </a:lnTo>
                  <a:lnTo>
                    <a:pt x="8526" y="6834"/>
                  </a:lnTo>
                  <a:lnTo>
                    <a:pt x="7823" y="5548"/>
                  </a:lnTo>
                  <a:lnTo>
                    <a:pt x="9145" y="4894"/>
                  </a:lnTo>
                  <a:lnTo>
                    <a:pt x="7954" y="4036"/>
                  </a:lnTo>
                  <a:lnTo>
                    <a:pt x="8847" y="2869"/>
                  </a:lnTo>
                  <a:lnTo>
                    <a:pt x="7394" y="2619"/>
                  </a:lnTo>
                  <a:lnTo>
                    <a:pt x="7692" y="1191"/>
                  </a:lnTo>
                  <a:lnTo>
                    <a:pt x="6287" y="1584"/>
                  </a:lnTo>
                  <a:lnTo>
                    <a:pt x="5930" y="167"/>
                  </a:lnTo>
                  <a:lnTo>
                    <a:pt x="4835" y="1131"/>
                  </a:lnTo>
                  <a:lnTo>
                    <a:pt x="3906" y="0"/>
                  </a:lnTo>
                  <a:close/>
                </a:path>
              </a:pathLst>
            </a:custGeom>
            <a:solidFill>
              <a:srgbClr val="1A0A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8" name="Google Shape;1138;p44"/>
          <p:cNvGrpSpPr/>
          <p:nvPr/>
        </p:nvGrpSpPr>
        <p:grpSpPr>
          <a:xfrm>
            <a:off x="7841880" y="3354187"/>
            <a:ext cx="1127161" cy="2010114"/>
            <a:chOff x="-195669" y="1952562"/>
            <a:chExt cx="1015277" cy="1810588"/>
          </a:xfrm>
        </p:grpSpPr>
        <p:sp>
          <p:nvSpPr>
            <p:cNvPr id="1139" name="Google Shape;1139;p44"/>
            <p:cNvSpPr/>
            <p:nvPr/>
          </p:nvSpPr>
          <p:spPr>
            <a:xfrm>
              <a:off x="-195669" y="1952562"/>
              <a:ext cx="1015277" cy="1810588"/>
            </a:xfrm>
            <a:custGeom>
              <a:avLst/>
              <a:gdLst/>
              <a:ahLst/>
              <a:cxnLst/>
              <a:rect l="l" t="t" r="r" b="b"/>
              <a:pathLst>
                <a:path w="22135" h="39470" extrusionOk="0">
                  <a:moveTo>
                    <a:pt x="10776" y="1"/>
                  </a:moveTo>
                  <a:cubicBezTo>
                    <a:pt x="10323" y="1"/>
                    <a:pt x="9871" y="167"/>
                    <a:pt x="9513" y="477"/>
                  </a:cubicBezTo>
                  <a:cubicBezTo>
                    <a:pt x="9132" y="810"/>
                    <a:pt x="8894" y="1298"/>
                    <a:pt x="8847" y="1810"/>
                  </a:cubicBezTo>
                  <a:lnTo>
                    <a:pt x="8454" y="7168"/>
                  </a:lnTo>
                  <a:cubicBezTo>
                    <a:pt x="6585" y="7192"/>
                    <a:pt x="4918" y="7406"/>
                    <a:pt x="3608" y="7775"/>
                  </a:cubicBezTo>
                  <a:cubicBezTo>
                    <a:pt x="2763" y="8013"/>
                    <a:pt x="2084" y="8299"/>
                    <a:pt x="1548" y="8668"/>
                  </a:cubicBezTo>
                  <a:cubicBezTo>
                    <a:pt x="477" y="9406"/>
                    <a:pt x="203" y="10299"/>
                    <a:pt x="155" y="10930"/>
                  </a:cubicBezTo>
                  <a:lnTo>
                    <a:pt x="48" y="12371"/>
                  </a:lnTo>
                  <a:cubicBezTo>
                    <a:pt x="0" y="12978"/>
                    <a:pt x="143" y="13800"/>
                    <a:pt x="881" y="14609"/>
                  </a:cubicBezTo>
                  <a:lnTo>
                    <a:pt x="2584" y="35838"/>
                  </a:lnTo>
                  <a:cubicBezTo>
                    <a:pt x="2620" y="36374"/>
                    <a:pt x="2882" y="36874"/>
                    <a:pt x="3298" y="37196"/>
                  </a:cubicBezTo>
                  <a:cubicBezTo>
                    <a:pt x="3370" y="37255"/>
                    <a:pt x="4096" y="37827"/>
                    <a:pt x="5287" y="38374"/>
                  </a:cubicBezTo>
                  <a:cubicBezTo>
                    <a:pt x="6846" y="39101"/>
                    <a:pt x="8597" y="39470"/>
                    <a:pt x="10299" y="39470"/>
                  </a:cubicBezTo>
                  <a:cubicBezTo>
                    <a:pt x="12347" y="39470"/>
                    <a:pt x="14371" y="38970"/>
                    <a:pt x="16348" y="37958"/>
                  </a:cubicBezTo>
                  <a:cubicBezTo>
                    <a:pt x="16895" y="37672"/>
                    <a:pt x="17264" y="37148"/>
                    <a:pt x="17372" y="36541"/>
                  </a:cubicBezTo>
                  <a:lnTo>
                    <a:pt x="20801" y="16086"/>
                  </a:lnTo>
                  <a:cubicBezTo>
                    <a:pt x="21670" y="15407"/>
                    <a:pt x="21932" y="14598"/>
                    <a:pt x="21967" y="13990"/>
                  </a:cubicBezTo>
                  <a:lnTo>
                    <a:pt x="22075" y="12550"/>
                  </a:lnTo>
                  <a:cubicBezTo>
                    <a:pt x="22134" y="11859"/>
                    <a:pt x="21944" y="10847"/>
                    <a:pt x="20801" y="9895"/>
                  </a:cubicBezTo>
                  <a:cubicBezTo>
                    <a:pt x="20229" y="9442"/>
                    <a:pt x="19467" y="9025"/>
                    <a:pt x="18538" y="8668"/>
                  </a:cubicBezTo>
                  <a:cubicBezTo>
                    <a:pt x="17300" y="8192"/>
                    <a:pt x="15740" y="7799"/>
                    <a:pt x="14026" y="7537"/>
                  </a:cubicBezTo>
                  <a:lnTo>
                    <a:pt x="14407" y="2203"/>
                  </a:lnTo>
                  <a:cubicBezTo>
                    <a:pt x="14490" y="1132"/>
                    <a:pt x="13681" y="191"/>
                    <a:pt x="12609" y="120"/>
                  </a:cubicBezTo>
                  <a:lnTo>
                    <a:pt x="109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4"/>
            <p:cNvSpPr/>
            <p:nvPr/>
          </p:nvSpPr>
          <p:spPr>
            <a:xfrm>
              <a:off x="-71184" y="2554455"/>
              <a:ext cx="753144" cy="1119748"/>
            </a:xfrm>
            <a:custGeom>
              <a:avLst/>
              <a:gdLst/>
              <a:ahLst/>
              <a:cxnLst/>
              <a:rect l="l" t="t" r="r" b="b"/>
              <a:pathLst>
                <a:path w="16420" h="24410" extrusionOk="0">
                  <a:moveTo>
                    <a:pt x="1" y="0"/>
                  </a:moveTo>
                  <a:lnTo>
                    <a:pt x="1799" y="22574"/>
                  </a:lnTo>
                  <a:cubicBezTo>
                    <a:pt x="1799" y="22574"/>
                    <a:pt x="4063" y="24409"/>
                    <a:pt x="7575" y="24409"/>
                  </a:cubicBezTo>
                  <a:cubicBezTo>
                    <a:pt x="9091" y="24409"/>
                    <a:pt x="10841" y="24067"/>
                    <a:pt x="12741" y="23086"/>
                  </a:cubicBezTo>
                  <a:lnTo>
                    <a:pt x="16420" y="9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1" name="Google Shape;1141;p44"/>
            <p:cNvGrpSpPr/>
            <p:nvPr/>
          </p:nvGrpSpPr>
          <p:grpSpPr>
            <a:xfrm>
              <a:off x="-71184" y="2555005"/>
              <a:ext cx="745484" cy="1119748"/>
              <a:chOff x="2911300" y="-1408675"/>
              <a:chExt cx="406325" cy="610250"/>
            </a:xfrm>
          </p:grpSpPr>
          <p:sp>
            <p:nvSpPr>
              <p:cNvPr id="1142" name="Google Shape;1142;p44"/>
              <p:cNvSpPr/>
              <p:nvPr/>
            </p:nvSpPr>
            <p:spPr>
              <a:xfrm>
                <a:off x="2954175" y="-875575"/>
                <a:ext cx="275950" cy="77150"/>
              </a:xfrm>
              <a:custGeom>
                <a:avLst/>
                <a:gdLst/>
                <a:ahLst/>
                <a:cxnLst/>
                <a:rect l="l" t="t" r="r" b="b"/>
                <a:pathLst>
                  <a:path w="11038" h="3086" extrusionOk="0">
                    <a:moveTo>
                      <a:pt x="0" y="0"/>
                    </a:moveTo>
                    <a:lnTo>
                      <a:pt x="96" y="1250"/>
                    </a:lnTo>
                    <a:cubicBezTo>
                      <a:pt x="96" y="1250"/>
                      <a:pt x="1274" y="2203"/>
                      <a:pt x="3251" y="2739"/>
                    </a:cubicBezTo>
                    <a:cubicBezTo>
                      <a:pt x="3168" y="2751"/>
                      <a:pt x="4703" y="3072"/>
                      <a:pt x="5537" y="3084"/>
                    </a:cubicBezTo>
                    <a:cubicBezTo>
                      <a:pt x="5608" y="3085"/>
                      <a:pt x="5680" y="3085"/>
                      <a:pt x="5751" y="3085"/>
                    </a:cubicBezTo>
                    <a:cubicBezTo>
                      <a:pt x="7508" y="3085"/>
                      <a:pt x="9069" y="2793"/>
                      <a:pt x="11026" y="1786"/>
                    </a:cubicBezTo>
                    <a:lnTo>
                      <a:pt x="11038" y="16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4"/>
              <p:cNvSpPr/>
              <p:nvPr/>
            </p:nvSpPr>
            <p:spPr>
              <a:xfrm>
                <a:off x="2945250" y="-984525"/>
                <a:ext cx="302725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12109" h="4013" extrusionOk="0">
                    <a:moveTo>
                      <a:pt x="0" y="0"/>
                    </a:moveTo>
                    <a:lnTo>
                      <a:pt x="179" y="2275"/>
                    </a:lnTo>
                    <a:lnTo>
                      <a:pt x="11740" y="4013"/>
                    </a:lnTo>
                    <a:lnTo>
                      <a:pt x="12109" y="18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44"/>
              <p:cNvSpPr/>
              <p:nvPr/>
            </p:nvSpPr>
            <p:spPr>
              <a:xfrm>
                <a:off x="2936625" y="-1093475"/>
                <a:ext cx="328925" cy="104500"/>
              </a:xfrm>
              <a:custGeom>
                <a:avLst/>
                <a:gdLst/>
                <a:ahLst/>
                <a:cxnLst/>
                <a:rect l="l" t="t" r="r" b="b"/>
                <a:pathLst>
                  <a:path w="13157" h="4180" extrusionOk="0">
                    <a:moveTo>
                      <a:pt x="0" y="1"/>
                    </a:moveTo>
                    <a:lnTo>
                      <a:pt x="179" y="2275"/>
                    </a:lnTo>
                    <a:lnTo>
                      <a:pt x="12787" y="4180"/>
                    </a:lnTo>
                    <a:lnTo>
                      <a:pt x="13156" y="19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4"/>
              <p:cNvSpPr/>
              <p:nvPr/>
            </p:nvSpPr>
            <p:spPr>
              <a:xfrm>
                <a:off x="2911300" y="-1408675"/>
                <a:ext cx="406325" cy="104200"/>
              </a:xfrm>
              <a:custGeom>
                <a:avLst/>
                <a:gdLst/>
                <a:ahLst/>
                <a:cxnLst/>
                <a:rect l="l" t="t" r="r" b="b"/>
                <a:pathLst>
                  <a:path w="16253" h="4168" extrusionOk="0">
                    <a:moveTo>
                      <a:pt x="1" y="0"/>
                    </a:moveTo>
                    <a:lnTo>
                      <a:pt x="144" y="1798"/>
                    </a:lnTo>
                    <a:lnTo>
                      <a:pt x="15896" y="4167"/>
                    </a:lnTo>
                    <a:lnTo>
                      <a:pt x="16253" y="1965"/>
                    </a:lnTo>
                    <a:lnTo>
                      <a:pt x="5180" y="2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4"/>
              <p:cNvSpPr/>
              <p:nvPr/>
            </p:nvSpPr>
            <p:spPr>
              <a:xfrm>
                <a:off x="2927675" y="-1202700"/>
                <a:ext cx="354850" cy="108375"/>
              </a:xfrm>
              <a:custGeom>
                <a:avLst/>
                <a:gdLst/>
                <a:ahLst/>
                <a:cxnLst/>
                <a:rect l="l" t="t" r="r" b="b"/>
                <a:pathLst>
                  <a:path w="14194" h="4335" extrusionOk="0">
                    <a:moveTo>
                      <a:pt x="1" y="0"/>
                    </a:moveTo>
                    <a:lnTo>
                      <a:pt x="191" y="2286"/>
                    </a:lnTo>
                    <a:lnTo>
                      <a:pt x="13836" y="4334"/>
                    </a:lnTo>
                    <a:lnTo>
                      <a:pt x="14193" y="21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4"/>
              <p:cNvSpPr/>
              <p:nvPr/>
            </p:nvSpPr>
            <p:spPr>
              <a:xfrm>
                <a:off x="2919050" y="-1311650"/>
                <a:ext cx="381025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4502" extrusionOk="0">
                    <a:moveTo>
                      <a:pt x="1" y="1"/>
                    </a:moveTo>
                    <a:lnTo>
                      <a:pt x="179" y="2275"/>
                    </a:lnTo>
                    <a:lnTo>
                      <a:pt x="14883" y="4501"/>
                    </a:lnTo>
                    <a:lnTo>
                      <a:pt x="15241" y="22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48" name="Google Shape;1148;p44"/>
            <p:cNvSpPr/>
            <p:nvPr/>
          </p:nvSpPr>
          <p:spPr>
            <a:xfrm>
              <a:off x="-108841" y="2436562"/>
              <a:ext cx="835568" cy="242390"/>
            </a:xfrm>
            <a:custGeom>
              <a:avLst/>
              <a:gdLst/>
              <a:ahLst/>
              <a:cxnLst/>
              <a:rect l="l" t="t" r="r" b="b"/>
              <a:pathLst>
                <a:path w="18217" h="5284" extrusionOk="0">
                  <a:moveTo>
                    <a:pt x="7066" y="0"/>
                  </a:moveTo>
                  <a:cubicBezTo>
                    <a:pt x="3155" y="0"/>
                    <a:pt x="198" y="789"/>
                    <a:pt x="108" y="1987"/>
                  </a:cubicBezTo>
                  <a:cubicBezTo>
                    <a:pt x="0" y="3392"/>
                    <a:pt x="3941" y="4844"/>
                    <a:pt x="8930" y="5201"/>
                  </a:cubicBezTo>
                  <a:cubicBezTo>
                    <a:pt x="9701" y="5257"/>
                    <a:pt x="10450" y="5283"/>
                    <a:pt x="11168" y="5283"/>
                  </a:cubicBezTo>
                  <a:cubicBezTo>
                    <a:pt x="15086" y="5283"/>
                    <a:pt x="18043" y="4494"/>
                    <a:pt x="18134" y="3296"/>
                  </a:cubicBezTo>
                  <a:cubicBezTo>
                    <a:pt x="18217" y="1880"/>
                    <a:pt x="14276" y="439"/>
                    <a:pt x="9299" y="82"/>
                  </a:cubicBezTo>
                  <a:cubicBezTo>
                    <a:pt x="8531" y="27"/>
                    <a:pt x="7782" y="0"/>
                    <a:pt x="7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4"/>
            <p:cNvSpPr/>
            <p:nvPr/>
          </p:nvSpPr>
          <p:spPr>
            <a:xfrm>
              <a:off x="-105034" y="2461058"/>
              <a:ext cx="832312" cy="127296"/>
            </a:xfrm>
            <a:custGeom>
              <a:avLst/>
              <a:gdLst/>
              <a:ahLst/>
              <a:cxnLst/>
              <a:rect l="l" t="t" r="r" b="b"/>
              <a:pathLst>
                <a:path w="18146" h="2775" extrusionOk="0">
                  <a:moveTo>
                    <a:pt x="108" y="0"/>
                  </a:moveTo>
                  <a:lnTo>
                    <a:pt x="1" y="1453"/>
                  </a:lnTo>
                  <a:lnTo>
                    <a:pt x="18039" y="2774"/>
                  </a:lnTo>
                  <a:lnTo>
                    <a:pt x="18146" y="132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4"/>
            <p:cNvSpPr/>
            <p:nvPr/>
          </p:nvSpPr>
          <p:spPr>
            <a:xfrm>
              <a:off x="-103934" y="2370277"/>
              <a:ext cx="836165" cy="242528"/>
            </a:xfrm>
            <a:custGeom>
              <a:avLst/>
              <a:gdLst/>
              <a:ahLst/>
              <a:cxnLst/>
              <a:rect l="l" t="t" r="r" b="b"/>
              <a:pathLst>
                <a:path w="18230" h="5287" extrusionOk="0">
                  <a:moveTo>
                    <a:pt x="7032" y="0"/>
                  </a:moveTo>
                  <a:cubicBezTo>
                    <a:pt x="3135" y="0"/>
                    <a:pt x="188" y="797"/>
                    <a:pt x="108" y="1991"/>
                  </a:cubicBezTo>
                  <a:cubicBezTo>
                    <a:pt x="1" y="3396"/>
                    <a:pt x="3942" y="4849"/>
                    <a:pt x="8930" y="5206"/>
                  </a:cubicBezTo>
                  <a:cubicBezTo>
                    <a:pt x="9693" y="5261"/>
                    <a:pt x="10435" y="5287"/>
                    <a:pt x="11147" y="5287"/>
                  </a:cubicBezTo>
                  <a:cubicBezTo>
                    <a:pt x="15069" y="5287"/>
                    <a:pt x="18041" y="4490"/>
                    <a:pt x="18122" y="3301"/>
                  </a:cubicBezTo>
                  <a:cubicBezTo>
                    <a:pt x="18229" y="1884"/>
                    <a:pt x="14276" y="443"/>
                    <a:pt x="9299" y="86"/>
                  </a:cubicBezTo>
                  <a:cubicBezTo>
                    <a:pt x="8519" y="28"/>
                    <a:pt x="7759" y="0"/>
                    <a:pt x="70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4"/>
            <p:cNvSpPr/>
            <p:nvPr/>
          </p:nvSpPr>
          <p:spPr>
            <a:xfrm>
              <a:off x="265804" y="2042151"/>
              <a:ext cx="109256" cy="449000"/>
            </a:xfrm>
            <a:custGeom>
              <a:avLst/>
              <a:gdLst/>
              <a:ahLst/>
              <a:cxnLst/>
              <a:rect l="l" t="t" r="r" b="b"/>
              <a:pathLst>
                <a:path w="2382" h="9788" extrusionOk="0">
                  <a:moveTo>
                    <a:pt x="715" y="0"/>
                  </a:moveTo>
                  <a:lnTo>
                    <a:pt x="0" y="9668"/>
                  </a:lnTo>
                  <a:lnTo>
                    <a:pt x="1679" y="9787"/>
                  </a:lnTo>
                  <a:lnTo>
                    <a:pt x="2381" y="119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2" name="Google Shape;1152;p44"/>
            <p:cNvGrpSpPr/>
            <p:nvPr/>
          </p:nvGrpSpPr>
          <p:grpSpPr>
            <a:xfrm>
              <a:off x="266859" y="2041600"/>
              <a:ext cx="109302" cy="449000"/>
              <a:chOff x="3095550" y="-1688475"/>
              <a:chExt cx="59575" cy="244700"/>
            </a:xfrm>
          </p:grpSpPr>
          <p:sp>
            <p:nvSpPr>
              <p:cNvPr id="1153" name="Google Shape;1153;p44"/>
              <p:cNvSpPr/>
              <p:nvPr/>
            </p:nvSpPr>
            <p:spPr>
              <a:xfrm>
                <a:off x="3095550" y="-1514050"/>
                <a:ext cx="42600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2811" extrusionOk="0">
                    <a:moveTo>
                      <a:pt x="191" y="0"/>
                    </a:moveTo>
                    <a:lnTo>
                      <a:pt x="1" y="2691"/>
                    </a:lnTo>
                    <a:lnTo>
                      <a:pt x="1680" y="2810"/>
                    </a:lnTo>
                    <a:lnTo>
                      <a:pt x="1704" y="2441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44"/>
              <p:cNvSpPr/>
              <p:nvPr/>
            </p:nvSpPr>
            <p:spPr>
              <a:xfrm>
                <a:off x="3112225" y="-1688475"/>
                <a:ext cx="42900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2846" extrusionOk="0">
                    <a:moveTo>
                      <a:pt x="25" y="0"/>
                    </a:moveTo>
                    <a:lnTo>
                      <a:pt x="1" y="405"/>
                    </a:lnTo>
                    <a:lnTo>
                      <a:pt x="1513" y="2846"/>
                    </a:lnTo>
                    <a:lnTo>
                      <a:pt x="1715" y="119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44"/>
              <p:cNvSpPr/>
              <p:nvPr/>
            </p:nvSpPr>
            <p:spPr>
              <a:xfrm>
                <a:off x="3103600" y="-1633425"/>
                <a:ext cx="43175" cy="1330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5323" extrusionOk="0">
                    <a:moveTo>
                      <a:pt x="215" y="1"/>
                    </a:moveTo>
                    <a:lnTo>
                      <a:pt x="0" y="2882"/>
                    </a:lnTo>
                    <a:lnTo>
                      <a:pt x="1524" y="5323"/>
                    </a:lnTo>
                    <a:lnTo>
                      <a:pt x="1727" y="2442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56" name="Google Shape;1156;p44"/>
          <p:cNvSpPr/>
          <p:nvPr/>
        </p:nvSpPr>
        <p:spPr>
          <a:xfrm>
            <a:off x="7629028" y="1304603"/>
            <a:ext cx="212841" cy="281492"/>
          </a:xfrm>
          <a:custGeom>
            <a:avLst/>
            <a:gdLst/>
            <a:ahLst/>
            <a:cxnLst/>
            <a:rect l="l" t="t" r="r" b="b"/>
            <a:pathLst>
              <a:path w="12919" h="17086" extrusionOk="0">
                <a:moveTo>
                  <a:pt x="6465" y="0"/>
                </a:moveTo>
                <a:cubicBezTo>
                  <a:pt x="6013" y="0"/>
                  <a:pt x="5656" y="358"/>
                  <a:pt x="5656" y="798"/>
                </a:cubicBezTo>
                <a:lnTo>
                  <a:pt x="5656" y="6906"/>
                </a:lnTo>
                <a:lnTo>
                  <a:pt x="1405" y="3596"/>
                </a:lnTo>
                <a:cubicBezTo>
                  <a:pt x="1257" y="3488"/>
                  <a:pt x="1083" y="3434"/>
                  <a:pt x="911" y="3434"/>
                </a:cubicBezTo>
                <a:cubicBezTo>
                  <a:pt x="667" y="3434"/>
                  <a:pt x="427" y="3541"/>
                  <a:pt x="274" y="3751"/>
                </a:cubicBezTo>
                <a:cubicBezTo>
                  <a:pt x="0" y="4108"/>
                  <a:pt x="60" y="4608"/>
                  <a:pt x="417" y="4882"/>
                </a:cubicBezTo>
                <a:lnTo>
                  <a:pt x="5155" y="8549"/>
                </a:lnTo>
                <a:lnTo>
                  <a:pt x="417" y="12204"/>
                </a:lnTo>
                <a:cubicBezTo>
                  <a:pt x="60" y="12478"/>
                  <a:pt x="0" y="12990"/>
                  <a:pt x="274" y="13335"/>
                </a:cubicBezTo>
                <a:cubicBezTo>
                  <a:pt x="429" y="13550"/>
                  <a:pt x="667" y="13645"/>
                  <a:pt x="905" y="13645"/>
                </a:cubicBezTo>
                <a:cubicBezTo>
                  <a:pt x="1084" y="13645"/>
                  <a:pt x="1250" y="13585"/>
                  <a:pt x="1405" y="13490"/>
                </a:cubicBezTo>
                <a:lnTo>
                  <a:pt x="5656" y="10180"/>
                </a:lnTo>
                <a:lnTo>
                  <a:pt x="5656" y="16288"/>
                </a:lnTo>
                <a:cubicBezTo>
                  <a:pt x="5656" y="16729"/>
                  <a:pt x="6013" y="17086"/>
                  <a:pt x="6465" y="17086"/>
                </a:cubicBezTo>
                <a:cubicBezTo>
                  <a:pt x="6906" y="17086"/>
                  <a:pt x="7263" y="16729"/>
                  <a:pt x="7263" y="16288"/>
                </a:cubicBezTo>
                <a:lnTo>
                  <a:pt x="7263" y="10180"/>
                </a:lnTo>
                <a:lnTo>
                  <a:pt x="11525" y="13490"/>
                </a:lnTo>
                <a:cubicBezTo>
                  <a:pt x="11668" y="13609"/>
                  <a:pt x="11847" y="13645"/>
                  <a:pt x="12013" y="13645"/>
                </a:cubicBezTo>
                <a:cubicBezTo>
                  <a:pt x="12252" y="13645"/>
                  <a:pt x="12490" y="13550"/>
                  <a:pt x="12656" y="13335"/>
                </a:cubicBezTo>
                <a:cubicBezTo>
                  <a:pt x="12918" y="12978"/>
                  <a:pt x="12847" y="12478"/>
                  <a:pt x="12502" y="12204"/>
                </a:cubicBezTo>
                <a:lnTo>
                  <a:pt x="7775" y="8549"/>
                </a:lnTo>
                <a:lnTo>
                  <a:pt x="12502" y="4882"/>
                </a:lnTo>
                <a:cubicBezTo>
                  <a:pt x="12859" y="4608"/>
                  <a:pt x="12918" y="4096"/>
                  <a:pt x="12656" y="3751"/>
                </a:cubicBezTo>
                <a:cubicBezTo>
                  <a:pt x="12496" y="3541"/>
                  <a:pt x="12249" y="3434"/>
                  <a:pt x="12006" y="3434"/>
                </a:cubicBezTo>
                <a:cubicBezTo>
                  <a:pt x="11834" y="3434"/>
                  <a:pt x="11663" y="3488"/>
                  <a:pt x="11525" y="3596"/>
                </a:cubicBezTo>
                <a:lnTo>
                  <a:pt x="7263" y="6906"/>
                </a:lnTo>
                <a:lnTo>
                  <a:pt x="7263" y="798"/>
                </a:lnTo>
                <a:cubicBezTo>
                  <a:pt x="7263" y="358"/>
                  <a:pt x="6906" y="0"/>
                  <a:pt x="64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44"/>
          <p:cNvSpPr/>
          <p:nvPr/>
        </p:nvSpPr>
        <p:spPr>
          <a:xfrm>
            <a:off x="1438688" y="3660463"/>
            <a:ext cx="212850" cy="213125"/>
          </a:xfrm>
          <a:custGeom>
            <a:avLst/>
            <a:gdLst/>
            <a:ahLst/>
            <a:cxnLst/>
            <a:rect l="l" t="t" r="r" b="b"/>
            <a:pathLst>
              <a:path w="8514" h="8525" extrusionOk="0">
                <a:moveTo>
                  <a:pt x="4251" y="1631"/>
                </a:moveTo>
                <a:cubicBezTo>
                  <a:pt x="5704" y="1631"/>
                  <a:pt x="6894" y="2810"/>
                  <a:pt x="6894" y="4263"/>
                </a:cubicBezTo>
                <a:cubicBezTo>
                  <a:pt x="6894" y="5703"/>
                  <a:pt x="5704" y="6894"/>
                  <a:pt x="4251" y="6894"/>
                </a:cubicBezTo>
                <a:cubicBezTo>
                  <a:pt x="2810" y="6894"/>
                  <a:pt x="1620" y="5727"/>
                  <a:pt x="1620" y="4263"/>
                </a:cubicBezTo>
                <a:cubicBezTo>
                  <a:pt x="1620" y="2822"/>
                  <a:pt x="2799" y="1631"/>
                  <a:pt x="4251" y="1631"/>
                </a:cubicBezTo>
                <a:close/>
                <a:moveTo>
                  <a:pt x="4251" y="0"/>
                </a:moveTo>
                <a:cubicBezTo>
                  <a:pt x="1906" y="0"/>
                  <a:pt x="1" y="1917"/>
                  <a:pt x="1" y="4263"/>
                </a:cubicBezTo>
                <a:cubicBezTo>
                  <a:pt x="1" y="6620"/>
                  <a:pt x="1906" y="8525"/>
                  <a:pt x="4251" y="8525"/>
                </a:cubicBezTo>
                <a:cubicBezTo>
                  <a:pt x="6597" y="8525"/>
                  <a:pt x="8514" y="6620"/>
                  <a:pt x="8514" y="4263"/>
                </a:cubicBezTo>
                <a:cubicBezTo>
                  <a:pt x="8514" y="1917"/>
                  <a:pt x="6609" y="0"/>
                  <a:pt x="425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44"/>
          <p:cNvSpPr/>
          <p:nvPr/>
        </p:nvSpPr>
        <p:spPr>
          <a:xfrm>
            <a:off x="847228" y="4218491"/>
            <a:ext cx="212841" cy="281492"/>
          </a:xfrm>
          <a:custGeom>
            <a:avLst/>
            <a:gdLst/>
            <a:ahLst/>
            <a:cxnLst/>
            <a:rect l="l" t="t" r="r" b="b"/>
            <a:pathLst>
              <a:path w="12919" h="17086" extrusionOk="0">
                <a:moveTo>
                  <a:pt x="6465" y="0"/>
                </a:moveTo>
                <a:cubicBezTo>
                  <a:pt x="6013" y="0"/>
                  <a:pt x="5656" y="358"/>
                  <a:pt x="5656" y="798"/>
                </a:cubicBezTo>
                <a:lnTo>
                  <a:pt x="5656" y="6906"/>
                </a:lnTo>
                <a:lnTo>
                  <a:pt x="1405" y="3596"/>
                </a:lnTo>
                <a:cubicBezTo>
                  <a:pt x="1257" y="3488"/>
                  <a:pt x="1083" y="3434"/>
                  <a:pt x="911" y="3434"/>
                </a:cubicBezTo>
                <a:cubicBezTo>
                  <a:pt x="667" y="3434"/>
                  <a:pt x="427" y="3541"/>
                  <a:pt x="274" y="3751"/>
                </a:cubicBezTo>
                <a:cubicBezTo>
                  <a:pt x="0" y="4108"/>
                  <a:pt x="60" y="4608"/>
                  <a:pt x="417" y="4882"/>
                </a:cubicBezTo>
                <a:lnTo>
                  <a:pt x="5155" y="8549"/>
                </a:lnTo>
                <a:lnTo>
                  <a:pt x="417" y="12204"/>
                </a:lnTo>
                <a:cubicBezTo>
                  <a:pt x="60" y="12478"/>
                  <a:pt x="0" y="12990"/>
                  <a:pt x="274" y="13335"/>
                </a:cubicBezTo>
                <a:cubicBezTo>
                  <a:pt x="429" y="13550"/>
                  <a:pt x="667" y="13645"/>
                  <a:pt x="905" y="13645"/>
                </a:cubicBezTo>
                <a:cubicBezTo>
                  <a:pt x="1084" y="13645"/>
                  <a:pt x="1250" y="13585"/>
                  <a:pt x="1405" y="13490"/>
                </a:cubicBezTo>
                <a:lnTo>
                  <a:pt x="5656" y="10180"/>
                </a:lnTo>
                <a:lnTo>
                  <a:pt x="5656" y="16288"/>
                </a:lnTo>
                <a:cubicBezTo>
                  <a:pt x="5656" y="16729"/>
                  <a:pt x="6013" y="17086"/>
                  <a:pt x="6465" y="17086"/>
                </a:cubicBezTo>
                <a:cubicBezTo>
                  <a:pt x="6906" y="17086"/>
                  <a:pt x="7263" y="16729"/>
                  <a:pt x="7263" y="16288"/>
                </a:cubicBezTo>
                <a:lnTo>
                  <a:pt x="7263" y="10180"/>
                </a:lnTo>
                <a:lnTo>
                  <a:pt x="11525" y="13490"/>
                </a:lnTo>
                <a:cubicBezTo>
                  <a:pt x="11668" y="13609"/>
                  <a:pt x="11847" y="13645"/>
                  <a:pt x="12013" y="13645"/>
                </a:cubicBezTo>
                <a:cubicBezTo>
                  <a:pt x="12252" y="13645"/>
                  <a:pt x="12490" y="13550"/>
                  <a:pt x="12656" y="13335"/>
                </a:cubicBezTo>
                <a:cubicBezTo>
                  <a:pt x="12918" y="12978"/>
                  <a:pt x="12847" y="12478"/>
                  <a:pt x="12502" y="12204"/>
                </a:cubicBezTo>
                <a:lnTo>
                  <a:pt x="7775" y="8549"/>
                </a:lnTo>
                <a:lnTo>
                  <a:pt x="12502" y="4882"/>
                </a:lnTo>
                <a:cubicBezTo>
                  <a:pt x="12859" y="4608"/>
                  <a:pt x="12918" y="4096"/>
                  <a:pt x="12656" y="3751"/>
                </a:cubicBezTo>
                <a:cubicBezTo>
                  <a:pt x="12496" y="3541"/>
                  <a:pt x="12249" y="3434"/>
                  <a:pt x="12006" y="3434"/>
                </a:cubicBezTo>
                <a:cubicBezTo>
                  <a:pt x="11834" y="3434"/>
                  <a:pt x="11663" y="3488"/>
                  <a:pt x="11525" y="3596"/>
                </a:cubicBezTo>
                <a:lnTo>
                  <a:pt x="7263" y="6906"/>
                </a:lnTo>
                <a:lnTo>
                  <a:pt x="7263" y="798"/>
                </a:lnTo>
                <a:cubicBezTo>
                  <a:pt x="7263" y="358"/>
                  <a:pt x="6906" y="0"/>
                  <a:pt x="64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44"/>
          <p:cNvSpPr/>
          <p:nvPr/>
        </p:nvSpPr>
        <p:spPr>
          <a:xfrm>
            <a:off x="7153688" y="4252663"/>
            <a:ext cx="212850" cy="213125"/>
          </a:xfrm>
          <a:custGeom>
            <a:avLst/>
            <a:gdLst/>
            <a:ahLst/>
            <a:cxnLst/>
            <a:rect l="l" t="t" r="r" b="b"/>
            <a:pathLst>
              <a:path w="8514" h="8525" extrusionOk="0">
                <a:moveTo>
                  <a:pt x="4251" y="1631"/>
                </a:moveTo>
                <a:cubicBezTo>
                  <a:pt x="5704" y="1631"/>
                  <a:pt x="6894" y="2810"/>
                  <a:pt x="6894" y="4263"/>
                </a:cubicBezTo>
                <a:cubicBezTo>
                  <a:pt x="6894" y="5703"/>
                  <a:pt x="5704" y="6894"/>
                  <a:pt x="4251" y="6894"/>
                </a:cubicBezTo>
                <a:cubicBezTo>
                  <a:pt x="2810" y="6894"/>
                  <a:pt x="1620" y="5727"/>
                  <a:pt x="1620" y="4263"/>
                </a:cubicBezTo>
                <a:cubicBezTo>
                  <a:pt x="1620" y="2822"/>
                  <a:pt x="2799" y="1631"/>
                  <a:pt x="4251" y="1631"/>
                </a:cubicBezTo>
                <a:close/>
                <a:moveTo>
                  <a:pt x="4251" y="0"/>
                </a:moveTo>
                <a:cubicBezTo>
                  <a:pt x="1906" y="0"/>
                  <a:pt x="1" y="1917"/>
                  <a:pt x="1" y="4263"/>
                </a:cubicBezTo>
                <a:cubicBezTo>
                  <a:pt x="1" y="6620"/>
                  <a:pt x="1906" y="8525"/>
                  <a:pt x="4251" y="8525"/>
                </a:cubicBezTo>
                <a:cubicBezTo>
                  <a:pt x="6597" y="8525"/>
                  <a:pt x="8514" y="6620"/>
                  <a:pt x="8514" y="4263"/>
                </a:cubicBezTo>
                <a:cubicBezTo>
                  <a:pt x="8514" y="1917"/>
                  <a:pt x="6609" y="0"/>
                  <a:pt x="425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74"/>
          <p:cNvSpPr txBox="1">
            <a:spLocks noGrp="1"/>
          </p:cNvSpPr>
          <p:nvPr>
            <p:ph type="title"/>
          </p:nvPr>
        </p:nvSpPr>
        <p:spPr>
          <a:xfrm>
            <a:off x="574159" y="595813"/>
            <a:ext cx="8325292" cy="573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aloo 2" panose="020B0604020202020204" charset="0"/>
                <a:cs typeface="Baloo 2" panose="020B0604020202020204" charset="0"/>
              </a:rPr>
              <a:t>When the budget increases, does the </a:t>
            </a:r>
            <a:r>
              <a:rPr lang="en-US" sz="2000" dirty="0" err="1">
                <a:latin typeface="Baloo 2" panose="020B0604020202020204" charset="0"/>
                <a:cs typeface="Baloo 2" panose="020B0604020202020204" charset="0"/>
              </a:rPr>
              <a:t>imdb_users_vote_count</a:t>
            </a:r>
            <a:r>
              <a:rPr lang="en-US" sz="2000" dirty="0">
                <a:latin typeface="Baloo 2" panose="020B0604020202020204" charset="0"/>
                <a:cs typeface="Baloo 2" panose="020B0604020202020204" charset="0"/>
              </a:rPr>
              <a:t> increase?</a:t>
            </a:r>
            <a:endParaRPr sz="2000" dirty="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67" name="Google Shape;1752;p61">
            <a:extLst>
              <a:ext uri="{FF2B5EF4-FFF2-40B4-BE49-F238E27FC236}">
                <a16:creationId xmlns:a16="http://schemas.microsoft.com/office/drawing/2014/main" id="{D675F7E7-0C7D-4963-A906-8DB2F9406299}"/>
              </a:ext>
            </a:extLst>
          </p:cNvPr>
          <p:cNvSpPr txBox="1">
            <a:spLocks/>
          </p:cNvSpPr>
          <p:nvPr/>
        </p:nvSpPr>
        <p:spPr>
          <a:xfrm>
            <a:off x="6326373" y="166925"/>
            <a:ext cx="2573078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-US" sz="1600" dirty="0">
                <a:latin typeface="Baloo 2" panose="020B0604020202020204" charset="0"/>
                <a:cs typeface="Baloo 2" panose="020B0604020202020204" charset="0"/>
              </a:rPr>
              <a:t>05. 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2505AE-63C5-4A52-9E1F-8E1EAC45A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362" y="1513053"/>
            <a:ext cx="7361275" cy="363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516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74"/>
          <p:cNvSpPr txBox="1">
            <a:spLocks noGrp="1"/>
          </p:cNvSpPr>
          <p:nvPr>
            <p:ph type="title"/>
          </p:nvPr>
        </p:nvSpPr>
        <p:spPr>
          <a:xfrm>
            <a:off x="574159" y="595813"/>
            <a:ext cx="8325292" cy="8927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aloo 2" panose="020B0604020202020204" charset="0"/>
                <a:cs typeface="Baloo 2" panose="020B0604020202020204" charset="0"/>
              </a:rPr>
              <a:t>When the  </a:t>
            </a:r>
            <a:r>
              <a:rPr lang="en-US" sz="2000" dirty="0" err="1">
                <a:latin typeface="Baloo 2" panose="020B0604020202020204" charset="0"/>
                <a:cs typeface="Baloo 2" panose="020B0604020202020204" charset="0"/>
              </a:rPr>
              <a:t>cast_total_number</a:t>
            </a:r>
            <a:r>
              <a:rPr lang="en-US" sz="2000" dirty="0">
                <a:latin typeface="Baloo 2" panose="020B0604020202020204" charset="0"/>
                <a:cs typeface="Baloo 2" panose="020B0604020202020204" charset="0"/>
              </a:rPr>
              <a:t> increases, does the budget increase?</a:t>
            </a:r>
            <a:endParaRPr sz="2000" dirty="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67" name="Google Shape;1752;p61">
            <a:extLst>
              <a:ext uri="{FF2B5EF4-FFF2-40B4-BE49-F238E27FC236}">
                <a16:creationId xmlns:a16="http://schemas.microsoft.com/office/drawing/2014/main" id="{D675F7E7-0C7D-4963-A906-8DB2F9406299}"/>
              </a:ext>
            </a:extLst>
          </p:cNvPr>
          <p:cNvSpPr txBox="1">
            <a:spLocks/>
          </p:cNvSpPr>
          <p:nvPr/>
        </p:nvSpPr>
        <p:spPr>
          <a:xfrm>
            <a:off x="6326373" y="166925"/>
            <a:ext cx="2573078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-US" sz="1600" dirty="0">
                <a:latin typeface="Baloo 2" panose="020B0604020202020204" charset="0"/>
                <a:cs typeface="Baloo 2" panose="020B0604020202020204" charset="0"/>
              </a:rPr>
              <a:t>05. 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4995BB-1543-469A-AEE2-251378AB2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60" y="1441318"/>
            <a:ext cx="7570381" cy="370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9400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74"/>
          <p:cNvSpPr txBox="1">
            <a:spLocks noGrp="1"/>
          </p:cNvSpPr>
          <p:nvPr>
            <p:ph type="title"/>
          </p:nvPr>
        </p:nvSpPr>
        <p:spPr>
          <a:xfrm>
            <a:off x="574159" y="595813"/>
            <a:ext cx="8325292" cy="8927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aloo 2" panose="020B0604020202020204" charset="0"/>
                <a:cs typeface="Baloo 2" panose="020B0604020202020204" charset="0"/>
              </a:rPr>
              <a:t>When the </a:t>
            </a:r>
            <a:r>
              <a:rPr lang="en-US" sz="2000" dirty="0" err="1">
                <a:latin typeface="Baloo 2" panose="020B0604020202020204" charset="0"/>
                <a:cs typeface="Baloo 2" panose="020B0604020202020204" charset="0"/>
              </a:rPr>
              <a:t>crew_total_number</a:t>
            </a:r>
            <a:r>
              <a:rPr lang="en-US" sz="2000" dirty="0">
                <a:latin typeface="Baloo 2" panose="020B0604020202020204" charset="0"/>
                <a:cs typeface="Baloo 2" panose="020B0604020202020204" charset="0"/>
              </a:rPr>
              <a:t> increases, does the budget increase?</a:t>
            </a:r>
            <a:endParaRPr sz="2000" dirty="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67" name="Google Shape;1752;p61">
            <a:extLst>
              <a:ext uri="{FF2B5EF4-FFF2-40B4-BE49-F238E27FC236}">
                <a16:creationId xmlns:a16="http://schemas.microsoft.com/office/drawing/2014/main" id="{D675F7E7-0C7D-4963-A906-8DB2F9406299}"/>
              </a:ext>
            </a:extLst>
          </p:cNvPr>
          <p:cNvSpPr txBox="1">
            <a:spLocks/>
          </p:cNvSpPr>
          <p:nvPr/>
        </p:nvSpPr>
        <p:spPr>
          <a:xfrm>
            <a:off x="6326373" y="166925"/>
            <a:ext cx="2573078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-US" sz="1600" dirty="0">
                <a:latin typeface="Baloo 2" panose="020B0604020202020204" charset="0"/>
                <a:cs typeface="Baloo 2" panose="020B0604020202020204" charset="0"/>
              </a:rPr>
              <a:t>05.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19F7B1-CD84-4305-8E7B-C24FFCFD7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30" y="1442120"/>
            <a:ext cx="7479340" cy="370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933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74"/>
          <p:cNvSpPr txBox="1">
            <a:spLocks noGrp="1"/>
          </p:cNvSpPr>
          <p:nvPr>
            <p:ph type="title"/>
          </p:nvPr>
        </p:nvSpPr>
        <p:spPr>
          <a:xfrm>
            <a:off x="720000" y="5958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aloo 2" panose="020B0604020202020204" charset="0"/>
                <a:cs typeface="Baloo 2" panose="020B0604020202020204" charset="0"/>
              </a:rPr>
              <a:t>Over time , runtime increases ?</a:t>
            </a:r>
            <a:endParaRPr sz="2000" dirty="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67" name="Google Shape;1752;p61">
            <a:extLst>
              <a:ext uri="{FF2B5EF4-FFF2-40B4-BE49-F238E27FC236}">
                <a16:creationId xmlns:a16="http://schemas.microsoft.com/office/drawing/2014/main" id="{D675F7E7-0C7D-4963-A906-8DB2F9406299}"/>
              </a:ext>
            </a:extLst>
          </p:cNvPr>
          <p:cNvSpPr txBox="1">
            <a:spLocks/>
          </p:cNvSpPr>
          <p:nvPr/>
        </p:nvSpPr>
        <p:spPr>
          <a:xfrm>
            <a:off x="6326373" y="166925"/>
            <a:ext cx="2573078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-US" sz="1600" dirty="0">
                <a:latin typeface="Baloo 2" panose="020B0604020202020204" charset="0"/>
                <a:cs typeface="Baloo 2" panose="020B0604020202020204" charset="0"/>
              </a:rPr>
              <a:t>05. 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58B8C1-9B72-410E-B84D-6ACF2EE9F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392865"/>
            <a:ext cx="7863976" cy="37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896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74"/>
          <p:cNvSpPr txBox="1">
            <a:spLocks noGrp="1"/>
          </p:cNvSpPr>
          <p:nvPr>
            <p:ph type="title"/>
          </p:nvPr>
        </p:nvSpPr>
        <p:spPr>
          <a:xfrm>
            <a:off x="720000" y="5958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aloo 2" panose="020B0604020202020204" charset="0"/>
                <a:cs typeface="Baloo 2" panose="020B0604020202020204" charset="0"/>
              </a:rPr>
              <a:t>over time , </a:t>
            </a:r>
            <a:r>
              <a:rPr lang="en-US" sz="2000" dirty="0" err="1">
                <a:latin typeface="Baloo 2" panose="020B0604020202020204" charset="0"/>
                <a:cs typeface="Baloo 2" panose="020B0604020202020204" charset="0"/>
              </a:rPr>
              <a:t>title_length</a:t>
            </a:r>
            <a:r>
              <a:rPr lang="en-US" sz="2000" dirty="0">
                <a:latin typeface="Baloo 2" panose="020B0604020202020204" charset="0"/>
                <a:cs typeface="Baloo 2" panose="020B0604020202020204" charset="0"/>
              </a:rPr>
              <a:t> increases</a:t>
            </a:r>
            <a:endParaRPr sz="2000" dirty="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67" name="Google Shape;1752;p61">
            <a:extLst>
              <a:ext uri="{FF2B5EF4-FFF2-40B4-BE49-F238E27FC236}">
                <a16:creationId xmlns:a16="http://schemas.microsoft.com/office/drawing/2014/main" id="{D675F7E7-0C7D-4963-A906-8DB2F9406299}"/>
              </a:ext>
            </a:extLst>
          </p:cNvPr>
          <p:cNvSpPr txBox="1">
            <a:spLocks/>
          </p:cNvSpPr>
          <p:nvPr/>
        </p:nvSpPr>
        <p:spPr>
          <a:xfrm>
            <a:off x="6326373" y="166925"/>
            <a:ext cx="2573078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-US" sz="1600" dirty="0">
                <a:latin typeface="Baloo 2" panose="020B0604020202020204" charset="0"/>
                <a:cs typeface="Baloo 2" panose="020B0604020202020204" charset="0"/>
              </a:rPr>
              <a:t>05. 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46D406-64C0-4FAA-9B7A-1FD772AE3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134" y="1039813"/>
            <a:ext cx="7631579" cy="410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944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74"/>
          <p:cNvSpPr txBox="1">
            <a:spLocks noGrp="1"/>
          </p:cNvSpPr>
          <p:nvPr>
            <p:ph type="title"/>
          </p:nvPr>
        </p:nvSpPr>
        <p:spPr>
          <a:xfrm>
            <a:off x="720000" y="5958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aloo 2" panose="020B0604020202020204" charset="0"/>
                <a:cs typeface="Baloo 2" panose="020B0604020202020204" charset="0"/>
              </a:rPr>
              <a:t>over time , </a:t>
            </a:r>
            <a:r>
              <a:rPr lang="en-US" sz="2000" dirty="0" err="1">
                <a:latin typeface="Baloo 2" panose="020B0604020202020204" charset="0"/>
                <a:cs typeface="Baloo 2" panose="020B0604020202020204" charset="0"/>
              </a:rPr>
              <a:t>overview_length</a:t>
            </a:r>
            <a:r>
              <a:rPr lang="en-US" sz="2000" dirty="0">
                <a:latin typeface="Baloo 2" panose="020B0604020202020204" charset="0"/>
                <a:cs typeface="Baloo 2" panose="020B0604020202020204" charset="0"/>
              </a:rPr>
              <a:t> increases ?</a:t>
            </a:r>
            <a:endParaRPr sz="2000" dirty="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67" name="Google Shape;1752;p61">
            <a:extLst>
              <a:ext uri="{FF2B5EF4-FFF2-40B4-BE49-F238E27FC236}">
                <a16:creationId xmlns:a16="http://schemas.microsoft.com/office/drawing/2014/main" id="{D675F7E7-0C7D-4963-A906-8DB2F9406299}"/>
              </a:ext>
            </a:extLst>
          </p:cNvPr>
          <p:cNvSpPr txBox="1">
            <a:spLocks/>
          </p:cNvSpPr>
          <p:nvPr/>
        </p:nvSpPr>
        <p:spPr>
          <a:xfrm>
            <a:off x="6326373" y="166925"/>
            <a:ext cx="2573078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-US" sz="1600" dirty="0">
                <a:latin typeface="Baloo 2" panose="020B0604020202020204" charset="0"/>
                <a:cs typeface="Baloo 2" panose="020B0604020202020204" charset="0"/>
              </a:rPr>
              <a:t>05. 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D77497-1487-40C9-A97A-AB0CA6CAE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99" y="1205199"/>
            <a:ext cx="7876601" cy="393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536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74"/>
          <p:cNvSpPr txBox="1">
            <a:spLocks noGrp="1"/>
          </p:cNvSpPr>
          <p:nvPr>
            <p:ph type="title"/>
          </p:nvPr>
        </p:nvSpPr>
        <p:spPr>
          <a:xfrm>
            <a:off x="720000" y="5958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aloo 2" panose="020B0604020202020204" charset="0"/>
                <a:cs typeface="Baloo 2" panose="020B0604020202020204" charset="0"/>
              </a:rPr>
              <a:t>over time , </a:t>
            </a:r>
            <a:r>
              <a:rPr lang="en-US" sz="2000" dirty="0" err="1">
                <a:latin typeface="Baloo 2" panose="020B0604020202020204" charset="0"/>
                <a:cs typeface="Baloo 2" panose="020B0604020202020204" charset="0"/>
              </a:rPr>
              <a:t>keywords_count</a:t>
            </a:r>
            <a:r>
              <a:rPr lang="en-US" sz="2000" dirty="0">
                <a:latin typeface="Baloo 2" panose="020B0604020202020204" charset="0"/>
                <a:cs typeface="Baloo 2" panose="020B0604020202020204" charset="0"/>
              </a:rPr>
              <a:t> increases?</a:t>
            </a:r>
            <a:endParaRPr sz="2000" dirty="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67" name="Google Shape;1752;p61">
            <a:extLst>
              <a:ext uri="{FF2B5EF4-FFF2-40B4-BE49-F238E27FC236}">
                <a16:creationId xmlns:a16="http://schemas.microsoft.com/office/drawing/2014/main" id="{D675F7E7-0C7D-4963-A906-8DB2F9406299}"/>
              </a:ext>
            </a:extLst>
          </p:cNvPr>
          <p:cNvSpPr txBox="1">
            <a:spLocks/>
          </p:cNvSpPr>
          <p:nvPr/>
        </p:nvSpPr>
        <p:spPr>
          <a:xfrm>
            <a:off x="6326373" y="166925"/>
            <a:ext cx="2573078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-US" sz="1600" dirty="0">
                <a:latin typeface="Baloo 2" panose="020B0604020202020204" charset="0"/>
                <a:cs typeface="Baloo 2" panose="020B0604020202020204" charset="0"/>
              </a:rPr>
              <a:t>05. Data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6943F9-D0D8-4CE9-9535-B47A719C1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04" y="1168513"/>
            <a:ext cx="8232599" cy="39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065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74"/>
          <p:cNvSpPr txBox="1">
            <a:spLocks noGrp="1"/>
          </p:cNvSpPr>
          <p:nvPr>
            <p:ph type="title"/>
          </p:nvPr>
        </p:nvSpPr>
        <p:spPr>
          <a:xfrm>
            <a:off x="720000" y="5958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aloo 2" panose="020B0604020202020204" charset="0"/>
                <a:cs typeface="Baloo 2" panose="020B0604020202020204" charset="0"/>
              </a:rPr>
              <a:t>over time , </a:t>
            </a:r>
            <a:r>
              <a:rPr lang="en-US" sz="2000" dirty="0" err="1">
                <a:latin typeface="Baloo 2" panose="020B0604020202020204" charset="0"/>
                <a:cs typeface="Baloo 2" panose="020B0604020202020204" charset="0"/>
              </a:rPr>
              <a:t>genres_count</a:t>
            </a:r>
            <a:r>
              <a:rPr lang="en-US" sz="2000" dirty="0">
                <a:latin typeface="Baloo 2" panose="020B0604020202020204" charset="0"/>
                <a:cs typeface="Baloo 2" panose="020B0604020202020204" charset="0"/>
              </a:rPr>
              <a:t> increases ?</a:t>
            </a:r>
            <a:endParaRPr sz="2000" dirty="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67" name="Google Shape;1752;p61">
            <a:extLst>
              <a:ext uri="{FF2B5EF4-FFF2-40B4-BE49-F238E27FC236}">
                <a16:creationId xmlns:a16="http://schemas.microsoft.com/office/drawing/2014/main" id="{D675F7E7-0C7D-4963-A906-8DB2F9406299}"/>
              </a:ext>
            </a:extLst>
          </p:cNvPr>
          <p:cNvSpPr txBox="1">
            <a:spLocks/>
          </p:cNvSpPr>
          <p:nvPr/>
        </p:nvSpPr>
        <p:spPr>
          <a:xfrm>
            <a:off x="6326373" y="166925"/>
            <a:ext cx="2573078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-US" sz="1600" dirty="0">
                <a:latin typeface="Baloo 2" panose="020B0604020202020204" charset="0"/>
                <a:cs typeface="Baloo 2" panose="020B0604020202020204" charset="0"/>
              </a:rPr>
              <a:t>05.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E84AE8-6FF6-43E6-9F58-1AE55574C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360429"/>
            <a:ext cx="7513231" cy="378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7161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74"/>
          <p:cNvSpPr txBox="1">
            <a:spLocks noGrp="1"/>
          </p:cNvSpPr>
          <p:nvPr>
            <p:ph type="title"/>
          </p:nvPr>
        </p:nvSpPr>
        <p:spPr>
          <a:xfrm>
            <a:off x="719999" y="595813"/>
            <a:ext cx="806249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aloo 2" panose="020B0604020202020204" charset="0"/>
                <a:cs typeface="Baloo 2" panose="020B0604020202020204" charset="0"/>
              </a:rPr>
              <a:t>over time , </a:t>
            </a:r>
            <a:r>
              <a:rPr lang="en-US" sz="2000" dirty="0" err="1">
                <a:latin typeface="Baloo 2" panose="020B0604020202020204" charset="0"/>
                <a:cs typeface="Baloo 2" panose="020B0604020202020204" charset="0"/>
              </a:rPr>
              <a:t>spoken_languages</a:t>
            </a:r>
            <a:r>
              <a:rPr lang="en-US" sz="2000" dirty="0">
                <a:latin typeface="Baloo 2" panose="020B0604020202020204" charset="0"/>
                <a:cs typeface="Baloo 2" panose="020B0604020202020204" charset="0"/>
              </a:rPr>
              <a:t> increases ?</a:t>
            </a:r>
            <a:endParaRPr sz="2000" dirty="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67" name="Google Shape;1752;p61">
            <a:extLst>
              <a:ext uri="{FF2B5EF4-FFF2-40B4-BE49-F238E27FC236}">
                <a16:creationId xmlns:a16="http://schemas.microsoft.com/office/drawing/2014/main" id="{D675F7E7-0C7D-4963-A906-8DB2F9406299}"/>
              </a:ext>
            </a:extLst>
          </p:cNvPr>
          <p:cNvSpPr txBox="1">
            <a:spLocks/>
          </p:cNvSpPr>
          <p:nvPr/>
        </p:nvSpPr>
        <p:spPr>
          <a:xfrm>
            <a:off x="6326373" y="166925"/>
            <a:ext cx="2573078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-US" sz="1600" dirty="0">
                <a:latin typeface="Baloo 2" panose="020B0604020202020204" charset="0"/>
                <a:cs typeface="Baloo 2" panose="020B0604020202020204" charset="0"/>
              </a:rPr>
              <a:t>05. 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FB8CAD-6386-4D66-98CE-7AD38BD81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10" y="1392865"/>
            <a:ext cx="7720861" cy="37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424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74"/>
          <p:cNvSpPr txBox="1">
            <a:spLocks noGrp="1"/>
          </p:cNvSpPr>
          <p:nvPr>
            <p:ph type="title"/>
          </p:nvPr>
        </p:nvSpPr>
        <p:spPr>
          <a:xfrm>
            <a:off x="634940" y="6109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aloo 2" panose="020B0604020202020204" charset="0"/>
                <a:cs typeface="Baloo 2" panose="020B0604020202020204" charset="0"/>
              </a:rPr>
              <a:t>Over time , profit increases ?</a:t>
            </a:r>
            <a:endParaRPr sz="2000" dirty="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67" name="Google Shape;1752;p61">
            <a:extLst>
              <a:ext uri="{FF2B5EF4-FFF2-40B4-BE49-F238E27FC236}">
                <a16:creationId xmlns:a16="http://schemas.microsoft.com/office/drawing/2014/main" id="{D675F7E7-0C7D-4963-A906-8DB2F9406299}"/>
              </a:ext>
            </a:extLst>
          </p:cNvPr>
          <p:cNvSpPr txBox="1">
            <a:spLocks/>
          </p:cNvSpPr>
          <p:nvPr/>
        </p:nvSpPr>
        <p:spPr>
          <a:xfrm>
            <a:off x="6326373" y="166925"/>
            <a:ext cx="2573078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-US" sz="1600" dirty="0">
                <a:latin typeface="Baloo 2" panose="020B0604020202020204" charset="0"/>
                <a:cs typeface="Baloo 2" panose="020B0604020202020204" charset="0"/>
              </a:rPr>
              <a:t>05. 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7FA355-1751-48AF-A2F7-CFC0D708A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872" y="1422905"/>
            <a:ext cx="7330255" cy="372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784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47"/>
          <p:cNvSpPr txBox="1">
            <a:spLocks noGrp="1"/>
          </p:cNvSpPr>
          <p:nvPr>
            <p:ph type="subTitle" idx="4"/>
          </p:nvPr>
        </p:nvSpPr>
        <p:spPr>
          <a:xfrm>
            <a:off x="871870" y="631081"/>
            <a:ext cx="7644809" cy="4249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Our dataset consists of 2 sub-datasets (Credits, Movies)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both of them are in CSV format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those datasets will be joined (inner) by using movie_id (column in Credits dataset ) and id(column in Movies dataset)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main dataset will contain 4803 rows and 23 columns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Each row in the main dataset represents a movie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Data source ‘</a:t>
            </a:r>
            <a:r>
              <a:rPr lang="en-US" sz="2000" dirty="0">
                <a:hlinkClick r:id="rId3"/>
              </a:rPr>
              <a:t>Kaggle</a:t>
            </a:r>
            <a:r>
              <a:rPr lang="en-US" sz="2000" dirty="0"/>
              <a:t>’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dirty="0"/>
          </a:p>
        </p:txBody>
      </p:sp>
      <p:sp>
        <p:nvSpPr>
          <p:cNvPr id="53" name="Google Shape;1752;p61">
            <a:extLst>
              <a:ext uri="{FF2B5EF4-FFF2-40B4-BE49-F238E27FC236}">
                <a16:creationId xmlns:a16="http://schemas.microsoft.com/office/drawing/2014/main" id="{C57FD8DC-D05F-46CC-8667-FED1568E34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60288" y="187081"/>
            <a:ext cx="1863712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Baloo 2" panose="020B0604020202020204" charset="0"/>
                <a:cs typeface="Baloo 2" panose="020B0604020202020204" charset="0"/>
              </a:rPr>
              <a:t>02. About Dataset</a:t>
            </a:r>
            <a:endParaRPr sz="1600" dirty="0">
              <a:latin typeface="Baloo 2" panose="020B0604020202020204" charset="0"/>
              <a:cs typeface="Baloo 2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933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74"/>
          <p:cNvSpPr txBox="1">
            <a:spLocks noGrp="1"/>
          </p:cNvSpPr>
          <p:nvPr>
            <p:ph type="title"/>
          </p:nvPr>
        </p:nvSpPr>
        <p:spPr>
          <a:xfrm>
            <a:off x="720000" y="5958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aloo 2" panose="020B0604020202020204" charset="0"/>
                <a:cs typeface="Baloo 2" panose="020B0604020202020204" charset="0"/>
              </a:rPr>
              <a:t>Which month has the highest profit?</a:t>
            </a:r>
            <a:endParaRPr sz="2000" dirty="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67" name="Google Shape;1752;p61">
            <a:extLst>
              <a:ext uri="{FF2B5EF4-FFF2-40B4-BE49-F238E27FC236}">
                <a16:creationId xmlns:a16="http://schemas.microsoft.com/office/drawing/2014/main" id="{D675F7E7-0C7D-4963-A906-8DB2F9406299}"/>
              </a:ext>
            </a:extLst>
          </p:cNvPr>
          <p:cNvSpPr txBox="1">
            <a:spLocks/>
          </p:cNvSpPr>
          <p:nvPr/>
        </p:nvSpPr>
        <p:spPr>
          <a:xfrm>
            <a:off x="6326373" y="166925"/>
            <a:ext cx="2573078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-US" sz="1600" dirty="0">
                <a:latin typeface="Baloo 2" panose="020B0604020202020204" charset="0"/>
                <a:cs typeface="Baloo 2" panose="020B0604020202020204" charset="0"/>
              </a:rPr>
              <a:t>05.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CEA536-70D3-42DE-9922-EC08A5A7F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001" y="1254642"/>
            <a:ext cx="7646630" cy="388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315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74"/>
          <p:cNvSpPr txBox="1">
            <a:spLocks noGrp="1"/>
          </p:cNvSpPr>
          <p:nvPr>
            <p:ph type="title"/>
          </p:nvPr>
        </p:nvSpPr>
        <p:spPr>
          <a:xfrm>
            <a:off x="720000" y="5958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aloo 2" panose="020B0604020202020204" charset="0"/>
                <a:cs typeface="Baloo 2" panose="020B0604020202020204" charset="0"/>
              </a:rPr>
              <a:t>Which day has the highest profit?</a:t>
            </a:r>
            <a:endParaRPr sz="2000" dirty="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67" name="Google Shape;1752;p61">
            <a:extLst>
              <a:ext uri="{FF2B5EF4-FFF2-40B4-BE49-F238E27FC236}">
                <a16:creationId xmlns:a16="http://schemas.microsoft.com/office/drawing/2014/main" id="{D675F7E7-0C7D-4963-A906-8DB2F9406299}"/>
              </a:ext>
            </a:extLst>
          </p:cNvPr>
          <p:cNvSpPr txBox="1">
            <a:spLocks/>
          </p:cNvSpPr>
          <p:nvPr/>
        </p:nvSpPr>
        <p:spPr>
          <a:xfrm>
            <a:off x="6326373" y="166925"/>
            <a:ext cx="2573078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-US" sz="1600" dirty="0">
                <a:latin typeface="Baloo 2" panose="020B0604020202020204" charset="0"/>
                <a:cs typeface="Baloo 2" panose="020B0604020202020204" charset="0"/>
              </a:rPr>
              <a:t>05.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05BDAB-44A6-4BC8-B922-7DD0F01A9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90" y="1168513"/>
            <a:ext cx="7481810" cy="39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553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74"/>
          <p:cNvSpPr txBox="1">
            <a:spLocks noGrp="1"/>
          </p:cNvSpPr>
          <p:nvPr>
            <p:ph type="title"/>
          </p:nvPr>
        </p:nvSpPr>
        <p:spPr>
          <a:xfrm>
            <a:off x="648586" y="610925"/>
            <a:ext cx="775113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aloo 2" panose="020B0604020202020204" charset="0"/>
                <a:cs typeface="Baloo 2" panose="020B0604020202020204" charset="0"/>
              </a:rPr>
              <a:t>Which </a:t>
            </a:r>
            <a:r>
              <a:rPr lang="en-US" sz="2000" dirty="0" err="1">
                <a:latin typeface="Baloo 2" panose="020B0604020202020204" charset="0"/>
                <a:cs typeface="Baloo 2" panose="020B0604020202020204" charset="0"/>
              </a:rPr>
              <a:t>runtime_category</a:t>
            </a:r>
            <a:r>
              <a:rPr lang="en-US" sz="2000" dirty="0">
                <a:latin typeface="Baloo 2" panose="020B0604020202020204" charset="0"/>
                <a:cs typeface="Baloo 2" panose="020B0604020202020204" charset="0"/>
              </a:rPr>
              <a:t> has the highest profit?</a:t>
            </a:r>
            <a:endParaRPr sz="2000" dirty="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67" name="Google Shape;1752;p61">
            <a:extLst>
              <a:ext uri="{FF2B5EF4-FFF2-40B4-BE49-F238E27FC236}">
                <a16:creationId xmlns:a16="http://schemas.microsoft.com/office/drawing/2014/main" id="{D675F7E7-0C7D-4963-A906-8DB2F9406299}"/>
              </a:ext>
            </a:extLst>
          </p:cNvPr>
          <p:cNvSpPr txBox="1">
            <a:spLocks/>
          </p:cNvSpPr>
          <p:nvPr/>
        </p:nvSpPr>
        <p:spPr>
          <a:xfrm>
            <a:off x="6326373" y="166925"/>
            <a:ext cx="2573078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-US" sz="1600" dirty="0">
                <a:latin typeface="Baloo 2" panose="020B0604020202020204" charset="0"/>
                <a:cs typeface="Baloo 2" panose="020B0604020202020204" charset="0"/>
              </a:rPr>
              <a:t>05. 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5A0EA3-07A7-4366-90C9-FE2C77D72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661" y="1390670"/>
            <a:ext cx="7385059" cy="374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90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74"/>
          <p:cNvSpPr txBox="1">
            <a:spLocks noGrp="1"/>
          </p:cNvSpPr>
          <p:nvPr>
            <p:ph type="title"/>
          </p:nvPr>
        </p:nvSpPr>
        <p:spPr>
          <a:xfrm>
            <a:off x="574159" y="595813"/>
            <a:ext cx="8325292" cy="8927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aloo 2" panose="020B0604020202020204" charset="0"/>
                <a:cs typeface="Baloo 2" panose="020B0604020202020204" charset="0"/>
              </a:rPr>
              <a:t>When the number of production companies increases, does the profit increase?</a:t>
            </a:r>
            <a:endParaRPr sz="2000" dirty="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67" name="Google Shape;1752;p61">
            <a:extLst>
              <a:ext uri="{FF2B5EF4-FFF2-40B4-BE49-F238E27FC236}">
                <a16:creationId xmlns:a16="http://schemas.microsoft.com/office/drawing/2014/main" id="{D675F7E7-0C7D-4963-A906-8DB2F9406299}"/>
              </a:ext>
            </a:extLst>
          </p:cNvPr>
          <p:cNvSpPr txBox="1">
            <a:spLocks/>
          </p:cNvSpPr>
          <p:nvPr/>
        </p:nvSpPr>
        <p:spPr>
          <a:xfrm>
            <a:off x="6326373" y="166925"/>
            <a:ext cx="2573078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-US" sz="1600" dirty="0">
                <a:latin typeface="Baloo 2" panose="020B0604020202020204" charset="0"/>
                <a:cs typeface="Baloo 2" panose="020B0604020202020204" charset="0"/>
              </a:rPr>
              <a:t>05.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464521-4CA3-43A8-B869-976E7EE0A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48" y="1460834"/>
            <a:ext cx="7116504" cy="368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009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74"/>
          <p:cNvSpPr txBox="1">
            <a:spLocks noGrp="1"/>
          </p:cNvSpPr>
          <p:nvPr>
            <p:ph type="title"/>
          </p:nvPr>
        </p:nvSpPr>
        <p:spPr>
          <a:xfrm>
            <a:off x="574159" y="595813"/>
            <a:ext cx="8325292" cy="563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aloo 2" panose="020B0604020202020204" charset="0"/>
                <a:cs typeface="Baloo 2" panose="020B0604020202020204" charset="0"/>
              </a:rPr>
              <a:t>When the </a:t>
            </a:r>
            <a:r>
              <a:rPr lang="en-US" sz="2000" dirty="0" err="1">
                <a:latin typeface="Baloo 2" panose="020B0604020202020204" charset="0"/>
                <a:cs typeface="Baloo 2" panose="020B0604020202020204" charset="0"/>
              </a:rPr>
              <a:t>production_countries_count</a:t>
            </a:r>
            <a:r>
              <a:rPr lang="en-US" sz="2000" dirty="0">
                <a:latin typeface="Baloo 2" panose="020B0604020202020204" charset="0"/>
                <a:cs typeface="Baloo 2" panose="020B0604020202020204" charset="0"/>
              </a:rPr>
              <a:t> increases, does the profit increase?</a:t>
            </a:r>
            <a:endParaRPr sz="2000" dirty="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67" name="Google Shape;1752;p61">
            <a:extLst>
              <a:ext uri="{FF2B5EF4-FFF2-40B4-BE49-F238E27FC236}">
                <a16:creationId xmlns:a16="http://schemas.microsoft.com/office/drawing/2014/main" id="{D675F7E7-0C7D-4963-A906-8DB2F9406299}"/>
              </a:ext>
            </a:extLst>
          </p:cNvPr>
          <p:cNvSpPr txBox="1">
            <a:spLocks/>
          </p:cNvSpPr>
          <p:nvPr/>
        </p:nvSpPr>
        <p:spPr>
          <a:xfrm>
            <a:off x="6326373" y="166925"/>
            <a:ext cx="2573078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-US" sz="1600" dirty="0">
                <a:latin typeface="Baloo 2" panose="020B0604020202020204" charset="0"/>
                <a:cs typeface="Baloo 2" panose="020B0604020202020204" charset="0"/>
              </a:rPr>
              <a:t>05. 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55A66B-DD53-47B8-A64E-E9297937D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02" y="1297172"/>
            <a:ext cx="7569994" cy="384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419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74"/>
          <p:cNvSpPr txBox="1">
            <a:spLocks noGrp="1"/>
          </p:cNvSpPr>
          <p:nvPr>
            <p:ph type="title"/>
          </p:nvPr>
        </p:nvSpPr>
        <p:spPr>
          <a:xfrm>
            <a:off x="244549" y="610925"/>
            <a:ext cx="8325292" cy="8927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aloo 2" panose="020B0604020202020204" charset="0"/>
                <a:cs typeface="Baloo 2" panose="020B0604020202020204" charset="0"/>
              </a:rPr>
              <a:t>When the </a:t>
            </a:r>
            <a:r>
              <a:rPr lang="en-US" sz="2000" dirty="0" err="1">
                <a:latin typeface="Baloo 2" panose="020B0604020202020204" charset="0"/>
                <a:cs typeface="Baloo 2" panose="020B0604020202020204" charset="0"/>
              </a:rPr>
              <a:t>genres_count</a:t>
            </a:r>
            <a:r>
              <a:rPr lang="en-US" sz="2000" dirty="0">
                <a:latin typeface="Baloo 2" panose="020B0604020202020204" charset="0"/>
                <a:cs typeface="Baloo 2" panose="020B0604020202020204" charset="0"/>
              </a:rPr>
              <a:t> increases, does the budget increase?</a:t>
            </a:r>
            <a:endParaRPr sz="2000" dirty="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67" name="Google Shape;1752;p61">
            <a:extLst>
              <a:ext uri="{FF2B5EF4-FFF2-40B4-BE49-F238E27FC236}">
                <a16:creationId xmlns:a16="http://schemas.microsoft.com/office/drawing/2014/main" id="{D675F7E7-0C7D-4963-A906-8DB2F9406299}"/>
              </a:ext>
            </a:extLst>
          </p:cNvPr>
          <p:cNvSpPr txBox="1">
            <a:spLocks/>
          </p:cNvSpPr>
          <p:nvPr/>
        </p:nvSpPr>
        <p:spPr>
          <a:xfrm>
            <a:off x="6326373" y="166925"/>
            <a:ext cx="2573078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-US" sz="1600" dirty="0">
                <a:latin typeface="Baloo 2" panose="020B0604020202020204" charset="0"/>
                <a:cs typeface="Baloo 2" panose="020B0604020202020204" charset="0"/>
              </a:rPr>
              <a:t>05. 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7383C2-A56D-40F9-B04D-52DBEBBD4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43" y="1503671"/>
            <a:ext cx="7456303" cy="363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158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74"/>
          <p:cNvSpPr txBox="1">
            <a:spLocks noGrp="1"/>
          </p:cNvSpPr>
          <p:nvPr>
            <p:ph type="title"/>
          </p:nvPr>
        </p:nvSpPr>
        <p:spPr>
          <a:xfrm>
            <a:off x="574159" y="595813"/>
            <a:ext cx="8325292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aloo 2" panose="020B0604020202020204" charset="0"/>
                <a:cs typeface="Baloo 2" panose="020B0604020202020204" charset="0"/>
              </a:rPr>
              <a:t>When the </a:t>
            </a:r>
            <a:r>
              <a:rPr lang="en-US" sz="2000" dirty="0" err="1">
                <a:latin typeface="Baloo 2" panose="020B0604020202020204" charset="0"/>
                <a:cs typeface="Baloo 2" panose="020B0604020202020204" charset="0"/>
              </a:rPr>
              <a:t>genres_count</a:t>
            </a:r>
            <a:r>
              <a:rPr lang="en-US" sz="2000" dirty="0">
                <a:latin typeface="Baloo 2" panose="020B0604020202020204" charset="0"/>
                <a:cs typeface="Baloo 2" panose="020B0604020202020204" charset="0"/>
              </a:rPr>
              <a:t> increases, does the profit increase?</a:t>
            </a:r>
            <a:endParaRPr sz="2000" dirty="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67" name="Google Shape;1752;p61">
            <a:extLst>
              <a:ext uri="{FF2B5EF4-FFF2-40B4-BE49-F238E27FC236}">
                <a16:creationId xmlns:a16="http://schemas.microsoft.com/office/drawing/2014/main" id="{D675F7E7-0C7D-4963-A906-8DB2F9406299}"/>
              </a:ext>
            </a:extLst>
          </p:cNvPr>
          <p:cNvSpPr txBox="1">
            <a:spLocks/>
          </p:cNvSpPr>
          <p:nvPr/>
        </p:nvSpPr>
        <p:spPr>
          <a:xfrm>
            <a:off x="6326373" y="166925"/>
            <a:ext cx="2573078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-US" sz="1600" dirty="0">
                <a:latin typeface="Baloo 2" panose="020B0604020202020204" charset="0"/>
                <a:cs typeface="Baloo 2" panose="020B0604020202020204" charset="0"/>
              </a:rPr>
              <a:t>05.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EB4946-3BDC-4518-A8FA-51F73B758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960" y="1432302"/>
            <a:ext cx="6957459" cy="371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808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74"/>
          <p:cNvSpPr txBox="1">
            <a:spLocks noGrp="1"/>
          </p:cNvSpPr>
          <p:nvPr>
            <p:ph type="title"/>
          </p:nvPr>
        </p:nvSpPr>
        <p:spPr>
          <a:xfrm>
            <a:off x="409354" y="610925"/>
            <a:ext cx="8325292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aloo 2" panose="020B0604020202020204" charset="0"/>
                <a:cs typeface="Baloo 2" panose="020B0604020202020204" charset="0"/>
              </a:rPr>
              <a:t>which </a:t>
            </a:r>
            <a:r>
              <a:rPr lang="en-US" sz="2000" dirty="0" err="1">
                <a:latin typeface="Baloo 2" panose="020B0604020202020204" charset="0"/>
                <a:cs typeface="Baloo 2" panose="020B0604020202020204" charset="0"/>
              </a:rPr>
              <a:t>original_language</a:t>
            </a:r>
            <a:r>
              <a:rPr lang="en-US" sz="2000" dirty="0">
                <a:latin typeface="Baloo 2" panose="020B0604020202020204" charset="0"/>
                <a:cs typeface="Baloo 2" panose="020B0604020202020204" charset="0"/>
              </a:rPr>
              <a:t> has the highest profit?</a:t>
            </a:r>
            <a:endParaRPr sz="2000" dirty="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67" name="Google Shape;1752;p61">
            <a:extLst>
              <a:ext uri="{FF2B5EF4-FFF2-40B4-BE49-F238E27FC236}">
                <a16:creationId xmlns:a16="http://schemas.microsoft.com/office/drawing/2014/main" id="{D675F7E7-0C7D-4963-A906-8DB2F9406299}"/>
              </a:ext>
            </a:extLst>
          </p:cNvPr>
          <p:cNvSpPr txBox="1">
            <a:spLocks/>
          </p:cNvSpPr>
          <p:nvPr/>
        </p:nvSpPr>
        <p:spPr>
          <a:xfrm>
            <a:off x="6326373" y="166925"/>
            <a:ext cx="2573078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-US" sz="1600" dirty="0">
                <a:latin typeface="Baloo 2" panose="020B0604020202020204" charset="0"/>
                <a:cs typeface="Baloo 2" panose="020B0604020202020204" charset="0"/>
              </a:rPr>
              <a:t>05.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5450D9-EF6C-4106-A1D7-881732D02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80" y="1066800"/>
            <a:ext cx="81724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93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74"/>
          <p:cNvSpPr txBox="1">
            <a:spLocks noGrp="1"/>
          </p:cNvSpPr>
          <p:nvPr>
            <p:ph type="title"/>
          </p:nvPr>
        </p:nvSpPr>
        <p:spPr>
          <a:xfrm>
            <a:off x="409354" y="605162"/>
            <a:ext cx="8325292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aloo 2" panose="020B0604020202020204" charset="0"/>
                <a:cs typeface="Baloo 2" panose="020B0604020202020204" charset="0"/>
              </a:rPr>
              <a:t>which </a:t>
            </a:r>
            <a:r>
              <a:rPr lang="en-US" sz="2000" dirty="0" err="1">
                <a:latin typeface="Baloo 2" panose="020B0604020202020204" charset="0"/>
                <a:cs typeface="Baloo 2" panose="020B0604020202020204" charset="0"/>
              </a:rPr>
              <a:t>original_language</a:t>
            </a:r>
            <a:r>
              <a:rPr lang="en-US" sz="2000" dirty="0">
                <a:latin typeface="Baloo 2" panose="020B0604020202020204" charset="0"/>
                <a:cs typeface="Baloo 2" panose="020B0604020202020204" charset="0"/>
              </a:rPr>
              <a:t> has the highest budget ?</a:t>
            </a:r>
            <a:endParaRPr sz="2000" dirty="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67" name="Google Shape;1752;p61">
            <a:extLst>
              <a:ext uri="{FF2B5EF4-FFF2-40B4-BE49-F238E27FC236}">
                <a16:creationId xmlns:a16="http://schemas.microsoft.com/office/drawing/2014/main" id="{D675F7E7-0C7D-4963-A906-8DB2F9406299}"/>
              </a:ext>
            </a:extLst>
          </p:cNvPr>
          <p:cNvSpPr txBox="1">
            <a:spLocks/>
          </p:cNvSpPr>
          <p:nvPr/>
        </p:nvSpPr>
        <p:spPr>
          <a:xfrm>
            <a:off x="6326373" y="166925"/>
            <a:ext cx="2573078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-US" sz="1600" dirty="0">
                <a:latin typeface="Baloo 2" panose="020B0604020202020204" charset="0"/>
                <a:cs typeface="Baloo 2" panose="020B0604020202020204" charset="0"/>
              </a:rPr>
              <a:t>05.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801164-6243-438A-A42A-E6C9B8505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914" y="1220170"/>
            <a:ext cx="7428171" cy="3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775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1752;p61">
            <a:extLst>
              <a:ext uri="{FF2B5EF4-FFF2-40B4-BE49-F238E27FC236}">
                <a16:creationId xmlns:a16="http://schemas.microsoft.com/office/drawing/2014/main" id="{D675F7E7-0C7D-4963-A906-8DB2F9406299}"/>
              </a:ext>
            </a:extLst>
          </p:cNvPr>
          <p:cNvSpPr txBox="1">
            <a:spLocks/>
          </p:cNvSpPr>
          <p:nvPr/>
        </p:nvSpPr>
        <p:spPr>
          <a:xfrm>
            <a:off x="6326373" y="166925"/>
            <a:ext cx="2573078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bster"/>
              <a:buNone/>
              <a:defRPr sz="35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-US" sz="1600" dirty="0">
                <a:latin typeface="Baloo 2" panose="020B0604020202020204" charset="0"/>
                <a:cs typeface="Baloo 2" panose="020B0604020202020204" charset="0"/>
              </a:rPr>
              <a:t>05. Data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A6E59D-7C3F-4AB6-A95D-A7FEFAB3E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82" y="576073"/>
            <a:ext cx="7301831" cy="451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7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61"/>
          <p:cNvSpPr txBox="1">
            <a:spLocks noGrp="1"/>
          </p:cNvSpPr>
          <p:nvPr>
            <p:ph type="title"/>
          </p:nvPr>
        </p:nvSpPr>
        <p:spPr>
          <a:xfrm>
            <a:off x="6560288" y="187081"/>
            <a:ext cx="1863712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Baloo 2" panose="020B0604020202020204" charset="0"/>
                <a:cs typeface="Baloo 2" panose="020B0604020202020204" charset="0"/>
              </a:rPr>
              <a:t>02. About Dataset</a:t>
            </a:r>
            <a:endParaRPr sz="1600" dirty="0">
              <a:latin typeface="Baloo 2" panose="020B0604020202020204" charset="0"/>
              <a:cs typeface="Baloo 2" panose="020B0604020202020204" charset="0"/>
            </a:endParaRPr>
          </a:p>
        </p:txBody>
      </p:sp>
      <p:cxnSp>
        <p:nvCxnSpPr>
          <p:cNvPr id="27" name="Google Shape;1757;p61">
            <a:extLst>
              <a:ext uri="{FF2B5EF4-FFF2-40B4-BE49-F238E27FC236}">
                <a16:creationId xmlns:a16="http://schemas.microsoft.com/office/drawing/2014/main" id="{834A607C-2721-49CF-AC72-A2278694C0A3}"/>
              </a:ext>
            </a:extLst>
          </p:cNvPr>
          <p:cNvCxnSpPr>
            <a:cxnSpLocks/>
            <a:stCxn id="29" idx="0"/>
            <a:endCxn id="34" idx="2"/>
          </p:cNvCxnSpPr>
          <p:nvPr/>
        </p:nvCxnSpPr>
        <p:spPr>
          <a:xfrm rot="5400000" flipH="1" flipV="1">
            <a:off x="2477539" y="-164324"/>
            <a:ext cx="1252931" cy="3230745"/>
          </a:xfrm>
          <a:prstGeom prst="bentConnector3">
            <a:avLst>
              <a:gd name="adj1" fmla="val 67821"/>
            </a:avLst>
          </a:prstGeom>
          <a:noFill/>
          <a:ln w="9525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8" name="Google Shape;1760;p61">
            <a:extLst>
              <a:ext uri="{FF2B5EF4-FFF2-40B4-BE49-F238E27FC236}">
                <a16:creationId xmlns:a16="http://schemas.microsoft.com/office/drawing/2014/main" id="{956F2072-5720-4DC6-99BD-516FA129AEE6}"/>
              </a:ext>
            </a:extLst>
          </p:cNvPr>
          <p:cNvCxnSpPr>
            <a:cxnSpLocks/>
            <a:stCxn id="31" idx="0"/>
          </p:cNvCxnSpPr>
          <p:nvPr/>
        </p:nvCxnSpPr>
        <p:spPr>
          <a:xfrm rot="5400000" flipH="1" flipV="1">
            <a:off x="4288426" y="1633102"/>
            <a:ext cx="842377" cy="6348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9" name="Google Shape;1758;p61">
            <a:extLst>
              <a:ext uri="{FF2B5EF4-FFF2-40B4-BE49-F238E27FC236}">
                <a16:creationId xmlns:a16="http://schemas.microsoft.com/office/drawing/2014/main" id="{AA175113-9EB0-4E7A-B6BD-C52C2BE5D425}"/>
              </a:ext>
            </a:extLst>
          </p:cNvPr>
          <p:cNvSpPr txBox="1"/>
          <p:nvPr/>
        </p:nvSpPr>
        <p:spPr>
          <a:xfrm>
            <a:off x="843032" y="2077513"/>
            <a:ext cx="12912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Baloo 2" panose="020B0604020202020204" charset="0"/>
                <a:ea typeface="Lobster"/>
                <a:cs typeface="Baloo 2" panose="020B0604020202020204" charset="0"/>
                <a:sym typeface="Lobster"/>
              </a:rPr>
              <a:t>Credits</a:t>
            </a:r>
            <a:endParaRPr sz="2400" dirty="0">
              <a:solidFill>
                <a:schemeClr val="dk1"/>
              </a:solidFill>
              <a:latin typeface="Baloo 2" panose="020B0604020202020204" charset="0"/>
              <a:ea typeface="Lobster"/>
              <a:cs typeface="Baloo 2" panose="020B0604020202020204" charset="0"/>
              <a:sym typeface="Lobster"/>
            </a:endParaRPr>
          </a:p>
        </p:txBody>
      </p:sp>
      <p:sp>
        <p:nvSpPr>
          <p:cNvPr id="30" name="Google Shape;1762;p61">
            <a:extLst>
              <a:ext uri="{FF2B5EF4-FFF2-40B4-BE49-F238E27FC236}">
                <a16:creationId xmlns:a16="http://schemas.microsoft.com/office/drawing/2014/main" id="{BD1363AA-ABDA-4D2A-A28E-B4D60FFEFA48}"/>
              </a:ext>
            </a:extLst>
          </p:cNvPr>
          <p:cNvSpPr txBox="1"/>
          <p:nvPr/>
        </p:nvSpPr>
        <p:spPr>
          <a:xfrm>
            <a:off x="425303" y="2519841"/>
            <a:ext cx="3115339" cy="1610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Contains information about crew &amp; cast for each movie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4803 rows , 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4 columns 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1 numerical , 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1 object ‘str’ ,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2 objects ‘string in form list’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endParaRPr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31" name="Google Shape;1761;p61">
            <a:extLst>
              <a:ext uri="{FF2B5EF4-FFF2-40B4-BE49-F238E27FC236}">
                <a16:creationId xmlns:a16="http://schemas.microsoft.com/office/drawing/2014/main" id="{BE93C58D-CD86-4D59-8678-7AE23CE8E20E}"/>
              </a:ext>
            </a:extLst>
          </p:cNvPr>
          <p:cNvSpPr txBox="1"/>
          <p:nvPr/>
        </p:nvSpPr>
        <p:spPr>
          <a:xfrm>
            <a:off x="4060840" y="2057464"/>
            <a:ext cx="12912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Baloo 2" panose="020B0604020202020204" charset="0"/>
                <a:ea typeface="Lobster"/>
                <a:cs typeface="Baloo 2" panose="020B0604020202020204" charset="0"/>
                <a:sym typeface="Lobster"/>
              </a:rPr>
              <a:t>Movies</a:t>
            </a:r>
          </a:p>
        </p:txBody>
      </p:sp>
      <p:sp>
        <p:nvSpPr>
          <p:cNvPr id="32" name="Google Shape;1763;p61">
            <a:extLst>
              <a:ext uri="{FF2B5EF4-FFF2-40B4-BE49-F238E27FC236}">
                <a16:creationId xmlns:a16="http://schemas.microsoft.com/office/drawing/2014/main" id="{3F3B2245-FDDB-4F9E-8AC7-8C90339C1001}"/>
              </a:ext>
            </a:extLst>
          </p:cNvPr>
          <p:cNvSpPr txBox="1"/>
          <p:nvPr/>
        </p:nvSpPr>
        <p:spPr>
          <a:xfrm>
            <a:off x="3466192" y="2441922"/>
            <a:ext cx="3632475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33" name="Google Shape;1759;p61">
            <a:extLst>
              <a:ext uri="{FF2B5EF4-FFF2-40B4-BE49-F238E27FC236}">
                <a16:creationId xmlns:a16="http://schemas.microsoft.com/office/drawing/2014/main" id="{3E56779A-F268-4A39-A1AE-2D92FD2D1D0E}"/>
              </a:ext>
            </a:extLst>
          </p:cNvPr>
          <p:cNvSpPr/>
          <p:nvPr/>
        </p:nvSpPr>
        <p:spPr>
          <a:xfrm>
            <a:off x="3161732" y="1868960"/>
            <a:ext cx="587700" cy="58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34" name="Google Shape;1764;p61">
            <a:extLst>
              <a:ext uri="{FF2B5EF4-FFF2-40B4-BE49-F238E27FC236}">
                <a16:creationId xmlns:a16="http://schemas.microsoft.com/office/drawing/2014/main" id="{C0303C3D-B835-4BDA-B4E0-EA7D69266413}"/>
              </a:ext>
            </a:extLst>
          </p:cNvPr>
          <p:cNvSpPr/>
          <p:nvPr/>
        </p:nvSpPr>
        <p:spPr>
          <a:xfrm>
            <a:off x="3390286" y="433982"/>
            <a:ext cx="2658181" cy="390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dk1"/>
                </a:solidFill>
                <a:latin typeface="Baloo 2" panose="020B0604020202020204" charset="0"/>
                <a:ea typeface="Lobster"/>
                <a:cs typeface="Baloo 2" panose="020B0604020202020204" charset="0"/>
                <a:sym typeface="Lobster"/>
              </a:rPr>
              <a:t>Data Frames </a:t>
            </a:r>
            <a:endParaRPr dirty="0">
              <a:solidFill>
                <a:schemeClr val="dk1"/>
              </a:solidFill>
              <a:latin typeface="Baloo 2" panose="020B0604020202020204" charset="0"/>
              <a:ea typeface="Lobster"/>
              <a:cs typeface="Baloo 2" panose="020B0604020202020204" charset="0"/>
              <a:sym typeface="Lobster"/>
            </a:endParaRPr>
          </a:p>
        </p:txBody>
      </p:sp>
      <p:cxnSp>
        <p:nvCxnSpPr>
          <p:cNvPr id="35" name="Google Shape;1773;p61">
            <a:extLst>
              <a:ext uri="{FF2B5EF4-FFF2-40B4-BE49-F238E27FC236}">
                <a16:creationId xmlns:a16="http://schemas.microsoft.com/office/drawing/2014/main" id="{C2040A3C-E293-4E72-AE3D-135E009787C7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4719377" y="824582"/>
            <a:ext cx="0" cy="22177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5" name="Google Shape;1762;p61">
            <a:extLst>
              <a:ext uri="{FF2B5EF4-FFF2-40B4-BE49-F238E27FC236}">
                <a16:creationId xmlns:a16="http://schemas.microsoft.com/office/drawing/2014/main" id="{8288648C-AFAA-4DAC-9D08-3FF578D9530F}"/>
              </a:ext>
            </a:extLst>
          </p:cNvPr>
          <p:cNvSpPr txBox="1"/>
          <p:nvPr/>
        </p:nvSpPr>
        <p:spPr>
          <a:xfrm>
            <a:off x="3982738" y="2544462"/>
            <a:ext cx="2698966" cy="165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Contains movies’ details 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4803 rows , 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20 columns 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7 numerical , 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7 object ‘str’ ,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5 objects ‘string in form list’</a:t>
            </a:r>
          </a:p>
        </p:txBody>
      </p:sp>
      <p:cxnSp>
        <p:nvCxnSpPr>
          <p:cNvPr id="13" name="Google Shape;1760;p61">
            <a:extLst>
              <a:ext uri="{FF2B5EF4-FFF2-40B4-BE49-F238E27FC236}">
                <a16:creationId xmlns:a16="http://schemas.microsoft.com/office/drawing/2014/main" id="{F28D5D7F-8FFA-424B-BCBC-3E558FBABEEC}"/>
              </a:ext>
            </a:extLst>
          </p:cNvPr>
          <p:cNvCxnSpPr>
            <a:cxnSpLocks/>
            <a:stCxn id="14" idx="0"/>
            <a:endCxn id="34" idx="2"/>
          </p:cNvCxnSpPr>
          <p:nvPr/>
        </p:nvCxnSpPr>
        <p:spPr>
          <a:xfrm rot="16200000" flipV="1">
            <a:off x="5672979" y="-129019"/>
            <a:ext cx="1184339" cy="3091541"/>
          </a:xfrm>
          <a:prstGeom prst="bentConnector3">
            <a:avLst>
              <a:gd name="adj1" fmla="val 65262"/>
            </a:avLst>
          </a:prstGeom>
          <a:noFill/>
          <a:ln w="9525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4" name="Google Shape;1761;p61">
            <a:extLst>
              <a:ext uri="{FF2B5EF4-FFF2-40B4-BE49-F238E27FC236}">
                <a16:creationId xmlns:a16="http://schemas.microsoft.com/office/drawing/2014/main" id="{4F2158D8-E673-406B-9A9B-1AEF02808940}"/>
              </a:ext>
            </a:extLst>
          </p:cNvPr>
          <p:cNvSpPr txBox="1"/>
          <p:nvPr/>
        </p:nvSpPr>
        <p:spPr>
          <a:xfrm>
            <a:off x="7165318" y="2008921"/>
            <a:ext cx="12912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Baloo 2" panose="020B0604020202020204" charset="0"/>
                <a:ea typeface="Lobster"/>
                <a:cs typeface="Baloo 2" panose="020B0604020202020204" charset="0"/>
                <a:sym typeface="Lobster"/>
              </a:rPr>
              <a:t>DF</a:t>
            </a:r>
          </a:p>
        </p:txBody>
      </p:sp>
      <p:sp>
        <p:nvSpPr>
          <p:cNvPr id="15" name="Google Shape;1763;p61">
            <a:extLst>
              <a:ext uri="{FF2B5EF4-FFF2-40B4-BE49-F238E27FC236}">
                <a16:creationId xmlns:a16="http://schemas.microsoft.com/office/drawing/2014/main" id="{17F9C82D-CB2B-450D-AC78-450412B01239}"/>
              </a:ext>
            </a:extLst>
          </p:cNvPr>
          <p:cNvSpPr txBox="1"/>
          <p:nvPr/>
        </p:nvSpPr>
        <p:spPr>
          <a:xfrm>
            <a:off x="5550118" y="2457350"/>
            <a:ext cx="3632475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6" name="Google Shape;1762;p61">
            <a:extLst>
              <a:ext uri="{FF2B5EF4-FFF2-40B4-BE49-F238E27FC236}">
                <a16:creationId xmlns:a16="http://schemas.microsoft.com/office/drawing/2014/main" id="{27F8B25E-CD79-41CF-A1A1-855B86B6DF45}"/>
              </a:ext>
            </a:extLst>
          </p:cNvPr>
          <p:cNvSpPr txBox="1"/>
          <p:nvPr/>
        </p:nvSpPr>
        <p:spPr>
          <a:xfrm>
            <a:off x="6681706" y="2475869"/>
            <a:ext cx="2334704" cy="1926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Contains all data after joining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4803 rows , 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23 columns 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7 numerical , 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8 object ‘str’ ,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7 objects ‘string in form list’</a:t>
            </a:r>
          </a:p>
        </p:txBody>
      </p:sp>
    </p:spTree>
    <p:extLst>
      <p:ext uri="{BB962C8B-B14F-4D97-AF65-F5344CB8AC3E}">
        <p14:creationId xmlns:p14="http://schemas.microsoft.com/office/powerpoint/2010/main" val="9416072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53"/>
          <p:cNvSpPr txBox="1">
            <a:spLocks noGrp="1"/>
          </p:cNvSpPr>
          <p:nvPr>
            <p:ph type="title"/>
          </p:nvPr>
        </p:nvSpPr>
        <p:spPr>
          <a:xfrm>
            <a:off x="720000" y="2312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loo 2" panose="020B0604020202020204" charset="0"/>
                <a:cs typeface="Baloo 2" panose="020B0604020202020204" charset="0"/>
              </a:rPr>
              <a:t>Recommendations </a:t>
            </a:r>
            <a:endParaRPr dirty="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56" name="Google Shape;1321;p47">
            <a:extLst>
              <a:ext uri="{FF2B5EF4-FFF2-40B4-BE49-F238E27FC236}">
                <a16:creationId xmlns:a16="http://schemas.microsoft.com/office/drawing/2014/main" id="{CEF2326B-F41F-4239-8A64-1AF11D4D8AA1}"/>
              </a:ext>
            </a:extLst>
          </p:cNvPr>
          <p:cNvSpPr txBox="1">
            <a:spLocks/>
          </p:cNvSpPr>
          <p:nvPr/>
        </p:nvSpPr>
        <p:spPr>
          <a:xfrm>
            <a:off x="498223" y="1376605"/>
            <a:ext cx="8147554" cy="28217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You will make more profit if you pay more in the budget</a:t>
            </a:r>
          </a:p>
          <a:p>
            <a:endParaRPr lang="en-US" sz="16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You have to care about the movie’s </a:t>
            </a:r>
            <a:r>
              <a:rPr lang="en-US" sz="1600" dirty="0">
                <a:highlight>
                  <a:srgbClr val="FFFF00"/>
                </a:highlight>
              </a:rPr>
              <a:t>popularity &amp; users vote count </a:t>
            </a:r>
            <a:r>
              <a:rPr lang="en-US" sz="1600" dirty="0"/>
              <a:t>on IMDB </a:t>
            </a:r>
          </a:p>
          <a:p>
            <a:endParaRPr lang="en-US" sz="16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Release the movie in ‘</a:t>
            </a:r>
            <a:r>
              <a:rPr lang="en-US" sz="1600" i="1" dirty="0">
                <a:highlight>
                  <a:srgbClr val="FFFF00"/>
                </a:highlight>
              </a:rPr>
              <a:t>June, December, or November</a:t>
            </a:r>
            <a:r>
              <a:rPr lang="en-US" sz="1600" dirty="0"/>
              <a:t>’ on ‘</a:t>
            </a:r>
            <a:r>
              <a:rPr lang="en-US" sz="1600" i="1" dirty="0">
                <a:highlight>
                  <a:srgbClr val="FFFF00"/>
                </a:highlight>
              </a:rPr>
              <a:t>Wednesday or Thursday</a:t>
            </a:r>
            <a:r>
              <a:rPr lang="en-US" sz="1600" dirty="0"/>
              <a:t>’</a:t>
            </a:r>
          </a:p>
          <a:p>
            <a:endParaRPr lang="en-US" sz="16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To get high profits, make a movie in </a:t>
            </a:r>
            <a:r>
              <a:rPr lang="en-US" sz="1600" dirty="0">
                <a:highlight>
                  <a:srgbClr val="FFFF00"/>
                </a:highlight>
              </a:rPr>
              <a:t>Turkish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600" dirty="0">
              <a:highlight>
                <a:srgbClr val="FFFF00"/>
              </a:highligh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You should aim for a runtime of between 50 and 180 minutes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600" dirty="0">
              <a:highlight>
                <a:srgbClr val="FFFF00"/>
              </a:highligh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6641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p77"/>
          <p:cNvSpPr txBox="1">
            <a:spLocks noGrp="1"/>
          </p:cNvSpPr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119" name="Google Shape;2119;p77"/>
          <p:cNvSpPr txBox="1">
            <a:spLocks noGrp="1"/>
          </p:cNvSpPr>
          <p:nvPr>
            <p:ph type="subTitle" idx="1"/>
          </p:nvPr>
        </p:nvSpPr>
        <p:spPr>
          <a:xfrm>
            <a:off x="2347894" y="2159048"/>
            <a:ext cx="4448100" cy="10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Baloo 2" panose="020B0604020202020204" charset="0"/>
                <a:ea typeface="Lobster"/>
                <a:cs typeface="Baloo 2" panose="020B0604020202020204" charset="0"/>
                <a:sym typeface="Lobster"/>
              </a:rPr>
              <a:t>Do you have any questions?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Baloo 2" panose="020B0604020202020204" charset="0"/>
                <a:ea typeface="Lobster"/>
                <a:cs typeface="Baloo 2" panose="020B0604020202020204" charset="0"/>
                <a:sym typeface="Lobster"/>
              </a:rPr>
              <a:t>Shaimaa Moahamed</a:t>
            </a:r>
            <a:endParaRPr sz="2000" dirty="0">
              <a:latin typeface="Baloo 2" panose="020B0604020202020204" charset="0"/>
              <a:ea typeface="Lobster"/>
              <a:cs typeface="Baloo 2" panose="020B0604020202020204" charset="0"/>
              <a:sym typeface="Lobster"/>
            </a:endParaRPr>
          </a:p>
        </p:txBody>
      </p:sp>
      <p:sp>
        <p:nvSpPr>
          <p:cNvPr id="2126" name="Google Shape;2126;p77"/>
          <p:cNvSpPr/>
          <p:nvPr/>
        </p:nvSpPr>
        <p:spPr>
          <a:xfrm>
            <a:off x="6583153" y="1208778"/>
            <a:ext cx="212841" cy="281492"/>
          </a:xfrm>
          <a:custGeom>
            <a:avLst/>
            <a:gdLst/>
            <a:ahLst/>
            <a:cxnLst/>
            <a:rect l="l" t="t" r="r" b="b"/>
            <a:pathLst>
              <a:path w="12919" h="17086" extrusionOk="0">
                <a:moveTo>
                  <a:pt x="6465" y="0"/>
                </a:moveTo>
                <a:cubicBezTo>
                  <a:pt x="6013" y="0"/>
                  <a:pt x="5656" y="358"/>
                  <a:pt x="5656" y="798"/>
                </a:cubicBezTo>
                <a:lnTo>
                  <a:pt x="5656" y="6906"/>
                </a:lnTo>
                <a:lnTo>
                  <a:pt x="1405" y="3596"/>
                </a:lnTo>
                <a:cubicBezTo>
                  <a:pt x="1257" y="3488"/>
                  <a:pt x="1083" y="3434"/>
                  <a:pt x="911" y="3434"/>
                </a:cubicBezTo>
                <a:cubicBezTo>
                  <a:pt x="667" y="3434"/>
                  <a:pt x="427" y="3541"/>
                  <a:pt x="274" y="3751"/>
                </a:cubicBezTo>
                <a:cubicBezTo>
                  <a:pt x="0" y="4108"/>
                  <a:pt x="60" y="4608"/>
                  <a:pt x="417" y="4882"/>
                </a:cubicBezTo>
                <a:lnTo>
                  <a:pt x="5155" y="8549"/>
                </a:lnTo>
                <a:lnTo>
                  <a:pt x="417" y="12204"/>
                </a:lnTo>
                <a:cubicBezTo>
                  <a:pt x="60" y="12478"/>
                  <a:pt x="0" y="12990"/>
                  <a:pt x="274" y="13335"/>
                </a:cubicBezTo>
                <a:cubicBezTo>
                  <a:pt x="429" y="13550"/>
                  <a:pt x="667" y="13645"/>
                  <a:pt x="905" y="13645"/>
                </a:cubicBezTo>
                <a:cubicBezTo>
                  <a:pt x="1084" y="13645"/>
                  <a:pt x="1250" y="13585"/>
                  <a:pt x="1405" y="13490"/>
                </a:cubicBezTo>
                <a:lnTo>
                  <a:pt x="5656" y="10180"/>
                </a:lnTo>
                <a:lnTo>
                  <a:pt x="5656" y="16288"/>
                </a:lnTo>
                <a:cubicBezTo>
                  <a:pt x="5656" y="16729"/>
                  <a:pt x="6013" y="17086"/>
                  <a:pt x="6465" y="17086"/>
                </a:cubicBezTo>
                <a:cubicBezTo>
                  <a:pt x="6906" y="17086"/>
                  <a:pt x="7263" y="16729"/>
                  <a:pt x="7263" y="16288"/>
                </a:cubicBezTo>
                <a:lnTo>
                  <a:pt x="7263" y="10180"/>
                </a:lnTo>
                <a:lnTo>
                  <a:pt x="11525" y="13490"/>
                </a:lnTo>
                <a:cubicBezTo>
                  <a:pt x="11668" y="13609"/>
                  <a:pt x="11847" y="13645"/>
                  <a:pt x="12013" y="13645"/>
                </a:cubicBezTo>
                <a:cubicBezTo>
                  <a:pt x="12252" y="13645"/>
                  <a:pt x="12490" y="13550"/>
                  <a:pt x="12656" y="13335"/>
                </a:cubicBezTo>
                <a:cubicBezTo>
                  <a:pt x="12918" y="12978"/>
                  <a:pt x="12847" y="12478"/>
                  <a:pt x="12502" y="12204"/>
                </a:cubicBezTo>
                <a:lnTo>
                  <a:pt x="7775" y="8549"/>
                </a:lnTo>
                <a:lnTo>
                  <a:pt x="12502" y="4882"/>
                </a:lnTo>
                <a:cubicBezTo>
                  <a:pt x="12859" y="4608"/>
                  <a:pt x="12918" y="4096"/>
                  <a:pt x="12656" y="3751"/>
                </a:cubicBezTo>
                <a:cubicBezTo>
                  <a:pt x="12496" y="3541"/>
                  <a:pt x="12249" y="3434"/>
                  <a:pt x="12006" y="3434"/>
                </a:cubicBezTo>
                <a:cubicBezTo>
                  <a:pt x="11834" y="3434"/>
                  <a:pt x="11663" y="3488"/>
                  <a:pt x="11525" y="3596"/>
                </a:cubicBezTo>
                <a:lnTo>
                  <a:pt x="7263" y="6906"/>
                </a:lnTo>
                <a:lnTo>
                  <a:pt x="7263" y="798"/>
                </a:lnTo>
                <a:cubicBezTo>
                  <a:pt x="7263" y="358"/>
                  <a:pt x="6906" y="0"/>
                  <a:pt x="6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7" name="Google Shape;2127;p77"/>
          <p:cNvSpPr/>
          <p:nvPr/>
        </p:nvSpPr>
        <p:spPr>
          <a:xfrm>
            <a:off x="2410103" y="1208778"/>
            <a:ext cx="212841" cy="281492"/>
          </a:xfrm>
          <a:custGeom>
            <a:avLst/>
            <a:gdLst/>
            <a:ahLst/>
            <a:cxnLst/>
            <a:rect l="l" t="t" r="r" b="b"/>
            <a:pathLst>
              <a:path w="12919" h="17086" extrusionOk="0">
                <a:moveTo>
                  <a:pt x="6465" y="0"/>
                </a:moveTo>
                <a:cubicBezTo>
                  <a:pt x="6013" y="0"/>
                  <a:pt x="5656" y="358"/>
                  <a:pt x="5656" y="798"/>
                </a:cubicBezTo>
                <a:lnTo>
                  <a:pt x="5656" y="6906"/>
                </a:lnTo>
                <a:lnTo>
                  <a:pt x="1405" y="3596"/>
                </a:lnTo>
                <a:cubicBezTo>
                  <a:pt x="1257" y="3488"/>
                  <a:pt x="1083" y="3434"/>
                  <a:pt x="911" y="3434"/>
                </a:cubicBezTo>
                <a:cubicBezTo>
                  <a:pt x="667" y="3434"/>
                  <a:pt x="427" y="3541"/>
                  <a:pt x="274" y="3751"/>
                </a:cubicBezTo>
                <a:cubicBezTo>
                  <a:pt x="0" y="4108"/>
                  <a:pt x="60" y="4608"/>
                  <a:pt x="417" y="4882"/>
                </a:cubicBezTo>
                <a:lnTo>
                  <a:pt x="5155" y="8549"/>
                </a:lnTo>
                <a:lnTo>
                  <a:pt x="417" y="12204"/>
                </a:lnTo>
                <a:cubicBezTo>
                  <a:pt x="60" y="12478"/>
                  <a:pt x="0" y="12990"/>
                  <a:pt x="274" y="13335"/>
                </a:cubicBezTo>
                <a:cubicBezTo>
                  <a:pt x="429" y="13550"/>
                  <a:pt x="667" y="13645"/>
                  <a:pt x="905" y="13645"/>
                </a:cubicBezTo>
                <a:cubicBezTo>
                  <a:pt x="1084" y="13645"/>
                  <a:pt x="1250" y="13585"/>
                  <a:pt x="1405" y="13490"/>
                </a:cubicBezTo>
                <a:lnTo>
                  <a:pt x="5656" y="10180"/>
                </a:lnTo>
                <a:lnTo>
                  <a:pt x="5656" y="16288"/>
                </a:lnTo>
                <a:cubicBezTo>
                  <a:pt x="5656" y="16729"/>
                  <a:pt x="6013" y="17086"/>
                  <a:pt x="6465" y="17086"/>
                </a:cubicBezTo>
                <a:cubicBezTo>
                  <a:pt x="6906" y="17086"/>
                  <a:pt x="7263" y="16729"/>
                  <a:pt x="7263" y="16288"/>
                </a:cubicBezTo>
                <a:lnTo>
                  <a:pt x="7263" y="10180"/>
                </a:lnTo>
                <a:lnTo>
                  <a:pt x="11525" y="13490"/>
                </a:lnTo>
                <a:cubicBezTo>
                  <a:pt x="11668" y="13609"/>
                  <a:pt x="11847" y="13645"/>
                  <a:pt x="12013" y="13645"/>
                </a:cubicBezTo>
                <a:cubicBezTo>
                  <a:pt x="12252" y="13645"/>
                  <a:pt x="12490" y="13550"/>
                  <a:pt x="12656" y="13335"/>
                </a:cubicBezTo>
                <a:cubicBezTo>
                  <a:pt x="12918" y="12978"/>
                  <a:pt x="12847" y="12478"/>
                  <a:pt x="12502" y="12204"/>
                </a:cubicBezTo>
                <a:lnTo>
                  <a:pt x="7775" y="8549"/>
                </a:lnTo>
                <a:lnTo>
                  <a:pt x="12502" y="4882"/>
                </a:lnTo>
                <a:cubicBezTo>
                  <a:pt x="12859" y="4608"/>
                  <a:pt x="12918" y="4096"/>
                  <a:pt x="12656" y="3751"/>
                </a:cubicBezTo>
                <a:cubicBezTo>
                  <a:pt x="12496" y="3541"/>
                  <a:pt x="12249" y="3434"/>
                  <a:pt x="12006" y="3434"/>
                </a:cubicBezTo>
                <a:cubicBezTo>
                  <a:pt x="11834" y="3434"/>
                  <a:pt x="11663" y="3488"/>
                  <a:pt x="11525" y="3596"/>
                </a:cubicBezTo>
                <a:lnTo>
                  <a:pt x="7263" y="6906"/>
                </a:lnTo>
                <a:lnTo>
                  <a:pt x="7263" y="798"/>
                </a:lnTo>
                <a:cubicBezTo>
                  <a:pt x="7263" y="358"/>
                  <a:pt x="6906" y="0"/>
                  <a:pt x="6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8" name="Google Shape;2128;p77"/>
          <p:cNvSpPr/>
          <p:nvPr/>
        </p:nvSpPr>
        <p:spPr>
          <a:xfrm>
            <a:off x="8083075" y="1993325"/>
            <a:ext cx="212850" cy="213125"/>
          </a:xfrm>
          <a:custGeom>
            <a:avLst/>
            <a:gdLst/>
            <a:ahLst/>
            <a:cxnLst/>
            <a:rect l="l" t="t" r="r" b="b"/>
            <a:pathLst>
              <a:path w="8514" h="8525" extrusionOk="0">
                <a:moveTo>
                  <a:pt x="4251" y="1631"/>
                </a:moveTo>
                <a:cubicBezTo>
                  <a:pt x="5704" y="1631"/>
                  <a:pt x="6894" y="2810"/>
                  <a:pt x="6894" y="4263"/>
                </a:cubicBezTo>
                <a:cubicBezTo>
                  <a:pt x="6894" y="5703"/>
                  <a:pt x="5704" y="6894"/>
                  <a:pt x="4251" y="6894"/>
                </a:cubicBezTo>
                <a:cubicBezTo>
                  <a:pt x="2810" y="6894"/>
                  <a:pt x="1620" y="5727"/>
                  <a:pt x="1620" y="4263"/>
                </a:cubicBezTo>
                <a:cubicBezTo>
                  <a:pt x="1620" y="2822"/>
                  <a:pt x="2799" y="1631"/>
                  <a:pt x="4251" y="1631"/>
                </a:cubicBezTo>
                <a:close/>
                <a:moveTo>
                  <a:pt x="4251" y="0"/>
                </a:moveTo>
                <a:cubicBezTo>
                  <a:pt x="1906" y="0"/>
                  <a:pt x="1" y="1917"/>
                  <a:pt x="1" y="4263"/>
                </a:cubicBezTo>
                <a:cubicBezTo>
                  <a:pt x="1" y="6620"/>
                  <a:pt x="1906" y="8525"/>
                  <a:pt x="4251" y="8525"/>
                </a:cubicBezTo>
                <a:cubicBezTo>
                  <a:pt x="6597" y="8525"/>
                  <a:pt x="8514" y="6620"/>
                  <a:pt x="8514" y="4263"/>
                </a:cubicBezTo>
                <a:cubicBezTo>
                  <a:pt x="8514" y="1917"/>
                  <a:pt x="6609" y="0"/>
                  <a:pt x="42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9" name="Google Shape;2129;p77"/>
          <p:cNvSpPr/>
          <p:nvPr/>
        </p:nvSpPr>
        <p:spPr>
          <a:xfrm>
            <a:off x="784262" y="2257900"/>
            <a:ext cx="322975" cy="427150"/>
          </a:xfrm>
          <a:custGeom>
            <a:avLst/>
            <a:gdLst/>
            <a:ahLst/>
            <a:cxnLst/>
            <a:rect l="l" t="t" r="r" b="b"/>
            <a:pathLst>
              <a:path w="12919" h="17086" extrusionOk="0">
                <a:moveTo>
                  <a:pt x="6465" y="0"/>
                </a:moveTo>
                <a:cubicBezTo>
                  <a:pt x="6013" y="0"/>
                  <a:pt x="5656" y="358"/>
                  <a:pt x="5656" y="798"/>
                </a:cubicBezTo>
                <a:lnTo>
                  <a:pt x="5656" y="6906"/>
                </a:lnTo>
                <a:lnTo>
                  <a:pt x="1405" y="3596"/>
                </a:lnTo>
                <a:cubicBezTo>
                  <a:pt x="1257" y="3488"/>
                  <a:pt x="1083" y="3434"/>
                  <a:pt x="911" y="3434"/>
                </a:cubicBezTo>
                <a:cubicBezTo>
                  <a:pt x="667" y="3434"/>
                  <a:pt x="427" y="3541"/>
                  <a:pt x="274" y="3751"/>
                </a:cubicBezTo>
                <a:cubicBezTo>
                  <a:pt x="0" y="4108"/>
                  <a:pt x="60" y="4608"/>
                  <a:pt x="417" y="4882"/>
                </a:cubicBezTo>
                <a:lnTo>
                  <a:pt x="5155" y="8549"/>
                </a:lnTo>
                <a:lnTo>
                  <a:pt x="417" y="12204"/>
                </a:lnTo>
                <a:cubicBezTo>
                  <a:pt x="60" y="12478"/>
                  <a:pt x="0" y="12990"/>
                  <a:pt x="274" y="13335"/>
                </a:cubicBezTo>
                <a:cubicBezTo>
                  <a:pt x="429" y="13550"/>
                  <a:pt x="667" y="13645"/>
                  <a:pt x="905" y="13645"/>
                </a:cubicBezTo>
                <a:cubicBezTo>
                  <a:pt x="1084" y="13645"/>
                  <a:pt x="1250" y="13585"/>
                  <a:pt x="1405" y="13490"/>
                </a:cubicBezTo>
                <a:lnTo>
                  <a:pt x="5656" y="10180"/>
                </a:lnTo>
                <a:lnTo>
                  <a:pt x="5656" y="16288"/>
                </a:lnTo>
                <a:cubicBezTo>
                  <a:pt x="5656" y="16729"/>
                  <a:pt x="6013" y="17086"/>
                  <a:pt x="6465" y="17086"/>
                </a:cubicBezTo>
                <a:cubicBezTo>
                  <a:pt x="6906" y="17086"/>
                  <a:pt x="7263" y="16729"/>
                  <a:pt x="7263" y="16288"/>
                </a:cubicBezTo>
                <a:lnTo>
                  <a:pt x="7263" y="10180"/>
                </a:lnTo>
                <a:lnTo>
                  <a:pt x="11525" y="13490"/>
                </a:lnTo>
                <a:cubicBezTo>
                  <a:pt x="11668" y="13609"/>
                  <a:pt x="11847" y="13645"/>
                  <a:pt x="12013" y="13645"/>
                </a:cubicBezTo>
                <a:cubicBezTo>
                  <a:pt x="12252" y="13645"/>
                  <a:pt x="12490" y="13550"/>
                  <a:pt x="12656" y="13335"/>
                </a:cubicBezTo>
                <a:cubicBezTo>
                  <a:pt x="12918" y="12978"/>
                  <a:pt x="12847" y="12478"/>
                  <a:pt x="12502" y="12204"/>
                </a:cubicBezTo>
                <a:lnTo>
                  <a:pt x="7775" y="8549"/>
                </a:lnTo>
                <a:lnTo>
                  <a:pt x="12502" y="4882"/>
                </a:lnTo>
                <a:cubicBezTo>
                  <a:pt x="12859" y="4608"/>
                  <a:pt x="12918" y="4096"/>
                  <a:pt x="12656" y="3751"/>
                </a:cubicBezTo>
                <a:cubicBezTo>
                  <a:pt x="12496" y="3541"/>
                  <a:pt x="12249" y="3434"/>
                  <a:pt x="12006" y="3434"/>
                </a:cubicBezTo>
                <a:cubicBezTo>
                  <a:pt x="11834" y="3434"/>
                  <a:pt x="11663" y="3488"/>
                  <a:pt x="11525" y="3596"/>
                </a:cubicBezTo>
                <a:lnTo>
                  <a:pt x="7263" y="6906"/>
                </a:lnTo>
                <a:lnTo>
                  <a:pt x="7263" y="798"/>
                </a:lnTo>
                <a:cubicBezTo>
                  <a:pt x="7263" y="358"/>
                  <a:pt x="6906" y="0"/>
                  <a:pt x="64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0" name="Google Shape;2130;p77"/>
          <p:cNvSpPr/>
          <p:nvPr/>
        </p:nvSpPr>
        <p:spPr>
          <a:xfrm>
            <a:off x="7822741" y="2635666"/>
            <a:ext cx="212841" cy="281492"/>
          </a:xfrm>
          <a:custGeom>
            <a:avLst/>
            <a:gdLst/>
            <a:ahLst/>
            <a:cxnLst/>
            <a:rect l="l" t="t" r="r" b="b"/>
            <a:pathLst>
              <a:path w="12919" h="17086" extrusionOk="0">
                <a:moveTo>
                  <a:pt x="6465" y="0"/>
                </a:moveTo>
                <a:cubicBezTo>
                  <a:pt x="6013" y="0"/>
                  <a:pt x="5656" y="358"/>
                  <a:pt x="5656" y="798"/>
                </a:cubicBezTo>
                <a:lnTo>
                  <a:pt x="5656" y="6906"/>
                </a:lnTo>
                <a:lnTo>
                  <a:pt x="1405" y="3596"/>
                </a:lnTo>
                <a:cubicBezTo>
                  <a:pt x="1257" y="3488"/>
                  <a:pt x="1083" y="3434"/>
                  <a:pt x="911" y="3434"/>
                </a:cubicBezTo>
                <a:cubicBezTo>
                  <a:pt x="667" y="3434"/>
                  <a:pt x="427" y="3541"/>
                  <a:pt x="274" y="3751"/>
                </a:cubicBezTo>
                <a:cubicBezTo>
                  <a:pt x="0" y="4108"/>
                  <a:pt x="60" y="4608"/>
                  <a:pt x="417" y="4882"/>
                </a:cubicBezTo>
                <a:lnTo>
                  <a:pt x="5155" y="8549"/>
                </a:lnTo>
                <a:lnTo>
                  <a:pt x="417" y="12204"/>
                </a:lnTo>
                <a:cubicBezTo>
                  <a:pt x="60" y="12478"/>
                  <a:pt x="0" y="12990"/>
                  <a:pt x="274" y="13335"/>
                </a:cubicBezTo>
                <a:cubicBezTo>
                  <a:pt x="429" y="13550"/>
                  <a:pt x="667" y="13645"/>
                  <a:pt x="905" y="13645"/>
                </a:cubicBezTo>
                <a:cubicBezTo>
                  <a:pt x="1084" y="13645"/>
                  <a:pt x="1250" y="13585"/>
                  <a:pt x="1405" y="13490"/>
                </a:cubicBezTo>
                <a:lnTo>
                  <a:pt x="5656" y="10180"/>
                </a:lnTo>
                <a:lnTo>
                  <a:pt x="5656" y="16288"/>
                </a:lnTo>
                <a:cubicBezTo>
                  <a:pt x="5656" y="16729"/>
                  <a:pt x="6013" y="17086"/>
                  <a:pt x="6465" y="17086"/>
                </a:cubicBezTo>
                <a:cubicBezTo>
                  <a:pt x="6906" y="17086"/>
                  <a:pt x="7263" y="16729"/>
                  <a:pt x="7263" y="16288"/>
                </a:cubicBezTo>
                <a:lnTo>
                  <a:pt x="7263" y="10180"/>
                </a:lnTo>
                <a:lnTo>
                  <a:pt x="11525" y="13490"/>
                </a:lnTo>
                <a:cubicBezTo>
                  <a:pt x="11668" y="13609"/>
                  <a:pt x="11847" y="13645"/>
                  <a:pt x="12013" y="13645"/>
                </a:cubicBezTo>
                <a:cubicBezTo>
                  <a:pt x="12252" y="13645"/>
                  <a:pt x="12490" y="13550"/>
                  <a:pt x="12656" y="13335"/>
                </a:cubicBezTo>
                <a:cubicBezTo>
                  <a:pt x="12918" y="12978"/>
                  <a:pt x="12847" y="12478"/>
                  <a:pt x="12502" y="12204"/>
                </a:cubicBezTo>
                <a:lnTo>
                  <a:pt x="7775" y="8549"/>
                </a:lnTo>
                <a:lnTo>
                  <a:pt x="12502" y="4882"/>
                </a:lnTo>
                <a:cubicBezTo>
                  <a:pt x="12859" y="4608"/>
                  <a:pt x="12918" y="4096"/>
                  <a:pt x="12656" y="3751"/>
                </a:cubicBezTo>
                <a:cubicBezTo>
                  <a:pt x="12496" y="3541"/>
                  <a:pt x="12249" y="3434"/>
                  <a:pt x="12006" y="3434"/>
                </a:cubicBezTo>
                <a:cubicBezTo>
                  <a:pt x="11834" y="3434"/>
                  <a:pt x="11663" y="3488"/>
                  <a:pt x="11525" y="3596"/>
                </a:cubicBezTo>
                <a:lnTo>
                  <a:pt x="7263" y="6906"/>
                </a:lnTo>
                <a:lnTo>
                  <a:pt x="7263" y="798"/>
                </a:lnTo>
                <a:cubicBezTo>
                  <a:pt x="7263" y="358"/>
                  <a:pt x="6906" y="0"/>
                  <a:pt x="64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1" name="Google Shape;2131;p77"/>
          <p:cNvSpPr/>
          <p:nvPr/>
        </p:nvSpPr>
        <p:spPr>
          <a:xfrm>
            <a:off x="839341" y="3386828"/>
            <a:ext cx="212841" cy="281492"/>
          </a:xfrm>
          <a:custGeom>
            <a:avLst/>
            <a:gdLst/>
            <a:ahLst/>
            <a:cxnLst/>
            <a:rect l="l" t="t" r="r" b="b"/>
            <a:pathLst>
              <a:path w="12919" h="17086" extrusionOk="0">
                <a:moveTo>
                  <a:pt x="6465" y="0"/>
                </a:moveTo>
                <a:cubicBezTo>
                  <a:pt x="6013" y="0"/>
                  <a:pt x="5656" y="358"/>
                  <a:pt x="5656" y="798"/>
                </a:cubicBezTo>
                <a:lnTo>
                  <a:pt x="5656" y="6906"/>
                </a:lnTo>
                <a:lnTo>
                  <a:pt x="1405" y="3596"/>
                </a:lnTo>
                <a:cubicBezTo>
                  <a:pt x="1257" y="3488"/>
                  <a:pt x="1083" y="3434"/>
                  <a:pt x="911" y="3434"/>
                </a:cubicBezTo>
                <a:cubicBezTo>
                  <a:pt x="667" y="3434"/>
                  <a:pt x="427" y="3541"/>
                  <a:pt x="274" y="3751"/>
                </a:cubicBezTo>
                <a:cubicBezTo>
                  <a:pt x="0" y="4108"/>
                  <a:pt x="60" y="4608"/>
                  <a:pt x="417" y="4882"/>
                </a:cubicBezTo>
                <a:lnTo>
                  <a:pt x="5155" y="8549"/>
                </a:lnTo>
                <a:lnTo>
                  <a:pt x="417" y="12204"/>
                </a:lnTo>
                <a:cubicBezTo>
                  <a:pt x="60" y="12478"/>
                  <a:pt x="0" y="12990"/>
                  <a:pt x="274" y="13335"/>
                </a:cubicBezTo>
                <a:cubicBezTo>
                  <a:pt x="429" y="13550"/>
                  <a:pt x="667" y="13645"/>
                  <a:pt x="905" y="13645"/>
                </a:cubicBezTo>
                <a:cubicBezTo>
                  <a:pt x="1084" y="13645"/>
                  <a:pt x="1250" y="13585"/>
                  <a:pt x="1405" y="13490"/>
                </a:cubicBezTo>
                <a:lnTo>
                  <a:pt x="5656" y="10180"/>
                </a:lnTo>
                <a:lnTo>
                  <a:pt x="5656" y="16288"/>
                </a:lnTo>
                <a:cubicBezTo>
                  <a:pt x="5656" y="16729"/>
                  <a:pt x="6013" y="17086"/>
                  <a:pt x="6465" y="17086"/>
                </a:cubicBezTo>
                <a:cubicBezTo>
                  <a:pt x="6906" y="17086"/>
                  <a:pt x="7263" y="16729"/>
                  <a:pt x="7263" y="16288"/>
                </a:cubicBezTo>
                <a:lnTo>
                  <a:pt x="7263" y="10180"/>
                </a:lnTo>
                <a:lnTo>
                  <a:pt x="11525" y="13490"/>
                </a:lnTo>
                <a:cubicBezTo>
                  <a:pt x="11668" y="13609"/>
                  <a:pt x="11847" y="13645"/>
                  <a:pt x="12013" y="13645"/>
                </a:cubicBezTo>
                <a:cubicBezTo>
                  <a:pt x="12252" y="13645"/>
                  <a:pt x="12490" y="13550"/>
                  <a:pt x="12656" y="13335"/>
                </a:cubicBezTo>
                <a:cubicBezTo>
                  <a:pt x="12918" y="12978"/>
                  <a:pt x="12847" y="12478"/>
                  <a:pt x="12502" y="12204"/>
                </a:cubicBezTo>
                <a:lnTo>
                  <a:pt x="7775" y="8549"/>
                </a:lnTo>
                <a:lnTo>
                  <a:pt x="12502" y="4882"/>
                </a:lnTo>
                <a:cubicBezTo>
                  <a:pt x="12859" y="4608"/>
                  <a:pt x="12918" y="4096"/>
                  <a:pt x="12656" y="3751"/>
                </a:cubicBezTo>
                <a:cubicBezTo>
                  <a:pt x="12496" y="3541"/>
                  <a:pt x="12249" y="3434"/>
                  <a:pt x="12006" y="3434"/>
                </a:cubicBezTo>
                <a:cubicBezTo>
                  <a:pt x="11834" y="3434"/>
                  <a:pt x="11663" y="3488"/>
                  <a:pt x="11525" y="3596"/>
                </a:cubicBezTo>
                <a:lnTo>
                  <a:pt x="7263" y="6906"/>
                </a:lnTo>
                <a:lnTo>
                  <a:pt x="7263" y="798"/>
                </a:lnTo>
                <a:cubicBezTo>
                  <a:pt x="7263" y="358"/>
                  <a:pt x="6906" y="0"/>
                  <a:pt x="6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2" name="Google Shape;2132;p77"/>
          <p:cNvSpPr/>
          <p:nvPr/>
        </p:nvSpPr>
        <p:spPr>
          <a:xfrm>
            <a:off x="1471962" y="3000513"/>
            <a:ext cx="212850" cy="213125"/>
          </a:xfrm>
          <a:custGeom>
            <a:avLst/>
            <a:gdLst/>
            <a:ahLst/>
            <a:cxnLst/>
            <a:rect l="l" t="t" r="r" b="b"/>
            <a:pathLst>
              <a:path w="8514" h="8525" extrusionOk="0">
                <a:moveTo>
                  <a:pt x="4251" y="1631"/>
                </a:moveTo>
                <a:cubicBezTo>
                  <a:pt x="5704" y="1631"/>
                  <a:pt x="6894" y="2810"/>
                  <a:pt x="6894" y="4263"/>
                </a:cubicBezTo>
                <a:cubicBezTo>
                  <a:pt x="6894" y="5703"/>
                  <a:pt x="5704" y="6894"/>
                  <a:pt x="4251" y="6894"/>
                </a:cubicBezTo>
                <a:cubicBezTo>
                  <a:pt x="2810" y="6894"/>
                  <a:pt x="1620" y="5727"/>
                  <a:pt x="1620" y="4263"/>
                </a:cubicBezTo>
                <a:cubicBezTo>
                  <a:pt x="1620" y="2822"/>
                  <a:pt x="2799" y="1631"/>
                  <a:pt x="4251" y="1631"/>
                </a:cubicBezTo>
                <a:close/>
                <a:moveTo>
                  <a:pt x="4251" y="0"/>
                </a:moveTo>
                <a:cubicBezTo>
                  <a:pt x="1906" y="0"/>
                  <a:pt x="1" y="1917"/>
                  <a:pt x="1" y="4263"/>
                </a:cubicBezTo>
                <a:cubicBezTo>
                  <a:pt x="1" y="6620"/>
                  <a:pt x="1906" y="8525"/>
                  <a:pt x="4251" y="8525"/>
                </a:cubicBezTo>
                <a:cubicBezTo>
                  <a:pt x="6597" y="8525"/>
                  <a:pt x="8514" y="6620"/>
                  <a:pt x="8514" y="4263"/>
                </a:cubicBezTo>
                <a:cubicBezTo>
                  <a:pt x="8514" y="1917"/>
                  <a:pt x="6609" y="0"/>
                  <a:pt x="42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3" name="Google Shape;2133;p77"/>
          <p:cNvSpPr/>
          <p:nvPr/>
        </p:nvSpPr>
        <p:spPr>
          <a:xfrm>
            <a:off x="8189516" y="3302253"/>
            <a:ext cx="212841" cy="281492"/>
          </a:xfrm>
          <a:custGeom>
            <a:avLst/>
            <a:gdLst/>
            <a:ahLst/>
            <a:cxnLst/>
            <a:rect l="l" t="t" r="r" b="b"/>
            <a:pathLst>
              <a:path w="12919" h="17086" extrusionOk="0">
                <a:moveTo>
                  <a:pt x="6465" y="0"/>
                </a:moveTo>
                <a:cubicBezTo>
                  <a:pt x="6013" y="0"/>
                  <a:pt x="5656" y="358"/>
                  <a:pt x="5656" y="798"/>
                </a:cubicBezTo>
                <a:lnTo>
                  <a:pt x="5656" y="6906"/>
                </a:lnTo>
                <a:lnTo>
                  <a:pt x="1405" y="3596"/>
                </a:lnTo>
                <a:cubicBezTo>
                  <a:pt x="1257" y="3488"/>
                  <a:pt x="1083" y="3434"/>
                  <a:pt x="911" y="3434"/>
                </a:cubicBezTo>
                <a:cubicBezTo>
                  <a:pt x="667" y="3434"/>
                  <a:pt x="427" y="3541"/>
                  <a:pt x="274" y="3751"/>
                </a:cubicBezTo>
                <a:cubicBezTo>
                  <a:pt x="0" y="4108"/>
                  <a:pt x="60" y="4608"/>
                  <a:pt x="417" y="4882"/>
                </a:cubicBezTo>
                <a:lnTo>
                  <a:pt x="5155" y="8549"/>
                </a:lnTo>
                <a:lnTo>
                  <a:pt x="417" y="12204"/>
                </a:lnTo>
                <a:cubicBezTo>
                  <a:pt x="60" y="12478"/>
                  <a:pt x="0" y="12990"/>
                  <a:pt x="274" y="13335"/>
                </a:cubicBezTo>
                <a:cubicBezTo>
                  <a:pt x="429" y="13550"/>
                  <a:pt x="667" y="13645"/>
                  <a:pt x="905" y="13645"/>
                </a:cubicBezTo>
                <a:cubicBezTo>
                  <a:pt x="1084" y="13645"/>
                  <a:pt x="1250" y="13585"/>
                  <a:pt x="1405" y="13490"/>
                </a:cubicBezTo>
                <a:lnTo>
                  <a:pt x="5656" y="10180"/>
                </a:lnTo>
                <a:lnTo>
                  <a:pt x="5656" y="16288"/>
                </a:lnTo>
                <a:cubicBezTo>
                  <a:pt x="5656" y="16729"/>
                  <a:pt x="6013" y="17086"/>
                  <a:pt x="6465" y="17086"/>
                </a:cubicBezTo>
                <a:cubicBezTo>
                  <a:pt x="6906" y="17086"/>
                  <a:pt x="7263" y="16729"/>
                  <a:pt x="7263" y="16288"/>
                </a:cubicBezTo>
                <a:lnTo>
                  <a:pt x="7263" y="10180"/>
                </a:lnTo>
                <a:lnTo>
                  <a:pt x="11525" y="13490"/>
                </a:lnTo>
                <a:cubicBezTo>
                  <a:pt x="11668" y="13609"/>
                  <a:pt x="11847" y="13645"/>
                  <a:pt x="12013" y="13645"/>
                </a:cubicBezTo>
                <a:cubicBezTo>
                  <a:pt x="12252" y="13645"/>
                  <a:pt x="12490" y="13550"/>
                  <a:pt x="12656" y="13335"/>
                </a:cubicBezTo>
                <a:cubicBezTo>
                  <a:pt x="12918" y="12978"/>
                  <a:pt x="12847" y="12478"/>
                  <a:pt x="12502" y="12204"/>
                </a:cubicBezTo>
                <a:lnTo>
                  <a:pt x="7775" y="8549"/>
                </a:lnTo>
                <a:lnTo>
                  <a:pt x="12502" y="4882"/>
                </a:lnTo>
                <a:cubicBezTo>
                  <a:pt x="12859" y="4608"/>
                  <a:pt x="12918" y="4096"/>
                  <a:pt x="12656" y="3751"/>
                </a:cubicBezTo>
                <a:cubicBezTo>
                  <a:pt x="12496" y="3541"/>
                  <a:pt x="12249" y="3434"/>
                  <a:pt x="12006" y="3434"/>
                </a:cubicBezTo>
                <a:cubicBezTo>
                  <a:pt x="11834" y="3434"/>
                  <a:pt x="11663" y="3488"/>
                  <a:pt x="11525" y="3596"/>
                </a:cubicBezTo>
                <a:lnTo>
                  <a:pt x="7263" y="6906"/>
                </a:lnTo>
                <a:lnTo>
                  <a:pt x="7263" y="798"/>
                </a:lnTo>
                <a:cubicBezTo>
                  <a:pt x="7263" y="358"/>
                  <a:pt x="6906" y="0"/>
                  <a:pt x="6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481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p60"/>
          <p:cNvSpPr txBox="1">
            <a:spLocks noGrp="1"/>
          </p:cNvSpPr>
          <p:nvPr>
            <p:ph type="title"/>
          </p:nvPr>
        </p:nvSpPr>
        <p:spPr>
          <a:xfrm>
            <a:off x="659218" y="2571750"/>
            <a:ext cx="8229600" cy="841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indent="0"/>
            <a:r>
              <a:rPr lang="en-US" sz="5000" b="1" dirty="0">
                <a:latin typeface="Baloo 2" panose="020B0604020202020204" charset="0"/>
                <a:cs typeface="Baloo 2" panose="020B0604020202020204" charset="0"/>
              </a:rPr>
              <a:t>Exploratory data analysis</a:t>
            </a:r>
          </a:p>
        </p:txBody>
      </p:sp>
      <p:sp>
        <p:nvSpPr>
          <p:cNvPr id="1738" name="Google Shape;1738;p60"/>
          <p:cNvSpPr txBox="1">
            <a:spLocks noGrp="1"/>
          </p:cNvSpPr>
          <p:nvPr>
            <p:ph type="title" idx="2"/>
          </p:nvPr>
        </p:nvSpPr>
        <p:spPr>
          <a:xfrm>
            <a:off x="3785375" y="1085850"/>
            <a:ext cx="1605600" cy="14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740" name="Google Shape;1740;p60"/>
          <p:cNvSpPr/>
          <p:nvPr/>
        </p:nvSpPr>
        <p:spPr>
          <a:xfrm flipH="1">
            <a:off x="3431413" y="1475478"/>
            <a:ext cx="212841" cy="281492"/>
          </a:xfrm>
          <a:custGeom>
            <a:avLst/>
            <a:gdLst/>
            <a:ahLst/>
            <a:cxnLst/>
            <a:rect l="l" t="t" r="r" b="b"/>
            <a:pathLst>
              <a:path w="12919" h="17086" extrusionOk="0">
                <a:moveTo>
                  <a:pt x="6465" y="0"/>
                </a:moveTo>
                <a:cubicBezTo>
                  <a:pt x="6013" y="0"/>
                  <a:pt x="5656" y="358"/>
                  <a:pt x="5656" y="798"/>
                </a:cubicBezTo>
                <a:lnTo>
                  <a:pt x="5656" y="6906"/>
                </a:lnTo>
                <a:lnTo>
                  <a:pt x="1405" y="3596"/>
                </a:lnTo>
                <a:cubicBezTo>
                  <a:pt x="1257" y="3488"/>
                  <a:pt x="1083" y="3434"/>
                  <a:pt x="911" y="3434"/>
                </a:cubicBezTo>
                <a:cubicBezTo>
                  <a:pt x="667" y="3434"/>
                  <a:pt x="427" y="3541"/>
                  <a:pt x="274" y="3751"/>
                </a:cubicBezTo>
                <a:cubicBezTo>
                  <a:pt x="0" y="4108"/>
                  <a:pt x="60" y="4608"/>
                  <a:pt x="417" y="4882"/>
                </a:cubicBezTo>
                <a:lnTo>
                  <a:pt x="5155" y="8549"/>
                </a:lnTo>
                <a:lnTo>
                  <a:pt x="417" y="12204"/>
                </a:lnTo>
                <a:cubicBezTo>
                  <a:pt x="60" y="12478"/>
                  <a:pt x="0" y="12990"/>
                  <a:pt x="274" y="13335"/>
                </a:cubicBezTo>
                <a:cubicBezTo>
                  <a:pt x="429" y="13550"/>
                  <a:pt x="667" y="13645"/>
                  <a:pt x="905" y="13645"/>
                </a:cubicBezTo>
                <a:cubicBezTo>
                  <a:pt x="1084" y="13645"/>
                  <a:pt x="1250" y="13585"/>
                  <a:pt x="1405" y="13490"/>
                </a:cubicBezTo>
                <a:lnTo>
                  <a:pt x="5656" y="10180"/>
                </a:lnTo>
                <a:lnTo>
                  <a:pt x="5656" y="16288"/>
                </a:lnTo>
                <a:cubicBezTo>
                  <a:pt x="5656" y="16729"/>
                  <a:pt x="6013" y="17086"/>
                  <a:pt x="6465" y="17086"/>
                </a:cubicBezTo>
                <a:cubicBezTo>
                  <a:pt x="6906" y="17086"/>
                  <a:pt x="7263" y="16729"/>
                  <a:pt x="7263" y="16288"/>
                </a:cubicBezTo>
                <a:lnTo>
                  <a:pt x="7263" y="10180"/>
                </a:lnTo>
                <a:lnTo>
                  <a:pt x="11525" y="13490"/>
                </a:lnTo>
                <a:cubicBezTo>
                  <a:pt x="11668" y="13609"/>
                  <a:pt x="11847" y="13645"/>
                  <a:pt x="12013" y="13645"/>
                </a:cubicBezTo>
                <a:cubicBezTo>
                  <a:pt x="12252" y="13645"/>
                  <a:pt x="12490" y="13550"/>
                  <a:pt x="12656" y="13335"/>
                </a:cubicBezTo>
                <a:cubicBezTo>
                  <a:pt x="12918" y="12978"/>
                  <a:pt x="12847" y="12478"/>
                  <a:pt x="12502" y="12204"/>
                </a:cubicBezTo>
                <a:lnTo>
                  <a:pt x="7775" y="8549"/>
                </a:lnTo>
                <a:lnTo>
                  <a:pt x="12502" y="4882"/>
                </a:lnTo>
                <a:cubicBezTo>
                  <a:pt x="12859" y="4608"/>
                  <a:pt x="12918" y="4096"/>
                  <a:pt x="12656" y="3751"/>
                </a:cubicBezTo>
                <a:cubicBezTo>
                  <a:pt x="12496" y="3541"/>
                  <a:pt x="12249" y="3434"/>
                  <a:pt x="12006" y="3434"/>
                </a:cubicBezTo>
                <a:cubicBezTo>
                  <a:pt x="11834" y="3434"/>
                  <a:pt x="11663" y="3488"/>
                  <a:pt x="11525" y="3596"/>
                </a:cubicBezTo>
                <a:lnTo>
                  <a:pt x="7263" y="6906"/>
                </a:lnTo>
                <a:lnTo>
                  <a:pt x="7263" y="798"/>
                </a:lnTo>
                <a:cubicBezTo>
                  <a:pt x="7263" y="358"/>
                  <a:pt x="6906" y="0"/>
                  <a:pt x="6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60"/>
          <p:cNvSpPr/>
          <p:nvPr/>
        </p:nvSpPr>
        <p:spPr>
          <a:xfrm flipH="1">
            <a:off x="5532188" y="1475478"/>
            <a:ext cx="212841" cy="281492"/>
          </a:xfrm>
          <a:custGeom>
            <a:avLst/>
            <a:gdLst/>
            <a:ahLst/>
            <a:cxnLst/>
            <a:rect l="l" t="t" r="r" b="b"/>
            <a:pathLst>
              <a:path w="12919" h="17086" extrusionOk="0">
                <a:moveTo>
                  <a:pt x="6465" y="0"/>
                </a:moveTo>
                <a:cubicBezTo>
                  <a:pt x="6013" y="0"/>
                  <a:pt x="5656" y="358"/>
                  <a:pt x="5656" y="798"/>
                </a:cubicBezTo>
                <a:lnTo>
                  <a:pt x="5656" y="6906"/>
                </a:lnTo>
                <a:lnTo>
                  <a:pt x="1405" y="3596"/>
                </a:lnTo>
                <a:cubicBezTo>
                  <a:pt x="1257" y="3488"/>
                  <a:pt x="1083" y="3434"/>
                  <a:pt x="911" y="3434"/>
                </a:cubicBezTo>
                <a:cubicBezTo>
                  <a:pt x="667" y="3434"/>
                  <a:pt x="427" y="3541"/>
                  <a:pt x="274" y="3751"/>
                </a:cubicBezTo>
                <a:cubicBezTo>
                  <a:pt x="0" y="4108"/>
                  <a:pt x="60" y="4608"/>
                  <a:pt x="417" y="4882"/>
                </a:cubicBezTo>
                <a:lnTo>
                  <a:pt x="5155" y="8549"/>
                </a:lnTo>
                <a:lnTo>
                  <a:pt x="417" y="12204"/>
                </a:lnTo>
                <a:cubicBezTo>
                  <a:pt x="60" y="12478"/>
                  <a:pt x="0" y="12990"/>
                  <a:pt x="274" y="13335"/>
                </a:cubicBezTo>
                <a:cubicBezTo>
                  <a:pt x="429" y="13550"/>
                  <a:pt x="667" y="13645"/>
                  <a:pt x="905" y="13645"/>
                </a:cubicBezTo>
                <a:cubicBezTo>
                  <a:pt x="1084" y="13645"/>
                  <a:pt x="1250" y="13585"/>
                  <a:pt x="1405" y="13490"/>
                </a:cubicBezTo>
                <a:lnTo>
                  <a:pt x="5656" y="10180"/>
                </a:lnTo>
                <a:lnTo>
                  <a:pt x="5656" y="16288"/>
                </a:lnTo>
                <a:cubicBezTo>
                  <a:pt x="5656" y="16729"/>
                  <a:pt x="6013" y="17086"/>
                  <a:pt x="6465" y="17086"/>
                </a:cubicBezTo>
                <a:cubicBezTo>
                  <a:pt x="6906" y="17086"/>
                  <a:pt x="7263" y="16729"/>
                  <a:pt x="7263" y="16288"/>
                </a:cubicBezTo>
                <a:lnTo>
                  <a:pt x="7263" y="10180"/>
                </a:lnTo>
                <a:lnTo>
                  <a:pt x="11525" y="13490"/>
                </a:lnTo>
                <a:cubicBezTo>
                  <a:pt x="11668" y="13609"/>
                  <a:pt x="11847" y="13645"/>
                  <a:pt x="12013" y="13645"/>
                </a:cubicBezTo>
                <a:cubicBezTo>
                  <a:pt x="12252" y="13645"/>
                  <a:pt x="12490" y="13550"/>
                  <a:pt x="12656" y="13335"/>
                </a:cubicBezTo>
                <a:cubicBezTo>
                  <a:pt x="12918" y="12978"/>
                  <a:pt x="12847" y="12478"/>
                  <a:pt x="12502" y="12204"/>
                </a:cubicBezTo>
                <a:lnTo>
                  <a:pt x="7775" y="8549"/>
                </a:lnTo>
                <a:lnTo>
                  <a:pt x="12502" y="4882"/>
                </a:lnTo>
                <a:cubicBezTo>
                  <a:pt x="12859" y="4608"/>
                  <a:pt x="12918" y="4096"/>
                  <a:pt x="12656" y="3751"/>
                </a:cubicBezTo>
                <a:cubicBezTo>
                  <a:pt x="12496" y="3541"/>
                  <a:pt x="12249" y="3434"/>
                  <a:pt x="12006" y="3434"/>
                </a:cubicBezTo>
                <a:cubicBezTo>
                  <a:pt x="11834" y="3434"/>
                  <a:pt x="11663" y="3488"/>
                  <a:pt x="11525" y="3596"/>
                </a:cubicBezTo>
                <a:lnTo>
                  <a:pt x="7263" y="6906"/>
                </a:lnTo>
                <a:lnTo>
                  <a:pt x="7263" y="798"/>
                </a:lnTo>
                <a:cubicBezTo>
                  <a:pt x="7263" y="358"/>
                  <a:pt x="6906" y="0"/>
                  <a:pt x="6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7" name="Google Shape;1747;p60"/>
          <p:cNvSpPr/>
          <p:nvPr/>
        </p:nvSpPr>
        <p:spPr>
          <a:xfrm>
            <a:off x="7716388" y="3997688"/>
            <a:ext cx="212850" cy="213125"/>
          </a:xfrm>
          <a:custGeom>
            <a:avLst/>
            <a:gdLst/>
            <a:ahLst/>
            <a:cxnLst/>
            <a:rect l="l" t="t" r="r" b="b"/>
            <a:pathLst>
              <a:path w="8514" h="8525" extrusionOk="0">
                <a:moveTo>
                  <a:pt x="4251" y="1631"/>
                </a:moveTo>
                <a:cubicBezTo>
                  <a:pt x="5704" y="1631"/>
                  <a:pt x="6894" y="2810"/>
                  <a:pt x="6894" y="4263"/>
                </a:cubicBezTo>
                <a:cubicBezTo>
                  <a:pt x="6894" y="5703"/>
                  <a:pt x="5704" y="6894"/>
                  <a:pt x="4251" y="6894"/>
                </a:cubicBezTo>
                <a:cubicBezTo>
                  <a:pt x="2810" y="6894"/>
                  <a:pt x="1620" y="5727"/>
                  <a:pt x="1620" y="4263"/>
                </a:cubicBezTo>
                <a:cubicBezTo>
                  <a:pt x="1620" y="2822"/>
                  <a:pt x="2799" y="1631"/>
                  <a:pt x="4251" y="1631"/>
                </a:cubicBezTo>
                <a:close/>
                <a:moveTo>
                  <a:pt x="4251" y="0"/>
                </a:moveTo>
                <a:cubicBezTo>
                  <a:pt x="1906" y="0"/>
                  <a:pt x="1" y="1917"/>
                  <a:pt x="1" y="4263"/>
                </a:cubicBezTo>
                <a:cubicBezTo>
                  <a:pt x="1" y="6620"/>
                  <a:pt x="1906" y="8525"/>
                  <a:pt x="4251" y="8525"/>
                </a:cubicBezTo>
                <a:cubicBezTo>
                  <a:pt x="6597" y="8525"/>
                  <a:pt x="8514" y="6620"/>
                  <a:pt x="8514" y="4263"/>
                </a:cubicBezTo>
                <a:cubicBezTo>
                  <a:pt x="8514" y="1917"/>
                  <a:pt x="6609" y="0"/>
                  <a:pt x="42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3953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47"/>
          <p:cNvSpPr txBox="1">
            <a:spLocks noGrp="1"/>
          </p:cNvSpPr>
          <p:nvPr>
            <p:ph type="subTitle" idx="4"/>
          </p:nvPr>
        </p:nvSpPr>
        <p:spPr>
          <a:xfrm>
            <a:off x="978196" y="1515690"/>
            <a:ext cx="7644809" cy="27054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EDA process is applied on ( DF ) data Frame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number of duplicated rows in DF is :  </a:t>
            </a:r>
            <a:r>
              <a:rPr lang="en-US" sz="2000" dirty="0">
                <a:highlight>
                  <a:srgbClr val="FFFF00"/>
                </a:highlight>
              </a:rPr>
              <a:t>0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highlight>
                <a:srgbClr val="FFFF00"/>
              </a:highlight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number of duplicated columns in DF is : </a:t>
            </a:r>
            <a:r>
              <a:rPr lang="en-US" sz="2000" dirty="0">
                <a:highlight>
                  <a:srgbClr val="FFFF00"/>
                </a:highlight>
              </a:rPr>
              <a:t>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number of missing cells in DF is :  </a:t>
            </a:r>
            <a:r>
              <a:rPr lang="en-US" sz="2000" dirty="0">
                <a:highlight>
                  <a:srgbClr val="FFFF00"/>
                </a:highlight>
              </a:rPr>
              <a:t>3,941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highlight>
                <a:srgbClr val="FFFF00"/>
              </a:highlight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3" name="Google Shape;1752;p61">
            <a:extLst>
              <a:ext uri="{FF2B5EF4-FFF2-40B4-BE49-F238E27FC236}">
                <a16:creationId xmlns:a16="http://schemas.microsoft.com/office/drawing/2014/main" id="{C57FD8DC-D05F-46CC-8667-FED1568E34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60288" y="187081"/>
            <a:ext cx="1863712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Baloo 2" panose="020B0604020202020204" charset="0"/>
                <a:cs typeface="Baloo 2" panose="020B0604020202020204" charset="0"/>
              </a:rPr>
              <a:t>03. EDA</a:t>
            </a:r>
            <a:endParaRPr sz="1600" dirty="0">
              <a:latin typeface="Baloo 2" panose="020B0604020202020204" charset="0"/>
              <a:cs typeface="Baloo 2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285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7" name="Google Shape;1637;p56"/>
          <p:cNvGraphicFramePr/>
          <p:nvPr>
            <p:extLst>
              <p:ext uri="{D42A27DB-BD31-4B8C-83A1-F6EECF244321}">
                <p14:modId xmlns:p14="http://schemas.microsoft.com/office/powerpoint/2010/main" val="12151766"/>
              </p:ext>
            </p:extLst>
          </p:nvPr>
        </p:nvGraphicFramePr>
        <p:xfrm>
          <a:off x="-148856" y="0"/>
          <a:ext cx="9461820" cy="5143497"/>
        </p:xfrm>
        <a:graphic>
          <a:graphicData uri="http://schemas.openxmlformats.org/drawingml/2006/table">
            <a:tbl>
              <a:tblPr>
                <a:noFill/>
                <a:tableStyleId>{9FF0EE10-6DEB-4B9E-A945-920435DE1BE2}</a:tableStyleId>
              </a:tblPr>
              <a:tblGrid>
                <a:gridCol w="160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7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45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2087">
                  <a:extLst>
                    <a:ext uri="{9D8B030D-6E8A-4147-A177-3AD203B41FA5}">
                      <a16:colId xmlns:a16="http://schemas.microsoft.com/office/drawing/2014/main" val="1497253548"/>
                    </a:ext>
                  </a:extLst>
                </a:gridCol>
                <a:gridCol w="11955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1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655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500" b="1" i="0" u="none" strike="noStrike" cap="none" dirty="0">
                        <a:solidFill>
                          <a:schemeClr val="dk1"/>
                        </a:solidFill>
                        <a:latin typeface="Baloo 2" panose="020B0604020202020204" charset="0"/>
                        <a:ea typeface="Lobster"/>
                        <a:cs typeface="Baloo 2" panose="020B0604020202020204" charset="0"/>
                        <a:sym typeface="Lobster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b="1" i="0" u="none" strike="noStrike" cap="none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Column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M</a:t>
                      </a:r>
                      <a:r>
                        <a:rPr lang="en" sz="1500" b="1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issing data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i="1" u="sng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(NaN)</a:t>
                      </a:r>
                      <a:endParaRPr sz="1000" b="1" i="1" u="sng" dirty="0">
                        <a:solidFill>
                          <a:schemeClr val="dk1"/>
                        </a:solidFill>
                        <a:latin typeface="Baloo 2" panose="020B0604020202020204" charset="0"/>
                        <a:ea typeface="Lobster"/>
                        <a:cs typeface="Baloo 2" panose="020B0604020202020204" charset="0"/>
                        <a:sym typeface="Lobs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Current D</a:t>
                      </a:r>
                      <a:r>
                        <a:rPr lang="en" sz="1500" b="1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ata type </a:t>
                      </a:r>
                      <a:endParaRPr sz="1500" b="1" dirty="0">
                        <a:solidFill>
                          <a:schemeClr val="dk1"/>
                        </a:solidFill>
                        <a:latin typeface="Baloo 2" panose="020B0604020202020204" charset="0"/>
                        <a:ea typeface="Lobster"/>
                        <a:cs typeface="Baloo 2" panose="020B0604020202020204" charset="0"/>
                        <a:sym typeface="Lobs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A</a:t>
                      </a:r>
                      <a:r>
                        <a:rPr lang="en" sz="1500" b="1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ctual data type </a:t>
                      </a:r>
                      <a:endParaRPr sz="1500" b="1" dirty="0">
                        <a:solidFill>
                          <a:schemeClr val="dk1"/>
                        </a:solidFill>
                        <a:latin typeface="Baloo 2" panose="020B0604020202020204" charset="0"/>
                        <a:ea typeface="Lobster"/>
                        <a:cs typeface="Baloo 2" panose="020B0604020202020204" charset="0"/>
                        <a:sym typeface="Lobs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I</a:t>
                      </a:r>
                      <a:r>
                        <a:rPr lang="en" sz="1500" b="1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nvalid data </a:t>
                      </a:r>
                      <a:endParaRPr sz="1500" b="1" dirty="0">
                        <a:solidFill>
                          <a:schemeClr val="dk1"/>
                        </a:solidFill>
                        <a:latin typeface="Baloo 2" panose="020B0604020202020204" charset="0"/>
                        <a:ea typeface="Lobster"/>
                        <a:cs typeface="Baloo 2" panose="020B0604020202020204" charset="0"/>
                        <a:sym typeface="Lobs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New column name</a:t>
                      </a:r>
                      <a:endParaRPr sz="1500" b="1" dirty="0">
                        <a:solidFill>
                          <a:schemeClr val="dk1"/>
                        </a:solidFill>
                        <a:latin typeface="Baloo 2" panose="020B0604020202020204" charset="0"/>
                        <a:ea typeface="Lobster"/>
                        <a:cs typeface="Baloo 2" panose="020B0604020202020204" charset="0"/>
                        <a:sym typeface="Lobster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Drop column </a:t>
                      </a:r>
                      <a:endParaRPr sz="1500" b="1" dirty="0">
                        <a:solidFill>
                          <a:schemeClr val="dk1"/>
                        </a:solidFill>
                        <a:latin typeface="Baloo 2" panose="020B0604020202020204" charset="0"/>
                        <a:ea typeface="Lobster"/>
                        <a:cs typeface="Baloo 2" panose="020B0604020202020204" charset="0"/>
                        <a:sym typeface="Lobs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Outliers</a:t>
                      </a:r>
                      <a:endParaRPr sz="1500" b="1" dirty="0">
                        <a:solidFill>
                          <a:schemeClr val="dk1"/>
                        </a:solidFill>
                        <a:latin typeface="Baloo 2" panose="020B0604020202020204" charset="0"/>
                        <a:ea typeface="Lobster"/>
                        <a:cs typeface="Baloo 2" panose="020B0604020202020204" charset="0"/>
                        <a:sym typeface="Lobs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4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b="1" i="0" u="none" strike="noStrike" cap="none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I</a:t>
                      </a:r>
                      <a:r>
                        <a:rPr lang="en" sz="1500" b="1" i="0" u="none" strike="noStrike" cap="none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d </a:t>
                      </a:r>
                      <a:endParaRPr sz="1500" b="1" i="0" u="none" strike="noStrike" cap="none" dirty="0">
                        <a:solidFill>
                          <a:schemeClr val="dk1"/>
                        </a:solidFill>
                        <a:latin typeface="Baloo 2" panose="020B0604020202020204" charset="0"/>
                        <a:ea typeface="Lobster"/>
                        <a:cs typeface="Baloo 2" panose="020B0604020202020204" charset="0"/>
                        <a:sym typeface="Lobs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int64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int64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No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Yes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rial"/>
                          <a:sym typeface="Anaheim"/>
                        </a:rPr>
                        <a:t>No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rial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b="1" i="0" u="none" strike="noStrike" cap="none" dirty="0" err="1">
                          <a:solidFill>
                            <a:schemeClr val="dk1"/>
                          </a:solidFill>
                          <a:latin typeface="Baloo 2" panose="020B0604020202020204" charset="0"/>
                          <a:cs typeface="Baloo 2" panose="020B0604020202020204" charset="0"/>
                          <a:sym typeface="Arial"/>
                        </a:rPr>
                        <a:t>title_x</a:t>
                      </a:r>
                      <a:endParaRPr sz="1500" b="1" i="0" u="none" strike="noStrike" cap="none" dirty="0">
                        <a:solidFill>
                          <a:schemeClr val="dk1"/>
                        </a:solidFill>
                        <a:latin typeface="Baloo 2" panose="020B0604020202020204" charset="0"/>
                        <a:ea typeface="Lobster"/>
                        <a:cs typeface="Baloo 2" panose="020B0604020202020204" charset="0"/>
                        <a:sym typeface="Lobs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cs typeface="Arial"/>
                          <a:sym typeface="Arial"/>
                        </a:rPr>
                        <a:t>0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Object(str)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Object(str)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No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title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No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rial"/>
                          <a:sym typeface="Anaheim"/>
                        </a:rPr>
                        <a:t>No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rial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b="1" i="0" u="none" strike="noStrike" cap="none" dirty="0">
                          <a:solidFill>
                            <a:schemeClr val="dk1"/>
                          </a:solidFill>
                          <a:latin typeface="Baloo 2" panose="020B0604020202020204" charset="0"/>
                          <a:cs typeface="Baloo 2" panose="020B0604020202020204" charset="0"/>
                          <a:sym typeface="Arial"/>
                        </a:rPr>
                        <a:t>cast</a:t>
                      </a:r>
                      <a:endParaRPr sz="1500" b="1" i="0" u="none" strike="noStrike" cap="none" dirty="0">
                        <a:solidFill>
                          <a:schemeClr val="dk1"/>
                        </a:solidFill>
                        <a:latin typeface="Baloo 2" panose="020B0604020202020204" charset="0"/>
                        <a:ea typeface="Lobster"/>
                        <a:cs typeface="Baloo 2" panose="020B0604020202020204" charset="0"/>
                        <a:sym typeface="Lobs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cs typeface="Arial"/>
                          <a:sym typeface="Arial"/>
                        </a:rPr>
                        <a:t>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Object(str)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Object(list)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Yes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[]</a:t>
                      </a: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L</a:t>
                      </a: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ist of dirs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Yes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A</a:t>
                      </a: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fter 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cs typeface="Arial"/>
                          <a:sym typeface="Arial"/>
                        </a:rPr>
                        <a:t>Feature Engineering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rial"/>
                          <a:sym typeface="Anaheim"/>
                        </a:rPr>
                        <a:t>No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rial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19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500" b="1" i="0" u="none" strike="noStrike" cap="none" dirty="0">
                          <a:solidFill>
                            <a:schemeClr val="dk1"/>
                          </a:solidFill>
                          <a:latin typeface="Baloo 2" panose="020B0604020202020204" charset="0"/>
                          <a:ea typeface="Lobster"/>
                          <a:cs typeface="Baloo 2" panose="020B0604020202020204" charset="0"/>
                          <a:sym typeface="Lobster"/>
                        </a:rPr>
                        <a:t>crew</a:t>
                      </a:r>
                      <a:endParaRPr sz="1500" b="1" i="0" u="none" strike="noStrike" cap="none" dirty="0">
                        <a:solidFill>
                          <a:schemeClr val="dk1"/>
                        </a:solidFill>
                        <a:latin typeface="Baloo 2" panose="020B0604020202020204" charset="0"/>
                        <a:ea typeface="Lobster"/>
                        <a:cs typeface="Baloo 2" panose="020B0604020202020204" charset="0"/>
                        <a:sym typeface="Lobs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O</a:t>
                      </a: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bject(str)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Object(list)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Yes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[]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List of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dir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Yes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After 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cs typeface="Arial"/>
                          <a:sym typeface="Arial"/>
                        </a:rPr>
                        <a:t>Feature Engineering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rial"/>
                          <a:sym typeface="Anaheim"/>
                        </a:rPr>
                        <a:t>No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rial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b="1" i="0" u="none" strike="noStrike" cap="none" dirty="0">
                          <a:solidFill>
                            <a:schemeClr val="dk1"/>
                          </a:solidFill>
                          <a:latin typeface="Baloo 2" panose="020B0604020202020204" charset="0"/>
                          <a:cs typeface="Baloo 2" panose="020B0604020202020204" charset="0"/>
                          <a:sym typeface="Arial"/>
                        </a:rPr>
                        <a:t>budget</a:t>
                      </a:r>
                      <a:endParaRPr sz="1500" b="1" i="0" u="none" strike="noStrike" cap="none" dirty="0">
                        <a:solidFill>
                          <a:schemeClr val="dk1"/>
                        </a:solidFill>
                        <a:latin typeface="Baloo 2" panose="020B0604020202020204" charset="0"/>
                        <a:ea typeface="Lobster"/>
                        <a:cs typeface="Baloo 2" panose="020B0604020202020204" charset="0"/>
                        <a:sym typeface="Lobs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cs typeface="Arial"/>
                          <a:sym typeface="Arial"/>
                        </a:rPr>
                        <a:t>0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int64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int64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Yes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Zero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million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Baloo 2"/>
                        <a:cs typeface="Arial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Baloo 2"/>
                          <a:cs typeface="Arial"/>
                          <a:sym typeface="Baloo 2"/>
                        </a:rPr>
                        <a:t>No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rial"/>
                          <a:sym typeface="Anaheim"/>
                        </a:rPr>
                        <a:t>No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rial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693997"/>
      </p:ext>
    </p:extLst>
  </p:cSld>
  <p:clrMapOvr>
    <a:masterClrMapping/>
  </p:clrMapOvr>
</p:sld>
</file>

<file path=ppt/theme/theme1.xml><?xml version="1.0" encoding="utf-8"?>
<a:theme xmlns:a="http://schemas.openxmlformats.org/drawingml/2006/main" name="Film Promotion Social Media Strategy by Slidesgo">
  <a:themeElements>
    <a:clrScheme name="Simple Light">
      <a:dk1>
        <a:srgbClr val="1A0E52"/>
      </a:dk1>
      <a:lt1>
        <a:srgbClr val="FEF2DC"/>
      </a:lt1>
      <a:dk2>
        <a:srgbClr val="0C5FB4"/>
      </a:dk2>
      <a:lt2>
        <a:srgbClr val="FD6633"/>
      </a:lt2>
      <a:accent1>
        <a:srgbClr val="FFBFB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A0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3589</TotalTime>
  <Words>1998</Words>
  <Application>Microsoft Office PowerPoint</Application>
  <PresentationFormat>On-screen Show (16:9)</PresentationFormat>
  <Paragraphs>581</Paragraphs>
  <Slides>61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Baloo 2</vt:lpstr>
      <vt:lpstr>Roboto Condensed Light</vt:lpstr>
      <vt:lpstr>Anaheim</vt:lpstr>
      <vt:lpstr>Bebas Neue</vt:lpstr>
      <vt:lpstr>Arial</vt:lpstr>
      <vt:lpstr>Lobster</vt:lpstr>
      <vt:lpstr>Wingdings</vt:lpstr>
      <vt:lpstr>Film Promotion Social Media Strategy by Slidesgo</vt:lpstr>
      <vt:lpstr>TMDB 5000 Movie Dataset</vt:lpstr>
      <vt:lpstr>Table of contents</vt:lpstr>
      <vt:lpstr>01. Overview</vt:lpstr>
      <vt:lpstr>About Dataset</vt:lpstr>
      <vt:lpstr>02. About Dataset</vt:lpstr>
      <vt:lpstr>02. About Dataset</vt:lpstr>
      <vt:lpstr>Exploratory data analysis</vt:lpstr>
      <vt:lpstr>03. EDA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03. EDA</vt:lpstr>
      <vt:lpstr>Feature Engineering</vt:lpstr>
      <vt:lpstr>title column </vt:lpstr>
      <vt:lpstr>runtime column </vt:lpstr>
      <vt:lpstr>keywords column </vt:lpstr>
      <vt:lpstr>Spoken_languages column </vt:lpstr>
      <vt:lpstr>Production_companies column </vt:lpstr>
      <vt:lpstr>release_date column </vt:lpstr>
      <vt:lpstr>release_date column </vt:lpstr>
      <vt:lpstr>cast column </vt:lpstr>
      <vt:lpstr>PowerPoint Presentation</vt:lpstr>
      <vt:lpstr>PowerPoint Presentation</vt:lpstr>
      <vt:lpstr>Data Analysis</vt:lpstr>
      <vt:lpstr>A picture is worth a thousand words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When the budget increases, does the profit increase?</vt:lpstr>
      <vt:lpstr>When the popularity increases, does the profit increase?</vt:lpstr>
      <vt:lpstr>When the imdb_users_vote_count increases, does the profit increase?</vt:lpstr>
      <vt:lpstr>When the budget increases, does the popularity increase?</vt:lpstr>
      <vt:lpstr>When the budget increases, does the imdb_users_vote_count increase?</vt:lpstr>
      <vt:lpstr>When the  cast_total_number increases, does the budget increase?</vt:lpstr>
      <vt:lpstr>When the crew_total_number increases, does the budget increase?</vt:lpstr>
      <vt:lpstr>Over time , runtime increases ?</vt:lpstr>
      <vt:lpstr>over time , title_length increases</vt:lpstr>
      <vt:lpstr>over time , overview_length increases ?</vt:lpstr>
      <vt:lpstr>over time , keywords_count increases?</vt:lpstr>
      <vt:lpstr>over time , genres_count increases ?</vt:lpstr>
      <vt:lpstr>over time , spoken_languages increases ?</vt:lpstr>
      <vt:lpstr>Over time , profit increases ?</vt:lpstr>
      <vt:lpstr>Which month has the highest profit?</vt:lpstr>
      <vt:lpstr>Which day has the highest profit?</vt:lpstr>
      <vt:lpstr>Which runtime_category has the highest profit?</vt:lpstr>
      <vt:lpstr>When the number of production companies increases, does the profit increase?</vt:lpstr>
      <vt:lpstr>When the production_countries_count increases, does the profit increase?</vt:lpstr>
      <vt:lpstr>When the genres_count increases, does the budget increase?</vt:lpstr>
      <vt:lpstr>When the genres_count increases, does the profit increase?</vt:lpstr>
      <vt:lpstr>which original_language has the highest profit?</vt:lpstr>
      <vt:lpstr>which original_language has the highest budget ?</vt:lpstr>
      <vt:lpstr>PowerPoint Presentation</vt:lpstr>
      <vt:lpstr>Recommendations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TMDB 5000 Movie Dataset</dc:title>
  <cp:lastModifiedBy>Shaimaa Mohamed Abdelaziz</cp:lastModifiedBy>
  <cp:revision>201</cp:revision>
  <dcterms:modified xsi:type="dcterms:W3CDTF">2023-07-14T11:33:59Z</dcterms:modified>
</cp:coreProperties>
</file>