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867CA-BF33-4045-BA7E-EB3AE121F11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DBBC0-4699-4403-B31C-40CCB68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6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3622-3DB6-49E4-85AF-C97A53FBD74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4B6-C8C9-4A0D-BF7E-A8E2D3C572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7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3622-3DB6-49E4-85AF-C97A53FBD74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4B6-C8C9-4A0D-BF7E-A8E2D3C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3622-3DB6-49E4-85AF-C97A53FBD74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4B6-C8C9-4A0D-BF7E-A8E2D3C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3622-3DB6-49E4-85AF-C97A53FBD74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4B6-C8C9-4A0D-BF7E-A8E2D3C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3622-3DB6-49E4-85AF-C97A53FBD74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4B6-C8C9-4A0D-BF7E-A8E2D3C572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21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3622-3DB6-49E4-85AF-C97A53FBD74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4B6-C8C9-4A0D-BF7E-A8E2D3C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3622-3DB6-49E4-85AF-C97A53FBD74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4B6-C8C9-4A0D-BF7E-A8E2D3C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3622-3DB6-49E4-85AF-C97A53FBD74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4B6-C8C9-4A0D-BF7E-A8E2D3C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0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3622-3DB6-49E4-85AF-C97A53FBD74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4B6-C8C9-4A0D-BF7E-A8E2D3C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6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3B3622-3DB6-49E4-85AF-C97A53FBD74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2F4B6-C8C9-4A0D-BF7E-A8E2D3C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3622-3DB6-49E4-85AF-C97A53FBD74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4B6-C8C9-4A0D-BF7E-A8E2D3C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3B3622-3DB6-49E4-85AF-C97A53FBD74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82F4B6-C8C9-4A0D-BF7E-A8E2D3C572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06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2B7F71-A804-EC60-6008-E7D17E3F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363" y="0"/>
            <a:ext cx="12408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7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6D89B8-943E-52CA-D769-AEF2A9BF4593}"/>
              </a:ext>
            </a:extLst>
          </p:cNvPr>
          <p:cNvSpPr txBox="1"/>
          <p:nvPr/>
        </p:nvSpPr>
        <p:spPr>
          <a:xfrm>
            <a:off x="452284" y="501445"/>
            <a:ext cx="7384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cap="all" dirty="0">
                <a:solidFill>
                  <a:srgbClr val="D58025"/>
                </a:solidFill>
                <a:effectLst/>
                <a:latin typeface="Open Sans" panose="020B0606030504020204" pitchFamily="34" charset="0"/>
              </a:rPr>
              <a:t>add more analysis using </a:t>
            </a:r>
            <a:r>
              <a:rPr lang="en-US" sz="2800" b="1" i="0" cap="all" dirty="0" err="1">
                <a:solidFill>
                  <a:srgbClr val="D58025"/>
                </a:solidFill>
                <a:effectLst/>
                <a:latin typeface="Open Sans" panose="020B0606030504020204" pitchFamily="34" charset="0"/>
              </a:rPr>
              <a:t>sql</a:t>
            </a:r>
            <a:r>
              <a:rPr lang="en-US" sz="2800" b="1" i="0" cap="all" dirty="0">
                <a:solidFill>
                  <a:srgbClr val="D58025"/>
                </a:solidFill>
                <a:effectLst/>
                <a:latin typeface="Open Sans" panose="020B0606030504020204" pitchFamily="34" charset="0"/>
              </a:rPr>
              <a:t> :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A1378-C943-F2B2-6B10-59B8CDC82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4" y="1521861"/>
            <a:ext cx="6454699" cy="1516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50B0E8-2342-D92F-C398-692BD4051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4" y="3535364"/>
            <a:ext cx="4147454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9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3C75CD-3A4B-26DA-97EE-37160241E874}"/>
              </a:ext>
            </a:extLst>
          </p:cNvPr>
          <p:cNvSpPr txBox="1"/>
          <p:nvPr/>
        </p:nvSpPr>
        <p:spPr>
          <a:xfrm>
            <a:off x="304798" y="334295"/>
            <a:ext cx="803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cap="all" dirty="0">
                <a:solidFill>
                  <a:srgbClr val="D58025"/>
                </a:solidFill>
                <a:effectLst/>
                <a:latin typeface="Open Sans" panose="020B0606030504020204" pitchFamily="34" charset="0"/>
              </a:rPr>
              <a:t>add more analysis using </a:t>
            </a:r>
            <a:r>
              <a:rPr lang="en-US" sz="2400" b="1" i="0" cap="all" dirty="0" err="1">
                <a:solidFill>
                  <a:srgbClr val="D58025"/>
                </a:solidFill>
                <a:effectLst/>
                <a:latin typeface="Open Sans" panose="020B0606030504020204" pitchFamily="34" charset="0"/>
              </a:rPr>
              <a:t>sql</a:t>
            </a:r>
            <a:r>
              <a:rPr lang="en-US" sz="2400" b="1" i="0" cap="all" dirty="0">
                <a:solidFill>
                  <a:srgbClr val="D58025"/>
                </a:solidFill>
                <a:effectLst/>
                <a:latin typeface="Open Sans" panose="020B0606030504020204" pitchFamily="34" charset="0"/>
              </a:rPr>
              <a:t> :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41801-707D-A8F7-1DD7-66232EE96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6" y="4236178"/>
            <a:ext cx="6221943" cy="1800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D7B373-E357-99A7-0E60-B873D8860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6" y="1396181"/>
            <a:ext cx="8032955" cy="2389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8E2503-A493-18BF-651A-9910D29D7D19}"/>
              </a:ext>
            </a:extLst>
          </p:cNvPr>
          <p:cNvSpPr txBox="1"/>
          <p:nvPr/>
        </p:nvSpPr>
        <p:spPr>
          <a:xfrm>
            <a:off x="432616" y="747252"/>
            <a:ext cx="750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6)  Which category is most sold? &gt;&gt;Regarding total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9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C86CD-3169-D95B-8CF8-85541339F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9BADC8-58AE-0ED7-96CD-E6486C3B646D}"/>
              </a:ext>
            </a:extLst>
          </p:cNvPr>
          <p:cNvSpPr txBox="1"/>
          <p:nvPr/>
        </p:nvSpPr>
        <p:spPr>
          <a:xfrm>
            <a:off x="304798" y="334295"/>
            <a:ext cx="803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cap="all" dirty="0">
                <a:solidFill>
                  <a:srgbClr val="D58025"/>
                </a:solidFill>
                <a:effectLst/>
                <a:latin typeface="Open Sans" panose="020B0606030504020204" pitchFamily="34" charset="0"/>
              </a:rPr>
              <a:t>add more analysis using </a:t>
            </a:r>
            <a:r>
              <a:rPr lang="en-US" sz="2400" b="1" i="0" cap="all" dirty="0" err="1">
                <a:solidFill>
                  <a:srgbClr val="D58025"/>
                </a:solidFill>
                <a:effectLst/>
                <a:latin typeface="Open Sans" panose="020B0606030504020204" pitchFamily="34" charset="0"/>
              </a:rPr>
              <a:t>sql</a:t>
            </a:r>
            <a:r>
              <a:rPr lang="en-US" sz="2400" b="1" i="0" cap="all" dirty="0">
                <a:solidFill>
                  <a:srgbClr val="D58025"/>
                </a:solidFill>
                <a:effectLst/>
                <a:latin typeface="Open Sans" panose="020B0606030504020204" pitchFamily="34" charset="0"/>
              </a:rPr>
              <a:t> :</a:t>
            </a:r>
            <a:endParaRPr lang="en-US" sz="24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73EAC-9AD4-C15B-116C-7FC82263A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79" y="1674302"/>
            <a:ext cx="9434378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5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F5B9A-BC7D-D5D6-04A9-BFF3F792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8C9D6-C6B3-8AF1-2FB6-14ADD8FB964D}"/>
              </a:ext>
            </a:extLst>
          </p:cNvPr>
          <p:cNvSpPr txBox="1"/>
          <p:nvPr/>
        </p:nvSpPr>
        <p:spPr>
          <a:xfrm>
            <a:off x="304798" y="334295"/>
            <a:ext cx="803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cap="all" dirty="0">
                <a:solidFill>
                  <a:srgbClr val="D58025"/>
                </a:solidFill>
                <a:effectLst/>
                <a:latin typeface="Open Sans" panose="020B0606030504020204" pitchFamily="34" charset="0"/>
              </a:rPr>
              <a:t>add more analysis using </a:t>
            </a:r>
            <a:r>
              <a:rPr lang="en-US" sz="2400" b="1" i="0" cap="all" dirty="0" err="1">
                <a:solidFill>
                  <a:srgbClr val="D58025"/>
                </a:solidFill>
                <a:effectLst/>
                <a:latin typeface="Open Sans" panose="020B0606030504020204" pitchFamily="34" charset="0"/>
              </a:rPr>
              <a:t>sql</a:t>
            </a:r>
            <a:r>
              <a:rPr lang="en-US" sz="2400" b="1" i="0" cap="all" dirty="0">
                <a:solidFill>
                  <a:srgbClr val="D58025"/>
                </a:solidFill>
                <a:effectLst/>
                <a:latin typeface="Open Sans" panose="020B0606030504020204" pitchFamily="34" charset="0"/>
              </a:rPr>
              <a:t> :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C3A84-7B9F-30C5-E020-7ADCB29CE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1344749"/>
            <a:ext cx="10115927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9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2B803-0C90-C908-F5EB-B86E71749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585CDD-B14F-3159-529A-667DDAB2042E}"/>
              </a:ext>
            </a:extLst>
          </p:cNvPr>
          <p:cNvSpPr txBox="1"/>
          <p:nvPr/>
        </p:nvSpPr>
        <p:spPr>
          <a:xfrm>
            <a:off x="304798" y="334295"/>
            <a:ext cx="803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cap="all" dirty="0">
                <a:solidFill>
                  <a:srgbClr val="D58025"/>
                </a:solidFill>
                <a:effectLst/>
                <a:latin typeface="Open Sans" panose="020B0606030504020204" pitchFamily="34" charset="0"/>
              </a:rPr>
              <a:t>add more analysis using </a:t>
            </a:r>
            <a:r>
              <a:rPr lang="en-US" sz="2400" b="1" i="0" cap="all" dirty="0" err="1">
                <a:solidFill>
                  <a:srgbClr val="D58025"/>
                </a:solidFill>
                <a:effectLst/>
                <a:latin typeface="Open Sans" panose="020B0606030504020204" pitchFamily="34" charset="0"/>
              </a:rPr>
              <a:t>sql</a:t>
            </a:r>
            <a:r>
              <a:rPr lang="en-US" sz="2400" b="1" i="0" cap="all" dirty="0">
                <a:solidFill>
                  <a:srgbClr val="D58025"/>
                </a:solidFill>
                <a:effectLst/>
                <a:latin typeface="Open Sans" panose="020B0606030504020204" pitchFamily="34" charset="0"/>
              </a:rPr>
              <a:t> :</a:t>
            </a:r>
            <a:endParaRPr lang="en-US" sz="24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A4020-279D-2F8F-B739-F6279E67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1181330"/>
            <a:ext cx="9547125" cy="425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4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BA9F3D-45B9-8144-59C3-8DA0743C133D}"/>
              </a:ext>
            </a:extLst>
          </p:cNvPr>
          <p:cNvSpPr txBox="1"/>
          <p:nvPr/>
        </p:nvSpPr>
        <p:spPr>
          <a:xfrm>
            <a:off x="2890684" y="2782669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all" dirty="0">
                <a:solidFill>
                  <a:srgbClr val="D58025"/>
                </a:solidFill>
                <a:latin typeface="Open Sans" panose="020B0606030504020204" pitchFamily="34" charset="0"/>
              </a:rPr>
              <a:t>THANK YOU! </a:t>
            </a:r>
            <a:endParaRPr lang="en-US" sz="48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9525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C9D16B-57DB-380E-F00F-B489D6FD9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667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6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6E997B-913A-4B45-A30E-DD287917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170" y="0"/>
            <a:ext cx="12923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5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B6774A-9A6B-EE18-B8D6-C1B8C9A2B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3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1EEF22-E760-A092-638E-0BA282CD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102" y="0"/>
            <a:ext cx="1228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288049-526C-AB00-6384-3F0D444F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4980"/>
            <a:ext cx="12192000" cy="700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5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7B19A0-0BC5-75ED-6FE5-F8672F7E1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96"/>
            <a:ext cx="12290324" cy="682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3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BC8560-56F7-C5F4-4CD4-411D2B81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733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9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7C7016-9E6C-F2B0-1DC9-045BA5CA1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28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45</Words>
  <Application>Microsoft Office PowerPoint</Application>
  <PresentationFormat>Widescreen</PresentationFormat>
  <Paragraphs>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Consolas</vt:lpstr>
      <vt:lpstr>Open Sans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شيماء عبد الجواد انور محمد</dc:creator>
  <cp:lastModifiedBy>شيماء عبد الجواد انور محمد</cp:lastModifiedBy>
  <cp:revision>15</cp:revision>
  <dcterms:created xsi:type="dcterms:W3CDTF">2024-12-16T16:16:18Z</dcterms:created>
  <dcterms:modified xsi:type="dcterms:W3CDTF">2024-12-16T16:55:04Z</dcterms:modified>
</cp:coreProperties>
</file>