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5D11-C9F2-D1BC-28BF-311D89F4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7A47E-5543-4888-3E79-6B0061D1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EE87-4DA5-B2D9-685F-DA019ECB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7870-EFB4-6CA0-E312-A6D72BBE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0D84-4725-F9DD-AAAA-6AC413CF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53E6-81A2-BA20-A8D3-3ADCFA88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58814-399F-245A-665C-CDC993B5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9DA2-CD0C-1126-3AFA-84F2BB3E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128C-7151-11B4-9FBA-9BA8B6D7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C09A-D5A9-620E-3EEF-D8688DFA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B9BA1-51C0-73A3-8128-36887AB38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A9020-1654-D410-6872-6CAAECEA7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455B-1889-B158-0E02-A4A4A70D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25E3-19B7-4DCD-BDB3-5E83117D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C4D3-30DF-A9D7-B5F9-04973EC8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E80-72B6-6AA9-FB7B-028E8DF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6069-B7B7-A524-390B-FB3758A9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1FD3-9502-9703-E547-E031DDC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291F-5E03-FEAE-53CA-CA230323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1DB4-CDBF-5EB3-80A4-A8A3C09D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2E9-8188-53B4-417D-C9A0F0C0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F4EB-5D76-8A8D-F9E0-67AE6113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82AB-DC7A-A99F-7994-D5AEA79C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311-C9CA-85D0-C8E3-600F8D3D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AD5D-769C-2746-907E-0E2D668D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C7A-7DA8-DBDC-29AA-03489F8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2830-0A9B-E4EE-A7E5-32BCBCB7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8F35C-3AA6-F848-5041-DE19F9D8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AF71-19C1-C60A-54FC-CE9F31D0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076C-D08C-A936-A8B0-E9AB51F0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EB5-B2C8-FF41-4A38-CAB9EBF9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ED8F-1B54-54C2-8E7E-849F1988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DBF22-4B17-497F-0A41-F9EC4441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FEA59-BB02-D0DB-E915-3D00B7F7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3D9D-B280-1020-95A4-FF0F74176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B7864-5143-D6A4-8C35-3DDBC7F49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47B38-FE10-8211-13B9-855BEA01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71C4D-C393-486F-9D66-40E49793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076DF-9EAB-4B8B-35DD-21FC32F7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2AE5-034B-FB72-3AD6-3B9DA23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034B8-AE80-DF72-D077-86B952FC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3B32-8FD7-891D-C4A7-6E4F7380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FE590-E33B-B0E2-D304-95CDD2F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D5435-9EBC-BF0F-EDBB-DB4F5F8C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1308-9EDD-8A58-DC8E-8031CED2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CB38-B1AE-32BB-CBFA-25269D7D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FD3-38BA-0211-BC14-6DBB9E8D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0535-6BFA-0B6E-1724-F853AE89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2D8EA-EF81-4755-A69D-C6FA34E57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B5DF-5192-8761-6887-FB1C23D2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7BC8-31F5-CFE4-9672-EC72A4D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8488-AFD0-FF71-BBED-DB17C76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694E-82F1-461D-45F0-1F60AAB8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1201-EB4A-899B-61C3-A14B2A316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19B5-1476-13E7-3929-F94D6CE1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838A-088D-6055-5E51-C859AB79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FC53F-D8D4-5425-FA2D-AF8E916F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7371-16CF-8348-8BA9-1CE90C2D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83349-B5FC-A818-BEE3-E85AD272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928FE-448C-6A90-3F47-1E25A7AD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E6EC-3895-1E35-5D04-BD9CD267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8375F-92BC-4B48-9A33-FC27911E34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F1AF-3820-4D7E-DCA9-2B1B5A8C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8DCC-7BFC-DEFE-0480-C7EE415D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635E-0367-4562-AD3E-CA58779FF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sign with yellow letters&#10;&#10;AI-generated content may be incorrect.">
            <a:extLst>
              <a:ext uri="{FF2B5EF4-FFF2-40B4-BE49-F238E27FC236}">
                <a16:creationId xmlns:a16="http://schemas.microsoft.com/office/drawing/2014/main" id="{21F3CB61-C6CF-F480-34B5-C353BCD8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73" y="2459088"/>
            <a:ext cx="2466975" cy="1143000"/>
          </a:xfrm>
          <a:prstGeom prst="rect">
            <a:avLst/>
          </a:prstGeom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CF439D-6211-A7D6-EAE7-94B634EB5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83" y="3278921"/>
            <a:ext cx="655040" cy="163760"/>
          </a:xfrm>
          <a:prstGeom prst="rect">
            <a:avLst/>
          </a:prstGeom>
        </p:spPr>
      </p:pic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57EAA7A4-DB65-D519-9EA3-981E87CC5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5" b="26704"/>
          <a:stretch/>
        </p:blipFill>
        <p:spPr>
          <a:xfrm>
            <a:off x="9542042" y="3561337"/>
            <a:ext cx="2467026" cy="1143000"/>
          </a:xfrm>
          <a:prstGeom prst="rect">
            <a:avLst/>
          </a:prstGeom>
        </p:spPr>
      </p:pic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3CDF7A32-1D9B-7D95-4D4E-15B1C89A3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1" b="23722"/>
          <a:stretch/>
        </p:blipFill>
        <p:spPr>
          <a:xfrm>
            <a:off x="1974873" y="4051669"/>
            <a:ext cx="2466975" cy="1142999"/>
          </a:xfrm>
          <a:prstGeom prst="rect">
            <a:avLst/>
          </a:prstGeom>
        </p:spPr>
      </p:pic>
      <p:pic>
        <p:nvPicPr>
          <p:cNvPr id="11" name="Picture 10" descr="A black and white logo&#10;&#10;AI-generated content may be incorrect.">
            <a:extLst>
              <a:ext uri="{FF2B5EF4-FFF2-40B4-BE49-F238E27FC236}">
                <a16:creationId xmlns:a16="http://schemas.microsoft.com/office/drawing/2014/main" id="{B4A20A5B-5E92-0C73-13D8-4678C58F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5599" r="12385" b="5599"/>
          <a:stretch/>
        </p:blipFill>
        <p:spPr>
          <a:xfrm>
            <a:off x="9542042" y="2573993"/>
            <a:ext cx="2467026" cy="1143000"/>
          </a:xfrm>
          <a:prstGeom prst="rect">
            <a:avLst/>
          </a:prstGeom>
        </p:spPr>
      </p:pic>
      <p:pic>
        <p:nvPicPr>
          <p:cNvPr id="15" name="Picture 14" descr="A green and white logo&#10;&#10;AI-generated content may be incorrect.">
            <a:extLst>
              <a:ext uri="{FF2B5EF4-FFF2-40B4-BE49-F238E27FC236}">
                <a16:creationId xmlns:a16="http://schemas.microsoft.com/office/drawing/2014/main" id="{055023C3-E1C1-5F4C-9DFF-A73C36993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9" b="16572"/>
          <a:stretch/>
        </p:blipFill>
        <p:spPr>
          <a:xfrm>
            <a:off x="9725025" y="134988"/>
            <a:ext cx="2466975" cy="1143000"/>
          </a:xfrm>
          <a:prstGeom prst="rect">
            <a:avLst/>
          </a:prstGeom>
        </p:spPr>
      </p:pic>
      <p:pic>
        <p:nvPicPr>
          <p:cNvPr id="17" name="Picture 16" descr="A white and yellow text on a blue background&#10;&#10;AI-generated content may be incorrect.">
            <a:extLst>
              <a:ext uri="{FF2B5EF4-FFF2-40B4-BE49-F238E27FC236}">
                <a16:creationId xmlns:a16="http://schemas.microsoft.com/office/drawing/2014/main" id="{84835D37-EE36-6357-73F4-30AE912EA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52" y="3716993"/>
            <a:ext cx="861175" cy="415844"/>
          </a:xfrm>
          <a:prstGeom prst="rect">
            <a:avLst/>
          </a:prstGeom>
        </p:spPr>
      </p:pic>
      <p:pic>
        <p:nvPicPr>
          <p:cNvPr id="19" name="Picture 18" descr="A black and orange logo&#10;&#10;AI-generated content may be incorrect.">
            <a:extLst>
              <a:ext uri="{FF2B5EF4-FFF2-40B4-BE49-F238E27FC236}">
                <a16:creationId xmlns:a16="http://schemas.microsoft.com/office/drawing/2014/main" id="{81F5D13C-46CF-9ADF-CECC-927FF2309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23741" r="14014" b="26798"/>
          <a:stretch/>
        </p:blipFill>
        <p:spPr>
          <a:xfrm>
            <a:off x="9725024" y="1469922"/>
            <a:ext cx="2466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Hanin .</dc:creator>
  <cp:lastModifiedBy>Hanin .</cp:lastModifiedBy>
  <cp:revision>1</cp:revision>
  <dcterms:created xsi:type="dcterms:W3CDTF">2025-03-21T22:34:05Z</dcterms:created>
  <dcterms:modified xsi:type="dcterms:W3CDTF">2025-03-21T23:28:26Z</dcterms:modified>
</cp:coreProperties>
</file>