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7502" autoAdjust="0"/>
  </p:normalViewPr>
  <p:slideViewPr>
    <p:cSldViewPr snapToGrid="0" showGuides="1">
      <p:cViewPr varScale="1">
        <p:scale>
          <a:sx n="163" d="100"/>
          <a:sy n="163" d="100"/>
        </p:scale>
        <p:origin x="4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2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10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72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03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28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9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07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5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00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49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E078-7747-47E3-9708-0C4D44A4DF3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504BD-A6BA-4A8D-A23B-E4B5AB6201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07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023946" y="2253762"/>
            <a:ext cx="4144108" cy="2350476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図のサンプル</a:t>
            </a:r>
            <a:endParaRPr kumimoji="1" lang="en-US" altLang="ja-JP" sz="1200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12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注意 </a:t>
            </a:r>
            <a:r>
              <a:rPr lang="en-US" altLang="ja-JP" sz="12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</a:p>
          <a:p>
            <a:r>
              <a:rPr lang="ja-JP" altLang="en-US" sz="12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図内のテキスト，本文とフォントサイズが</a:t>
            </a:r>
            <a:r>
              <a:rPr lang="en-US" altLang="ja-JP" sz="12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12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概ね一致するように．</a:t>
            </a:r>
            <a:endParaRPr kumimoji="1" lang="ja-JP" altLang="en-US" sz="12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13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ＭＳ 明朝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Akimitsu Kanzaki</dc:creator>
  <cp:lastModifiedBy>Akimitsu Kanzaki</cp:lastModifiedBy>
  <cp:revision>12</cp:revision>
  <dcterms:created xsi:type="dcterms:W3CDTF">2015-12-07T02:40:31Z</dcterms:created>
  <dcterms:modified xsi:type="dcterms:W3CDTF">2015-12-07T02:47:28Z</dcterms:modified>
</cp:coreProperties>
</file>