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ED0"/>
    <a:srgbClr val="FCEEEF"/>
    <a:srgbClr val="9F1F24"/>
    <a:srgbClr val="FBE9EA"/>
    <a:srgbClr val="F1B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CDD8-FE70-4D64-80D5-0E5675E43900}" type="datetimeFigureOut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828FE-ABD7-4BD7-8FFA-9C005D892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4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rgbClr val="9F1F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CC52A-AD70-5911-E71A-E92690C9B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827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625920-9395-6F6E-8C23-668236D0A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310"/>
            <a:ext cx="9144000" cy="440123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90700B-B5F8-57FE-564C-6CD1F99C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defRPr>
            </a:lvl1pPr>
          </a:lstStyle>
          <a:p>
            <a:fld id="{C4DC9BCE-EE33-4ED7-A84E-9C157EE56BA6}" type="datetime1">
              <a:rPr lang="ja-JP" altLang="en-US" smtClean="0"/>
              <a:t>2023/6/18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F2A5E1-B72A-FDD8-659D-18BD70BF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AFF0C-7C28-F0AC-3342-CDAB921C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defRPr>
            </a:lvl1pPr>
          </a:lstStyle>
          <a:p>
            <a:fld id="{090615DF-08F8-4D26-AA19-CC5016028B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81AAEE-6B5B-663E-18D6-8C5DA908F900}"/>
              </a:ext>
            </a:extLst>
          </p:cNvPr>
          <p:cNvCxnSpPr>
            <a:cxnSpLocks/>
          </p:cNvCxnSpPr>
          <p:nvPr userDrawn="1"/>
        </p:nvCxnSpPr>
        <p:spPr>
          <a:xfrm>
            <a:off x="2105114" y="4834313"/>
            <a:ext cx="7981772" cy="0"/>
          </a:xfrm>
          <a:prstGeom prst="line">
            <a:avLst/>
          </a:prstGeom>
          <a:ln w="12700">
            <a:solidFill>
              <a:srgbClr val="F6C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4F556C-6CDC-E580-73D5-ECABD4E9106C}"/>
              </a:ext>
            </a:extLst>
          </p:cNvPr>
          <p:cNvSpPr txBox="1"/>
          <p:nvPr userDrawn="1"/>
        </p:nvSpPr>
        <p:spPr>
          <a:xfrm>
            <a:off x="6819544" y="5206049"/>
            <a:ext cx="133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rPr>
              <a:t>作成者：</a:t>
            </a:r>
            <a:endParaRPr kumimoji="1" lang="en-US" altLang="ja-JP" dirty="0">
              <a:solidFill>
                <a:srgbClr val="F6CED0"/>
              </a:solidFill>
              <a:latin typeface="851ゴチカクット" panose="02000600000000000000" pitchFamily="2" charset="-128"/>
              <a:ea typeface="851ゴチカクット" panose="02000600000000000000" pitchFamily="2" charset="-128"/>
            </a:endParaRPr>
          </a:p>
          <a:p>
            <a:r>
              <a:rPr kumimoji="1" lang="ja-JP" altLang="en-US" dirty="0"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rPr>
              <a:t>更新日：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FA4A7935-5222-CBA1-D960-E6EDBB4934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37206" y="5314857"/>
            <a:ext cx="2024344" cy="214357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なまえ</a:t>
            </a:r>
          </a:p>
        </p:txBody>
      </p:sp>
      <p:sp>
        <p:nvSpPr>
          <p:cNvPr id="15" name="テキスト プレースホルダー 13">
            <a:extLst>
              <a:ext uri="{FF2B5EF4-FFF2-40B4-BE49-F238E27FC236}">
                <a16:creationId xmlns:a16="http://schemas.microsoft.com/office/drawing/2014/main" id="{58C8BD53-AB5F-B631-AEF9-DD53DF87AF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37206" y="5583618"/>
            <a:ext cx="2024344" cy="214357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ひづけ</a:t>
            </a: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57103CD7-A1BE-35F9-A9CF-7E5607D669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856" y="5188340"/>
            <a:ext cx="1447088" cy="54357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4052E9-6DA8-6B53-C1AC-C2DDF1D99B06}"/>
              </a:ext>
            </a:extLst>
          </p:cNvPr>
          <p:cNvSpPr txBox="1"/>
          <p:nvPr userDrawn="1"/>
        </p:nvSpPr>
        <p:spPr>
          <a:xfrm>
            <a:off x="2770264" y="5595605"/>
            <a:ext cx="1622274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kumimoji="1" lang="en-US" altLang="ja-JP" sz="1200" dirty="0"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rPr>
              <a:t>Confidential</a:t>
            </a:r>
            <a:endParaRPr kumimoji="1" lang="ja-JP" altLang="en-US" sz="1200" dirty="0">
              <a:solidFill>
                <a:srgbClr val="F6CED0"/>
              </a:solidFill>
              <a:latin typeface="851ゴチカクット" panose="02000600000000000000" pitchFamily="2" charset="-128"/>
              <a:ea typeface="851ゴチカクット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397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94280-C67D-97EB-2EB7-35796AF4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C75651-F960-A238-3422-7FE0A2C44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AF3D3D-FBC4-F5EC-DDCB-F2B708F4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D-6008-4BAE-AA3F-0E5CCCF4A9CA}" type="datetime1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718CE-6401-50B8-CF67-2C2B6FF8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5304B7-6B22-6B0E-A835-B242670B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6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A76530-997B-1B1B-C41A-95C5830B1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C62590-EF73-9910-C3A3-B0DC1DC34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CF20F-1C97-2AF3-99F2-7464C50B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DE4-5886-4B19-992A-691B3E547D57}" type="datetime1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A0307-AA9D-CBAE-C92E-41BCE559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A35C6-173B-AD3F-202B-BB6B36BA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7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BC5CD3-C7F4-31E0-6C82-54F8EDDD2B70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9F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73FFF3-9E13-3722-EC7D-E6EB497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762"/>
            <a:ext cx="8049426" cy="57629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BA03AD-25DC-3B1C-666C-6D608CD5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4429" y="6427212"/>
            <a:ext cx="2743200" cy="365125"/>
          </a:xfrm>
        </p:spPr>
        <p:txBody>
          <a:bodyPr/>
          <a:lstStyle>
            <a:lvl1pPr>
              <a:defRPr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defRPr>
            </a:lvl1pPr>
          </a:lstStyle>
          <a:p>
            <a:fld id="{090615DF-08F8-4D26-AA19-CC5016028B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9683FD68-C7C7-79C5-1C35-581F675CF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371" y="6422013"/>
            <a:ext cx="985864" cy="3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7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83B5E-5AA9-D26E-6A93-1728F45B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A1C126-82D8-71EB-7D40-571F73662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33092E-E286-5240-A330-354AF3FE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911F-DE62-4FEC-AF21-17DD208E91C2}" type="datetime1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EED29B-D8F3-4AAA-F503-06DABCC3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6BFF4-DF31-8CFF-F47D-C2CF95F5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3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872B3-E1A1-CE6D-5E93-12D0F801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0D1FA6-728A-3B3A-8F79-000823FC1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FBCF7-8A35-B48C-5735-A06C053D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F902-AB32-4EA6-945F-E41B36F52625}" type="datetime1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03DE3-2185-4352-43ED-6C48DEA2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16866E-F7A3-4897-5BE6-6A33D7F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79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AC25C4-E1B7-A039-C715-AA5F64F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B29E89-5CE8-7D69-73A3-5EA0FDC13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246BFC-E5CE-06D3-CDB2-CE84B8824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B0742B-E913-DEDB-51C8-7E08A1E5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76A9-B191-46DB-9149-39BCF5185177}" type="datetime1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D35659-4BF2-A385-8CDA-DE6496DA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58D67-6AA6-34F4-8279-0059424F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1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51FA3-900E-F2FF-D724-29FBF693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9DD5B2-0150-B8CA-D029-C69F9AA3A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A76175-A8F1-CC77-D7A5-986F115F7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01983F-4016-5AAD-D817-A9A4C6E25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96D0A8-137F-AA4D-BF25-627F8A093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1ADDC0-2420-6D46-23F7-6FAD3192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EF1A-6DA0-48D7-B08B-F34CF1DB1FFD}" type="datetime1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D9459B-0534-81E4-51D9-7A16E215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5A48F3-CECA-1B7B-BB65-E8CDA57F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09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BC5CD3-C7F4-31E0-6C82-54F8EDDD2B70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9F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73FFF3-9E13-3722-EC7D-E6EB497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762"/>
            <a:ext cx="8049426" cy="57629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BA03AD-25DC-3B1C-666C-6D608CD5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4429" y="6427212"/>
            <a:ext cx="2743200" cy="365125"/>
          </a:xfrm>
        </p:spPr>
        <p:txBody>
          <a:bodyPr/>
          <a:lstStyle>
            <a:lvl1pPr>
              <a:defRPr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defRPr>
            </a:lvl1pPr>
          </a:lstStyle>
          <a:p>
            <a:fld id="{090615DF-08F8-4D26-AA19-CC5016028B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9683FD68-C7C7-79C5-1C35-581F675CF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371" y="6422013"/>
            <a:ext cx="985864" cy="370324"/>
          </a:xfrm>
          <a:prstGeom prst="rect">
            <a:avLst/>
          </a:prstGeo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C7EFE6-55F0-CC2F-7DE0-66B2946E26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6550"/>
            <a:ext cx="7966075" cy="43418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CC0DC0-2623-68FA-9CBD-A91D6519B6FB}"/>
              </a:ext>
            </a:extLst>
          </p:cNvPr>
          <p:cNvSpPr txBox="1"/>
          <p:nvPr userDrawn="1"/>
        </p:nvSpPr>
        <p:spPr>
          <a:xfrm>
            <a:off x="1676401" y="6525302"/>
            <a:ext cx="191425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200" dirty="0">
                <a:solidFill>
                  <a:srgbClr val="F6CED0"/>
                </a:solidFill>
                <a:latin typeface="851ゴチカクット" panose="02000600000000000000" pitchFamily="2" charset="-128"/>
                <a:ea typeface="851ゴチカクット" panose="02000600000000000000" pitchFamily="2" charset="-128"/>
              </a:rPr>
              <a:t>Confidential</a:t>
            </a:r>
            <a:endParaRPr kumimoji="1" lang="ja-JP" altLang="en-US" sz="1200" dirty="0">
              <a:solidFill>
                <a:srgbClr val="F6CED0"/>
              </a:solidFill>
              <a:latin typeface="851ゴチカクット" panose="02000600000000000000" pitchFamily="2" charset="-128"/>
              <a:ea typeface="851ゴチカクット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609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E37AC4-3486-F0AE-E8A0-130FC4FB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1429-E3C7-46EB-8A11-7679375E8CB9}" type="datetime1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36D29E-F8BE-B55C-2518-136C24F5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B70AAD-7C01-7B5D-0FA8-E4D31DB8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88B67-13E6-E632-6FDB-D6E9CB50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E119A-73B5-6DCD-D82B-96E277DC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76A133-5AFB-BF08-FA1F-F4EB1D464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C1618-4965-7769-41F0-332C50F3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D96B-E4E2-4D7E-A4AC-4B7EA9A69BCA}" type="datetime1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27F18-98DA-C27E-5540-D7EED6D1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51069D-13D2-DBB1-F439-AEFE7E87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66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CC64B-F7C3-31E9-9F6B-2AA9CF98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B39211-D397-085E-BCE4-85187FF1B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BC933-ED60-988C-8BC7-C9DD206B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A7EFB8-1B70-8886-D68F-DB0FE7DA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C137-6514-4530-9AE0-479683A99E99}" type="datetime1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8F9F33-07D5-63FE-9712-AF98DF8B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9A7A60-8CA4-DC69-ADA3-159E7CD9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9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3412A2-E6C1-511F-6D65-C778FCCB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98472-6999-D4F5-BCB6-0A395BA7A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C70FC-7296-1CA3-E85A-29E976F78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BEFE-D3D8-4F6C-8716-705CC02E1B4A}" type="datetime1">
              <a:rPr kumimoji="1" lang="ja-JP" altLang="en-US" smtClean="0"/>
              <a:t>2023/6/18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98C73-33D6-F326-A230-CC3FB946E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A98DF-E19A-A674-B33A-970C4ABFB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615DF-08F8-4D26-AA19-CC5016028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4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1F9E2-2A69-69B6-96EB-EC3A25894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UnityTools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FED8C4-F6F1-A7EC-6CF7-4CFA47F32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- </a:t>
            </a:r>
            <a:r>
              <a:rPr kumimoji="1" lang="en-US" altLang="ja-JP" dirty="0" err="1"/>
              <a:t>CameraMove</a:t>
            </a:r>
            <a:r>
              <a:rPr kumimoji="1" lang="ja-JP" altLang="en-US" dirty="0"/>
              <a:t>の つかいかた 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B546F7-65E3-1AAD-5DC2-B8330FCA38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Shima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730B39-20D4-2296-0E6A-8556426258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2023/06/06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90E87-1195-604F-857D-094BC200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981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02B59-854E-B9A2-98C8-C37922AE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762"/>
            <a:ext cx="8049426" cy="576290"/>
          </a:xfrm>
        </p:spPr>
        <p:txBody>
          <a:bodyPr/>
          <a:lstStyle/>
          <a:p>
            <a:r>
              <a:rPr lang="en-US" altLang="ja-JP" dirty="0" err="1"/>
              <a:t>CameraMove</a:t>
            </a:r>
            <a:r>
              <a:rPr lang="ja-JP" altLang="en-US" dirty="0"/>
              <a:t>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B40BA7-1B1C-A8D2-7025-8DB57668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4429" y="6427212"/>
            <a:ext cx="2743200" cy="365125"/>
          </a:xfrm>
        </p:spPr>
        <p:txBody>
          <a:bodyPr/>
          <a:lstStyle/>
          <a:p>
            <a:fld id="{090615DF-08F8-4D26-AA19-CC5016028BE1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CF527B-E528-0E75-56F7-89F791B41B44}"/>
              </a:ext>
            </a:extLst>
          </p:cNvPr>
          <p:cNvSpPr txBox="1"/>
          <p:nvPr/>
        </p:nvSpPr>
        <p:spPr>
          <a:xfrm>
            <a:off x="957532" y="1431985"/>
            <a:ext cx="5719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達成できること</a:t>
            </a:r>
            <a:r>
              <a:rPr kumimoji="1" lang="en-US" altLang="ja-JP" dirty="0"/>
              <a:t>】</a:t>
            </a:r>
          </a:p>
          <a:p>
            <a:r>
              <a:rPr lang="ja-JP" altLang="en-US" dirty="0"/>
              <a:t>カメラを動的に　かつ　滑らかに移動させること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やってること</a:t>
            </a:r>
            <a:r>
              <a:rPr lang="en-US" altLang="ja-JP" dirty="0"/>
              <a:t>】</a:t>
            </a:r>
          </a:p>
          <a:p>
            <a:r>
              <a:rPr kumimoji="1" lang="en-US" altLang="ja-JP" dirty="0"/>
              <a:t>Vector3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SmoothDamp</a:t>
            </a:r>
            <a:r>
              <a:rPr lang="ja-JP" altLang="en-US" dirty="0"/>
              <a:t>による移動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277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4EF08-EE44-C2D0-2BD6-C858A66A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つかうまえに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E4EF7C1-D945-1F9A-3F5B-10FE41DB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E2464B-E3D6-0EC3-A06C-FC4510D40343}"/>
              </a:ext>
            </a:extLst>
          </p:cNvPr>
          <p:cNvSpPr txBox="1"/>
          <p:nvPr/>
        </p:nvSpPr>
        <p:spPr>
          <a:xfrm>
            <a:off x="957532" y="1431985"/>
            <a:ext cx="57193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CameraController</a:t>
            </a:r>
            <a:r>
              <a:rPr kumimoji="1" lang="ja-JP" altLang="en-US" dirty="0"/>
              <a:t>のインスタンスを取得しておく。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rivate </a:t>
            </a:r>
            <a:r>
              <a:rPr kumimoji="1" lang="en-US" altLang="ja-JP" dirty="0" err="1"/>
              <a:t>CameraController</a:t>
            </a:r>
            <a:r>
              <a:rPr kumimoji="1" lang="en-US" altLang="ja-JP" dirty="0"/>
              <a:t> </a:t>
            </a:r>
            <a:r>
              <a:rPr lang="en-US" altLang="ja-JP" dirty="0"/>
              <a:t>_</a:t>
            </a:r>
            <a:r>
              <a:rPr lang="en-US" altLang="ja-JP" dirty="0" err="1"/>
              <a:t>camControll</a:t>
            </a:r>
            <a:r>
              <a:rPr lang="en-US" altLang="ja-JP" dirty="0"/>
              <a:t>;</a:t>
            </a:r>
          </a:p>
          <a:p>
            <a:endParaRPr kumimoji="1" lang="en-US" altLang="ja-JP" dirty="0"/>
          </a:p>
          <a:p>
            <a:r>
              <a:rPr lang="en-US" altLang="ja-JP" dirty="0"/>
              <a:t>Void Start(){</a:t>
            </a:r>
          </a:p>
          <a:p>
            <a:r>
              <a:rPr kumimoji="1" lang="en-US" altLang="ja-JP" dirty="0"/>
              <a:t> _</a:t>
            </a:r>
            <a:r>
              <a:rPr kumimoji="1" lang="en-US" altLang="ja-JP" dirty="0" err="1"/>
              <a:t>camControll</a:t>
            </a:r>
            <a:r>
              <a:rPr kumimoji="1" lang="en-US" altLang="ja-JP" dirty="0"/>
              <a:t> = </a:t>
            </a:r>
            <a:r>
              <a:rPr kumimoji="1" lang="en-US" altLang="ja-JP" dirty="0" err="1"/>
              <a:t>CameraController.instance</a:t>
            </a:r>
            <a:r>
              <a:rPr kumimoji="1" lang="en-US" altLang="ja-JP" dirty="0"/>
              <a:t>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27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02B59-854E-B9A2-98C8-C37922AE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8DC1B57-46D4-1ED9-D586-66896A6F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15DF-08F8-4D26-AA19-CC5016028BE1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D75D622-0DD5-AAC0-DAEE-FFEF93489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CF527B-E528-0E75-56F7-89F791B41B44}"/>
              </a:ext>
            </a:extLst>
          </p:cNvPr>
          <p:cNvSpPr txBox="1"/>
          <p:nvPr/>
        </p:nvSpPr>
        <p:spPr>
          <a:xfrm>
            <a:off x="957532" y="1431985"/>
            <a:ext cx="6875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 err="1"/>
              <a:t>StartCameraMove</a:t>
            </a:r>
            <a:r>
              <a:rPr lang="en-US" altLang="ja-JP" dirty="0"/>
              <a:t>(Vector3</a:t>
            </a:r>
            <a:r>
              <a:rPr lang="ja-JP" altLang="en-US" dirty="0"/>
              <a:t>位置</a:t>
            </a:r>
            <a:r>
              <a:rPr lang="en-US" altLang="ja-JP" dirty="0"/>
              <a:t>, Vector3</a:t>
            </a:r>
            <a:r>
              <a:rPr lang="ja-JP" altLang="en-US" dirty="0"/>
              <a:t>回転</a:t>
            </a:r>
            <a:r>
              <a:rPr lang="en-US" altLang="ja-JP" dirty="0"/>
              <a:t>, float</a:t>
            </a:r>
            <a:r>
              <a:rPr lang="ja-JP" altLang="en-US" dirty="0"/>
              <a:t>時間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引数で指定した位置座標と回転座標へ</a:t>
            </a:r>
            <a:br>
              <a:rPr lang="en-US" altLang="ja-JP" dirty="0"/>
            </a:br>
            <a:r>
              <a:rPr lang="ja-JP" altLang="en-US" dirty="0"/>
              <a:t>指定時間でカメラを移動させる。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9638B42-462C-E00E-519F-BE5E3559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789" y="2543652"/>
            <a:ext cx="7758022" cy="35186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30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資料テンプレ.potx" id="{726C750F-E4C8-4FA9-8C4B-972FCAD84BF1}" vid="{2E29C807-87F6-478A-A9DA-83E70342861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資料テンプレ</Template>
  <TotalTime>0</TotalTime>
  <Words>100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851ゴチカクット</vt:lpstr>
      <vt:lpstr>游ゴシック</vt:lpstr>
      <vt:lpstr>游ゴシック Light</vt:lpstr>
      <vt:lpstr>Arial</vt:lpstr>
      <vt:lpstr>Wingdings</vt:lpstr>
      <vt:lpstr>Office テーマ</vt:lpstr>
      <vt:lpstr>UnityTools</vt:lpstr>
      <vt:lpstr>CameraMoveとは</vt:lpstr>
      <vt:lpstr>つかうまえに</vt:lpstr>
      <vt:lpstr>関数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UnityTools</dc:title>
  <dc:creator>涼平 島村</dc:creator>
  <cp:lastModifiedBy>涼平 島村</cp:lastModifiedBy>
  <cp:revision>1</cp:revision>
  <dcterms:created xsi:type="dcterms:W3CDTF">2023-06-17T15:53:31Z</dcterms:created>
  <dcterms:modified xsi:type="dcterms:W3CDTF">2023-06-17T15:54:17Z</dcterms:modified>
</cp:coreProperties>
</file>