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4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2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86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7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6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6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8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05671" y="337352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ログイン画面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login.html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305671" y="84486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4" idx="2"/>
            <a:endCxn id="5" idx="0"/>
          </p:cNvCxnSpPr>
          <p:nvPr/>
        </p:nvCxnSpPr>
        <p:spPr>
          <a:xfrm>
            <a:off x="5046957" y="665826"/>
            <a:ext cx="0" cy="17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766657" y="137013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タグ管理トップ画面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720243" y="1373097"/>
            <a:ext cx="171265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学校・学科管理トップ画面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>
            <a:stCxn id="5" idx="2"/>
            <a:endCxn id="18" idx="0"/>
          </p:cNvCxnSpPr>
          <p:nvPr/>
        </p:nvCxnSpPr>
        <p:spPr>
          <a:xfrm rot="5400000">
            <a:off x="3679052" y="2225"/>
            <a:ext cx="196796" cy="2539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5" idx="2"/>
            <a:endCxn id="19" idx="0"/>
          </p:cNvCxnSpPr>
          <p:nvPr/>
        </p:nvCxnSpPr>
        <p:spPr>
          <a:xfrm rot="16200000" flipH="1">
            <a:off x="6711881" y="-491591"/>
            <a:ext cx="199763" cy="3529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689935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新規タグ情報入力画面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56083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変更タグ選択画面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tagKanriSelect.php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カギ線コネクタ 25"/>
          <p:cNvCxnSpPr>
            <a:stCxn id="18" idx="2"/>
            <a:endCxn id="23" idx="0"/>
          </p:cNvCxnSpPr>
          <p:nvPr/>
        </p:nvCxnSpPr>
        <p:spPr>
          <a:xfrm rot="16200000" flipH="1">
            <a:off x="2743200" y="1463347"/>
            <a:ext cx="452764" cy="9232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8" idx="2"/>
            <a:endCxn id="24" idx="0"/>
          </p:cNvCxnSpPr>
          <p:nvPr/>
        </p:nvCxnSpPr>
        <p:spPr>
          <a:xfrm rot="5400000">
            <a:off x="1776274" y="1419699"/>
            <a:ext cx="452764" cy="10105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756082" y="267663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変更タグ詳細確認画面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56082" y="320190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タグ変更情報入力画面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556769" y="2676630"/>
            <a:ext cx="1748902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新規タグ連係情報入力画面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tagMake2.php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24" idx="2"/>
            <a:endCxn id="24" idx="2"/>
          </p:cNvCxnSpPr>
          <p:nvPr/>
        </p:nvCxnSpPr>
        <p:spPr>
          <a:xfrm>
            <a:off x="1497369" y="2479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2"/>
            <a:endCxn id="31" idx="0"/>
          </p:cNvCxnSpPr>
          <p:nvPr/>
        </p:nvCxnSpPr>
        <p:spPr>
          <a:xfrm flipH="1">
            <a:off x="1497368" y="2479842"/>
            <a:ext cx="1" cy="1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2"/>
            <a:endCxn id="33" idx="0"/>
          </p:cNvCxnSpPr>
          <p:nvPr/>
        </p:nvCxnSpPr>
        <p:spPr>
          <a:xfrm>
            <a:off x="1497368" y="3005104"/>
            <a:ext cx="0" cy="19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3" idx="2"/>
            <a:endCxn id="34" idx="0"/>
          </p:cNvCxnSpPr>
          <p:nvPr/>
        </p:nvCxnSpPr>
        <p:spPr>
          <a:xfrm flipH="1">
            <a:off x="3431220" y="2479842"/>
            <a:ext cx="1" cy="1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4753993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新規学校情報入力画面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383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新規学科情報入力画面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437419" y="2151368"/>
            <a:ext cx="1643109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変更学校情報選択画面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schoolChangeSelect.php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961855" y="2151368"/>
            <a:ext cx="1937182" cy="364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変更学科情報選択画面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departmentChangeSelect.php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36991" y="2698808"/>
            <a:ext cx="1843964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変更学校情報確認画面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schoolChangeKakunin.php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336991" y="3272856"/>
            <a:ext cx="1843964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変更学校情報入力画面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schoolChange.php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903595" y="2698808"/>
            <a:ext cx="2053701" cy="364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変更学科情報確認画面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departmentChangeKakunin.php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903595" y="3237330"/>
            <a:ext cx="2053701" cy="364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変更学科情報入力画面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departmentChange.php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5" idx="2"/>
          </p:cNvCxnSpPr>
          <p:nvPr/>
        </p:nvCxnSpPr>
        <p:spPr>
          <a:xfrm>
            <a:off x="5046957" y="1173334"/>
            <a:ext cx="0" cy="19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9" idx="2"/>
            <a:endCxn id="63" idx="0"/>
          </p:cNvCxnSpPr>
          <p:nvPr/>
        </p:nvCxnSpPr>
        <p:spPr>
          <a:xfrm rot="5400000">
            <a:off x="7692873" y="1267672"/>
            <a:ext cx="449797" cy="13175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9" idx="2"/>
            <a:endCxn id="55" idx="0"/>
          </p:cNvCxnSpPr>
          <p:nvPr/>
        </p:nvCxnSpPr>
        <p:spPr>
          <a:xfrm rot="16200000" flipH="1">
            <a:off x="8574720" y="1703418"/>
            <a:ext cx="449797" cy="446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9" idx="2"/>
            <a:endCxn id="64" idx="0"/>
          </p:cNvCxnSpPr>
          <p:nvPr/>
        </p:nvCxnSpPr>
        <p:spPr>
          <a:xfrm rot="16200000" flipH="1">
            <a:off x="9528609" y="749530"/>
            <a:ext cx="449797" cy="2353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19" idx="2"/>
            <a:endCxn id="54" idx="0"/>
          </p:cNvCxnSpPr>
          <p:nvPr/>
        </p:nvCxnSpPr>
        <p:spPr>
          <a:xfrm rot="5400000">
            <a:off x="6811026" y="385825"/>
            <a:ext cx="449797" cy="30812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63" idx="2"/>
            <a:endCxn id="25" idx="0"/>
          </p:cNvCxnSpPr>
          <p:nvPr/>
        </p:nvCxnSpPr>
        <p:spPr>
          <a:xfrm flipH="1">
            <a:off x="7258973" y="2479842"/>
            <a:ext cx="1" cy="21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5" idx="2"/>
            <a:endCxn id="27" idx="0"/>
          </p:cNvCxnSpPr>
          <p:nvPr/>
        </p:nvCxnSpPr>
        <p:spPr>
          <a:xfrm>
            <a:off x="7258973" y="3027282"/>
            <a:ext cx="0" cy="24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64" idx="2"/>
            <a:endCxn id="28" idx="0"/>
          </p:cNvCxnSpPr>
          <p:nvPr/>
        </p:nvCxnSpPr>
        <p:spPr>
          <a:xfrm>
            <a:off x="10930446" y="2515368"/>
            <a:ext cx="0" cy="18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8" idx="2"/>
            <a:endCxn id="30" idx="0"/>
          </p:cNvCxnSpPr>
          <p:nvPr/>
        </p:nvCxnSpPr>
        <p:spPr>
          <a:xfrm>
            <a:off x="10930446" y="3062808"/>
            <a:ext cx="0" cy="17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048218" y="1370130"/>
            <a:ext cx="1997475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職業関連情報管理トップ画面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4305671" y="337352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ログイン画面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login.html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05671" y="84486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8" idx="2"/>
            <a:endCxn id="19" idx="0"/>
          </p:cNvCxnSpPr>
          <p:nvPr/>
        </p:nvCxnSpPr>
        <p:spPr>
          <a:xfrm>
            <a:off x="5046957" y="665826"/>
            <a:ext cx="0" cy="17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4048218" y="1370130"/>
            <a:ext cx="1997475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職業関連情報管理トップ画面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66657" y="137013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タグ管理トップ画面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720243" y="1373097"/>
            <a:ext cx="171265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学校・学科管理トップ画面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19" idx="2"/>
            <a:endCxn id="22" idx="0"/>
          </p:cNvCxnSpPr>
          <p:nvPr/>
        </p:nvCxnSpPr>
        <p:spPr>
          <a:xfrm rot="5400000">
            <a:off x="3679052" y="2225"/>
            <a:ext cx="196796" cy="2539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9" idx="2"/>
            <a:endCxn id="23" idx="0"/>
          </p:cNvCxnSpPr>
          <p:nvPr/>
        </p:nvCxnSpPr>
        <p:spPr>
          <a:xfrm rot="16200000" flipH="1">
            <a:off x="6711881" y="-491591"/>
            <a:ext cx="199763" cy="3529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21" idx="0"/>
          </p:cNvCxnSpPr>
          <p:nvPr/>
        </p:nvCxnSpPr>
        <p:spPr>
          <a:xfrm flipH="1">
            <a:off x="5046956" y="1173334"/>
            <a:ext cx="1" cy="19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610034" y="2077425"/>
            <a:ext cx="1741504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変更職業関連情報選択画面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kanriSelect.php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166284" y="2077425"/>
            <a:ext cx="1746312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追加職業関連情報選択画面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361459" y="2709209"/>
            <a:ext cx="2238655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（変更職業関連情報）職業選択画面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14762" y="3366156"/>
            <a:ext cx="1998956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変更職業関連情報詳細選択画面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commentKanri.php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214762" y="3997965"/>
            <a:ext cx="1998956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変更職業関連情報入力画面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commentKanri2.php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676095" y="3366156"/>
            <a:ext cx="156617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変更職業情報確認画面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676094" y="3997965"/>
            <a:ext cx="156617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変更職業情報入力画面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jobChange.php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カギ線コネクタ 40"/>
          <p:cNvCxnSpPr>
            <a:stCxn id="49" idx="2"/>
            <a:endCxn id="37" idx="1"/>
          </p:cNvCxnSpPr>
          <p:nvPr/>
        </p:nvCxnSpPr>
        <p:spPr>
          <a:xfrm rot="5400000">
            <a:off x="684019" y="3519007"/>
            <a:ext cx="1173939" cy="112451"/>
          </a:xfrm>
          <a:prstGeom prst="bentConnector4">
            <a:avLst>
              <a:gd name="adj1" fmla="val 15781"/>
              <a:gd name="adj2" fmla="val 303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49" idx="2"/>
            <a:endCxn id="36" idx="1"/>
          </p:cNvCxnSpPr>
          <p:nvPr/>
        </p:nvCxnSpPr>
        <p:spPr>
          <a:xfrm rot="5400000">
            <a:off x="999923" y="3203103"/>
            <a:ext cx="542130" cy="112451"/>
          </a:xfrm>
          <a:prstGeom prst="bentConnector4">
            <a:avLst>
              <a:gd name="adj1" fmla="val 34853"/>
              <a:gd name="adj2" fmla="val 303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10720" y="2734347"/>
            <a:ext cx="203298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solidFill>
                  <a:srgbClr val="0070C0"/>
                </a:solidFill>
              </a:rPr>
              <a:t>※</a:t>
            </a:r>
            <a:r>
              <a:rPr lang="ja-JP" altLang="en-US" sz="1050" dirty="0">
                <a:solidFill>
                  <a:srgbClr val="0070C0"/>
                </a:solidFill>
              </a:rPr>
              <a:t>学生インタビュー等の変更</a:t>
            </a:r>
            <a:endParaRPr lang="en-US" altLang="ja-JP" sz="1050" dirty="0">
              <a:solidFill>
                <a:srgbClr val="0070C0"/>
              </a:solidFill>
            </a:endParaRPr>
          </a:p>
        </p:txBody>
      </p:sp>
      <p:cxnSp>
        <p:nvCxnSpPr>
          <p:cNvPr id="57" name="カギ線コネクタ 56"/>
          <p:cNvCxnSpPr>
            <a:stCxn id="21" idx="2"/>
            <a:endCxn id="27" idx="0"/>
          </p:cNvCxnSpPr>
          <p:nvPr/>
        </p:nvCxnSpPr>
        <p:spPr>
          <a:xfrm rot="5400000">
            <a:off x="4074461" y="1104929"/>
            <a:ext cx="378821" cy="1566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27" idx="2"/>
            <a:endCxn id="35" idx="0"/>
          </p:cNvCxnSpPr>
          <p:nvPr/>
        </p:nvCxnSpPr>
        <p:spPr>
          <a:xfrm>
            <a:off x="3480786" y="2405899"/>
            <a:ext cx="1" cy="30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35" idx="2"/>
            <a:endCxn id="38" idx="0"/>
          </p:cNvCxnSpPr>
          <p:nvPr/>
        </p:nvCxnSpPr>
        <p:spPr>
          <a:xfrm rot="16200000" flipH="1">
            <a:off x="3805747" y="2712722"/>
            <a:ext cx="328473" cy="9783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5" idx="2"/>
            <a:endCxn id="36" idx="0"/>
          </p:cNvCxnSpPr>
          <p:nvPr/>
        </p:nvCxnSpPr>
        <p:spPr>
          <a:xfrm rot="5400000">
            <a:off x="2683278" y="2568646"/>
            <a:ext cx="328473" cy="12665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21" idx="2"/>
            <a:endCxn id="28" idx="0"/>
          </p:cNvCxnSpPr>
          <p:nvPr/>
        </p:nvCxnSpPr>
        <p:spPr>
          <a:xfrm rot="16200000" flipH="1">
            <a:off x="5853788" y="891772"/>
            <a:ext cx="378821" cy="1992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7684364" y="2697068"/>
            <a:ext cx="22408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（追加職業関連情報）職業選択画面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jobSelect2.php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カギ線コネクタ 83"/>
          <p:cNvCxnSpPr/>
          <p:nvPr/>
        </p:nvCxnSpPr>
        <p:spPr>
          <a:xfrm rot="16200000" flipH="1">
            <a:off x="8007358" y="1668803"/>
            <a:ext cx="291169" cy="1765360"/>
          </a:xfrm>
          <a:prstGeom prst="bentConnector3">
            <a:avLst>
              <a:gd name="adj1" fmla="val 439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175808" y="3410995"/>
            <a:ext cx="1746312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追加職業関連情報選択画面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jobMake2.php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直線コネクタ 87"/>
          <p:cNvCxnSpPr>
            <a:stCxn id="28" idx="2"/>
            <a:endCxn id="86" idx="0"/>
          </p:cNvCxnSpPr>
          <p:nvPr/>
        </p:nvCxnSpPr>
        <p:spPr>
          <a:xfrm>
            <a:off x="7039440" y="2405899"/>
            <a:ext cx="9524" cy="100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82" idx="2"/>
            <a:endCxn id="86" idx="0"/>
          </p:cNvCxnSpPr>
          <p:nvPr/>
        </p:nvCxnSpPr>
        <p:spPr>
          <a:xfrm rot="5400000">
            <a:off x="7734156" y="2340350"/>
            <a:ext cx="385453" cy="17558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8152942" y="2033913"/>
            <a:ext cx="28049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solidFill>
                  <a:srgbClr val="0070C0"/>
                </a:solidFill>
              </a:rPr>
              <a:t>※</a:t>
            </a:r>
            <a:r>
              <a:rPr lang="ja-JP" altLang="en-US" sz="1050" dirty="0">
                <a:solidFill>
                  <a:srgbClr val="0070C0"/>
                </a:solidFill>
              </a:rPr>
              <a:t>学生インタビュー等の追加の場合</a:t>
            </a:r>
            <a:endParaRPr lang="en-US" altLang="ja-JP" sz="1050" dirty="0">
              <a:solidFill>
                <a:srgbClr val="0070C0"/>
              </a:solidFill>
            </a:endParaRPr>
          </a:p>
          <a:p>
            <a:pPr algn="ctr"/>
            <a:r>
              <a:rPr lang="ja-JP" altLang="en-US" sz="1050" dirty="0">
                <a:solidFill>
                  <a:srgbClr val="0070C0"/>
                </a:solidFill>
              </a:rPr>
              <a:t>この画面でどの職業に追加するのかを選択</a:t>
            </a:r>
            <a:endParaRPr lang="en-US" altLang="ja-JP" sz="1050" dirty="0">
              <a:solidFill>
                <a:srgbClr val="0070C0"/>
              </a:solidFill>
            </a:endParaRPr>
          </a:p>
        </p:txBody>
      </p:sp>
      <p:cxnSp>
        <p:nvCxnSpPr>
          <p:cNvPr id="106" name="カギ線コネクタ 105"/>
          <p:cNvCxnSpPr>
            <a:stCxn id="101" idx="2"/>
            <a:endCxn id="82" idx="3"/>
          </p:cNvCxnSpPr>
          <p:nvPr/>
        </p:nvCxnSpPr>
        <p:spPr>
          <a:xfrm rot="16200000" flipH="1">
            <a:off x="9534385" y="2470455"/>
            <a:ext cx="411894" cy="369805"/>
          </a:xfrm>
          <a:prstGeom prst="bentConnector4">
            <a:avLst>
              <a:gd name="adj1" fmla="val 30063"/>
              <a:gd name="adj2" fmla="val 44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36" idx="2"/>
            <a:endCxn id="37" idx="0"/>
          </p:cNvCxnSpPr>
          <p:nvPr/>
        </p:nvCxnSpPr>
        <p:spPr>
          <a:xfrm>
            <a:off x="2214240" y="3694630"/>
            <a:ext cx="0" cy="30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38" idx="2"/>
            <a:endCxn id="39" idx="0"/>
          </p:cNvCxnSpPr>
          <p:nvPr/>
        </p:nvCxnSpPr>
        <p:spPr>
          <a:xfrm flipH="1">
            <a:off x="4459179" y="3694630"/>
            <a:ext cx="1" cy="30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224</Words>
  <Application>Microsoft Office PowerPoint</Application>
  <PresentationFormat>ワイド画面</PresentationFormat>
  <Paragraphs>67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huhito yamaue</dc:creator>
  <cp:lastModifiedBy>huhito yamaue</cp:lastModifiedBy>
  <cp:revision>17</cp:revision>
  <dcterms:created xsi:type="dcterms:W3CDTF">2016-07-04T10:35:42Z</dcterms:created>
  <dcterms:modified xsi:type="dcterms:W3CDTF">2016-07-05T02:40:28Z</dcterms:modified>
</cp:coreProperties>
</file>