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5AB7B-9757-4DAB-B788-F93362C94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8CA913-2F16-4ACF-BAB6-3E3E49F64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456A01-6A67-41EA-99E9-6E08C02F5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DAF6-9A17-47CA-87FD-A1923309B215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67DBDF-7AAE-4F0B-A57D-9CAF7763B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AEFAC8-8BD0-4759-85AB-35ECDBE33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AEC0-5C53-44AF-B1D2-2C87E9F86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82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7434E5-42F7-447A-963F-C8FD658AC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EB1745-17E5-46B1-AB6F-75D97464C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C7E26-C0AC-4E33-8CE6-BBBF84DA5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DAF6-9A17-47CA-87FD-A1923309B215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1B10D-633C-457D-8213-94762FC2E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B481BA-5DE7-4C6C-8CE6-FDEFC8E08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AEC0-5C53-44AF-B1D2-2C87E9F86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968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EE3141-91E6-49C5-9316-5AD70F632B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94C9EB-93FC-462E-8E1D-9D573F8F1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00FA07-F27E-4233-903B-CB7D15347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DAF6-9A17-47CA-87FD-A1923309B215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649633-52D6-437D-9B91-E08BB041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7F2EF0-19F1-477E-84D6-566EB4174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AEC0-5C53-44AF-B1D2-2C87E9F86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87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7F25A-B95E-470A-81D1-692A19161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CEF1F0-EF50-4A42-88E9-536CE7A6B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160808-DD14-4875-839F-37F3044F2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DAF6-9A17-47CA-87FD-A1923309B215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AF5EC2-5D0D-4BFC-9860-0F11473AE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A49466-7A6C-4070-843F-E9461FFF2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AEC0-5C53-44AF-B1D2-2C87E9F86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387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297A6-9DAD-4EE8-9526-65031A02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DBC365-9A41-4AC4-A02A-BE1932CB7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FC92F7-8DF2-4BCA-8A5F-3679954BE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DAF6-9A17-47CA-87FD-A1923309B215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D79FB-D84F-429F-911A-B68E991E1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A9DAC7-8B55-427C-A0C0-781A2D53A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AEC0-5C53-44AF-B1D2-2C87E9F86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745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73A07-78B3-4D3B-9432-7462663E2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53AEE2-16E1-4375-8880-82EBD4CE0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AB601A-8ED7-4D22-8A1E-126F3F166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3E5DBD-3B73-425C-B76C-215EC17D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DAF6-9A17-47CA-87FD-A1923309B215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7BAEB9-D719-463F-A285-A6B3400E9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542CE7-AD61-4019-8487-ADFB03123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AEC0-5C53-44AF-B1D2-2C87E9F86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565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D2C92-98DA-4930-83F7-0BCAD24C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11361C-EF6C-4858-A37F-73D63AB7A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16B136-F5F9-4F0F-8E29-CC2EBB45D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444688-B280-4AFF-BE05-EF603A50B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2D4BDA-663B-46B9-A915-4E506BBCA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E3B7A7-62E9-4898-9317-C0E5FBCF1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DAF6-9A17-47CA-87FD-A1923309B215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761C03-097A-4D8B-8D31-D5A7D6FA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2752AC-87E2-4AD1-93DE-F83BC5C69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AEC0-5C53-44AF-B1D2-2C87E9F86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51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C56EC-7B53-40AB-83E6-A9D39863B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4D5C7B-1771-46D5-A7DA-58DDC625E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DAF6-9A17-47CA-87FD-A1923309B215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688E65-4AD2-477C-8C87-68C2CD99C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4815C8-CE96-453B-99FF-896711022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AEC0-5C53-44AF-B1D2-2C87E9F86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502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237019-0812-49D6-BA88-9D946AC7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DAF6-9A17-47CA-87FD-A1923309B215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C8905E-7F6F-4721-968D-56F47500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5FAD99-3A48-46DD-9419-B1BF5ED58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AEC0-5C53-44AF-B1D2-2C87E9F86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39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72865-ACE3-461B-850C-1F6721E72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E68898-0361-4E89-B9B4-A4CB34E9B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4B67FD-0093-4A57-9055-8BFEBF98B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9DBED0-545C-49E8-A755-54728A2C4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DAF6-9A17-47CA-87FD-A1923309B215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E4B448-B785-48DF-BCEC-E3CFCC344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995D86-2F5E-4AA9-B16E-28AAA650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AEC0-5C53-44AF-B1D2-2C87E9F86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3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2A102-21A7-4134-916D-D0D2C277A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4D1FE3-C98D-484E-912F-1AD86E46A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5FA69A-4802-4D32-BFA8-D9E989946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1FCCC2-6E08-4ADE-8620-3F9A0B338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DAF6-9A17-47CA-87FD-A1923309B215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BC4947-373D-47A5-9487-3200B538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CE8ECD-E1F8-4C0F-B908-79C557B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AEC0-5C53-44AF-B1D2-2C87E9F86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65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E9C446-8D70-4FA2-8FC6-82587A321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C04754-4395-420B-BD33-740CCDA5A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1DC5CE-1380-4213-A6BE-E07909C8D8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5DAF6-9A17-47CA-87FD-A1923309B215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0E96D8-9926-46D6-9011-518940590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3C55F3-4285-4021-AE11-BD3969E26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AAEC0-5C53-44AF-B1D2-2C87E9F86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53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F5C71D0-4453-4903-BC7E-43A7BF77DFDA}"/>
              </a:ext>
            </a:extLst>
          </p:cNvPr>
          <p:cNvSpPr/>
          <p:nvPr/>
        </p:nvSpPr>
        <p:spPr>
          <a:xfrm>
            <a:off x="335560" y="192947"/>
            <a:ext cx="11459361" cy="63127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배경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5F256E-D9FC-4394-A87D-AEA3098C07FA}"/>
              </a:ext>
            </a:extLst>
          </p:cNvPr>
          <p:cNvSpPr/>
          <p:nvPr/>
        </p:nvSpPr>
        <p:spPr>
          <a:xfrm>
            <a:off x="335560" y="192947"/>
            <a:ext cx="11459361" cy="11492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F2A7572-8BCB-46C5-BCE8-ACE9C61DA015}"/>
              </a:ext>
            </a:extLst>
          </p:cNvPr>
          <p:cNvSpPr/>
          <p:nvPr/>
        </p:nvSpPr>
        <p:spPr>
          <a:xfrm>
            <a:off x="520118" y="293615"/>
            <a:ext cx="1015068" cy="94795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EA30FC-2F3A-4C1F-9853-E6CCB204EFCB}"/>
              </a:ext>
            </a:extLst>
          </p:cNvPr>
          <p:cNvSpPr/>
          <p:nvPr/>
        </p:nvSpPr>
        <p:spPr>
          <a:xfrm>
            <a:off x="8716161" y="352338"/>
            <a:ext cx="2955721" cy="8305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도움말   회원가입   로그인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F4B529-12F1-4812-A25A-99619A723CF4}"/>
              </a:ext>
            </a:extLst>
          </p:cNvPr>
          <p:cNvSpPr/>
          <p:nvPr/>
        </p:nvSpPr>
        <p:spPr>
          <a:xfrm>
            <a:off x="520118" y="1912690"/>
            <a:ext cx="4026715" cy="36911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 시스템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목적지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인원 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4094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7E21C18-C280-4545-B431-AA1DBC9C264A}"/>
              </a:ext>
            </a:extLst>
          </p:cNvPr>
          <p:cNvSpPr/>
          <p:nvPr/>
        </p:nvSpPr>
        <p:spPr>
          <a:xfrm>
            <a:off x="335560" y="192947"/>
            <a:ext cx="11459361" cy="11492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A53E25E-3E9D-4946-A2D0-F8BFD7C00F1E}"/>
              </a:ext>
            </a:extLst>
          </p:cNvPr>
          <p:cNvSpPr/>
          <p:nvPr/>
        </p:nvSpPr>
        <p:spPr>
          <a:xfrm>
            <a:off x="520118" y="293615"/>
            <a:ext cx="1015068" cy="94795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807C08-DC23-44B0-9A80-442FD1BAAE4D}"/>
              </a:ext>
            </a:extLst>
          </p:cNvPr>
          <p:cNvSpPr/>
          <p:nvPr/>
        </p:nvSpPr>
        <p:spPr>
          <a:xfrm>
            <a:off x="1027652" y="1551963"/>
            <a:ext cx="10066789" cy="9479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F32DF7-69BD-4CC4-A77B-79791622BE0B}"/>
              </a:ext>
            </a:extLst>
          </p:cNvPr>
          <p:cNvSpPr/>
          <p:nvPr/>
        </p:nvSpPr>
        <p:spPr>
          <a:xfrm>
            <a:off x="1027652" y="1543574"/>
            <a:ext cx="1740715" cy="9479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비밀번호 확인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81BBB86-C944-4A9F-8291-658E48CA8445}"/>
              </a:ext>
            </a:extLst>
          </p:cNvPr>
          <p:cNvSpPr/>
          <p:nvPr/>
        </p:nvSpPr>
        <p:spPr>
          <a:xfrm>
            <a:off x="10435905" y="352338"/>
            <a:ext cx="1235977" cy="8305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도움말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18E6EC-20CA-46AB-8A64-84884F0BCCEF}"/>
              </a:ext>
            </a:extLst>
          </p:cNvPr>
          <p:cNvSpPr/>
          <p:nvPr/>
        </p:nvSpPr>
        <p:spPr>
          <a:xfrm>
            <a:off x="4010984" y="1717817"/>
            <a:ext cx="1948344" cy="4825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18737F-6877-410D-9C7C-21F280D342CA}"/>
              </a:ext>
            </a:extLst>
          </p:cNvPr>
          <p:cNvSpPr/>
          <p:nvPr/>
        </p:nvSpPr>
        <p:spPr>
          <a:xfrm>
            <a:off x="6065239" y="1774531"/>
            <a:ext cx="2162267" cy="3691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070DBFF-B29B-4E91-AA55-0E3896BE61CF}"/>
              </a:ext>
            </a:extLst>
          </p:cNvPr>
          <p:cNvSpPr/>
          <p:nvPr/>
        </p:nvSpPr>
        <p:spPr>
          <a:xfrm>
            <a:off x="8456449" y="1787114"/>
            <a:ext cx="964036" cy="3565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3304095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7E21C18-C280-4545-B431-AA1DBC9C264A}"/>
              </a:ext>
            </a:extLst>
          </p:cNvPr>
          <p:cNvSpPr/>
          <p:nvPr/>
        </p:nvSpPr>
        <p:spPr>
          <a:xfrm>
            <a:off x="335560" y="192947"/>
            <a:ext cx="11459361" cy="11492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A53E25E-3E9D-4946-A2D0-F8BFD7C00F1E}"/>
              </a:ext>
            </a:extLst>
          </p:cNvPr>
          <p:cNvSpPr/>
          <p:nvPr/>
        </p:nvSpPr>
        <p:spPr>
          <a:xfrm>
            <a:off x="520118" y="293615"/>
            <a:ext cx="1015068" cy="94795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8BF81B-624D-4E47-BB76-C5D00A97DD16}"/>
              </a:ext>
            </a:extLst>
          </p:cNvPr>
          <p:cNvSpPr/>
          <p:nvPr/>
        </p:nvSpPr>
        <p:spPr>
          <a:xfrm>
            <a:off x="10343626" y="352338"/>
            <a:ext cx="1328256" cy="8305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도움말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807C08-DC23-44B0-9A80-442FD1BAAE4D}"/>
              </a:ext>
            </a:extLst>
          </p:cNvPr>
          <p:cNvSpPr/>
          <p:nvPr/>
        </p:nvSpPr>
        <p:spPr>
          <a:xfrm>
            <a:off x="1031845" y="1543574"/>
            <a:ext cx="10066789" cy="50208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F32DF7-69BD-4CC4-A77B-79791622BE0B}"/>
              </a:ext>
            </a:extLst>
          </p:cNvPr>
          <p:cNvSpPr/>
          <p:nvPr/>
        </p:nvSpPr>
        <p:spPr>
          <a:xfrm>
            <a:off x="1027652" y="1543574"/>
            <a:ext cx="1556158" cy="50208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/>
              <a:t>마이페이지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B31904-9C22-4879-B385-1D5EF7C7638E}"/>
              </a:ext>
            </a:extLst>
          </p:cNvPr>
          <p:cNvSpPr/>
          <p:nvPr/>
        </p:nvSpPr>
        <p:spPr>
          <a:xfrm>
            <a:off x="6126763" y="1884203"/>
            <a:ext cx="1723940" cy="3691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87FEFF-9DEC-4749-AEC1-283CB74F6ED8}"/>
              </a:ext>
            </a:extLst>
          </p:cNvPr>
          <p:cNvSpPr/>
          <p:nvPr/>
        </p:nvSpPr>
        <p:spPr>
          <a:xfrm>
            <a:off x="3984769" y="1669060"/>
            <a:ext cx="2080470" cy="42993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새 비밀번호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새 비밀번호 확인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이름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이메일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연락처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생년월일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7CC9D8-A021-4806-A449-2A8987465C02}"/>
              </a:ext>
            </a:extLst>
          </p:cNvPr>
          <p:cNvSpPr/>
          <p:nvPr/>
        </p:nvSpPr>
        <p:spPr>
          <a:xfrm>
            <a:off x="6130256" y="5680395"/>
            <a:ext cx="721453" cy="3565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92C591-FE3A-4D31-8F97-785F9307B6DA}"/>
              </a:ext>
            </a:extLst>
          </p:cNvPr>
          <p:cNvSpPr/>
          <p:nvPr/>
        </p:nvSpPr>
        <p:spPr>
          <a:xfrm>
            <a:off x="6126763" y="3059185"/>
            <a:ext cx="1723940" cy="3691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AA83D3-8234-431F-8D8B-1DE46D89A121}"/>
              </a:ext>
            </a:extLst>
          </p:cNvPr>
          <p:cNvSpPr/>
          <p:nvPr/>
        </p:nvSpPr>
        <p:spPr>
          <a:xfrm>
            <a:off x="6126763" y="3579828"/>
            <a:ext cx="1723940" cy="3691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46101F-8292-4BEE-BCF3-69385319D737}"/>
              </a:ext>
            </a:extLst>
          </p:cNvPr>
          <p:cNvSpPr/>
          <p:nvPr/>
        </p:nvSpPr>
        <p:spPr>
          <a:xfrm>
            <a:off x="6103691" y="4082293"/>
            <a:ext cx="1723940" cy="3691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01B3857-DA36-4C58-BA0D-14A069668EB4}"/>
              </a:ext>
            </a:extLst>
          </p:cNvPr>
          <p:cNvSpPr/>
          <p:nvPr/>
        </p:nvSpPr>
        <p:spPr>
          <a:xfrm>
            <a:off x="6126763" y="4631423"/>
            <a:ext cx="1723940" cy="3691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CE9B11-F685-4857-8040-FC6E245E0EA7}"/>
              </a:ext>
            </a:extLst>
          </p:cNvPr>
          <p:cNvSpPr/>
          <p:nvPr/>
        </p:nvSpPr>
        <p:spPr>
          <a:xfrm>
            <a:off x="6103691" y="5228788"/>
            <a:ext cx="1723940" cy="3691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CDAE8B5-F280-434C-8911-FE822C099AE6}"/>
              </a:ext>
            </a:extLst>
          </p:cNvPr>
          <p:cNvSpPr/>
          <p:nvPr/>
        </p:nvSpPr>
        <p:spPr>
          <a:xfrm>
            <a:off x="6126763" y="2433333"/>
            <a:ext cx="1723940" cy="3691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74B8C3-B7D1-4455-B1C1-E04B572821B0}"/>
              </a:ext>
            </a:extLst>
          </p:cNvPr>
          <p:cNvSpPr/>
          <p:nvPr/>
        </p:nvSpPr>
        <p:spPr>
          <a:xfrm>
            <a:off x="6126763" y="6119419"/>
            <a:ext cx="1180048" cy="3565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회원탈퇴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9702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F5C71D0-4453-4903-BC7E-43A7BF77DFDA}"/>
              </a:ext>
            </a:extLst>
          </p:cNvPr>
          <p:cNvSpPr/>
          <p:nvPr/>
        </p:nvSpPr>
        <p:spPr>
          <a:xfrm>
            <a:off x="335560" y="192947"/>
            <a:ext cx="11459361" cy="63127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배경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5F256E-D9FC-4394-A87D-AEA3098C07FA}"/>
              </a:ext>
            </a:extLst>
          </p:cNvPr>
          <p:cNvSpPr/>
          <p:nvPr/>
        </p:nvSpPr>
        <p:spPr>
          <a:xfrm>
            <a:off x="335560" y="192947"/>
            <a:ext cx="11459361" cy="11492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F2A7572-8BCB-46C5-BCE8-ACE9C61DA015}"/>
              </a:ext>
            </a:extLst>
          </p:cNvPr>
          <p:cNvSpPr/>
          <p:nvPr/>
        </p:nvSpPr>
        <p:spPr>
          <a:xfrm>
            <a:off x="520118" y="293615"/>
            <a:ext cx="1015068" cy="94795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EA30FC-2F3A-4C1F-9853-E6CCB204EFCB}"/>
              </a:ext>
            </a:extLst>
          </p:cNvPr>
          <p:cNvSpPr/>
          <p:nvPr/>
        </p:nvSpPr>
        <p:spPr>
          <a:xfrm>
            <a:off x="8321879" y="352338"/>
            <a:ext cx="3350003" cy="8305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도움말   마이페이지  로그아웃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F4B529-12F1-4812-A25A-99619A723CF4}"/>
              </a:ext>
            </a:extLst>
          </p:cNvPr>
          <p:cNvSpPr/>
          <p:nvPr/>
        </p:nvSpPr>
        <p:spPr>
          <a:xfrm>
            <a:off x="520118" y="1912690"/>
            <a:ext cx="4026715" cy="36911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 시스템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목적지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인원 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4D2367-196C-42D7-AE5E-C7D560701C5F}"/>
              </a:ext>
            </a:extLst>
          </p:cNvPr>
          <p:cNvSpPr/>
          <p:nvPr/>
        </p:nvSpPr>
        <p:spPr>
          <a:xfrm>
            <a:off x="3176630" y="427838"/>
            <a:ext cx="5838739" cy="56206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도움말 내용</a:t>
            </a:r>
          </a:p>
        </p:txBody>
      </p:sp>
    </p:spTree>
    <p:extLst>
      <p:ext uri="{BB962C8B-B14F-4D97-AF65-F5344CB8AC3E}">
        <p14:creationId xmlns:p14="http://schemas.microsoft.com/office/powerpoint/2010/main" val="72690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6456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7E21C18-C280-4545-B431-AA1DBC9C264A}"/>
              </a:ext>
            </a:extLst>
          </p:cNvPr>
          <p:cNvSpPr/>
          <p:nvPr/>
        </p:nvSpPr>
        <p:spPr>
          <a:xfrm>
            <a:off x="335560" y="192947"/>
            <a:ext cx="11459361" cy="11492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A53E25E-3E9D-4946-A2D0-F8BFD7C00F1E}"/>
              </a:ext>
            </a:extLst>
          </p:cNvPr>
          <p:cNvSpPr/>
          <p:nvPr/>
        </p:nvSpPr>
        <p:spPr>
          <a:xfrm>
            <a:off x="520118" y="293615"/>
            <a:ext cx="1015068" cy="94795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8BF81B-624D-4E47-BB76-C5D00A97DD16}"/>
              </a:ext>
            </a:extLst>
          </p:cNvPr>
          <p:cNvSpPr/>
          <p:nvPr/>
        </p:nvSpPr>
        <p:spPr>
          <a:xfrm>
            <a:off x="9848675" y="352338"/>
            <a:ext cx="1823207" cy="8305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도움말 로그인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807C08-DC23-44B0-9A80-442FD1BAAE4D}"/>
              </a:ext>
            </a:extLst>
          </p:cNvPr>
          <p:cNvSpPr/>
          <p:nvPr/>
        </p:nvSpPr>
        <p:spPr>
          <a:xfrm>
            <a:off x="1031845" y="1543574"/>
            <a:ext cx="10066789" cy="50208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F32DF7-69BD-4CC4-A77B-79791622BE0B}"/>
              </a:ext>
            </a:extLst>
          </p:cNvPr>
          <p:cNvSpPr/>
          <p:nvPr/>
        </p:nvSpPr>
        <p:spPr>
          <a:xfrm>
            <a:off x="1027652" y="1543574"/>
            <a:ext cx="10062594" cy="6040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B31904-9C22-4879-B385-1D5EF7C7638E}"/>
              </a:ext>
            </a:extLst>
          </p:cNvPr>
          <p:cNvSpPr/>
          <p:nvPr/>
        </p:nvSpPr>
        <p:spPr>
          <a:xfrm>
            <a:off x="6096000" y="2526834"/>
            <a:ext cx="1723940" cy="3691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87FEFF-9DEC-4749-AEC1-283CB74F6ED8}"/>
              </a:ext>
            </a:extLst>
          </p:cNvPr>
          <p:cNvSpPr/>
          <p:nvPr/>
        </p:nvSpPr>
        <p:spPr>
          <a:xfrm>
            <a:off x="4637014" y="2516698"/>
            <a:ext cx="1216403" cy="33262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비밀번호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이름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이메일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연락처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생년월일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7CC9D8-A021-4806-A449-2A8987465C02}"/>
              </a:ext>
            </a:extLst>
          </p:cNvPr>
          <p:cNvSpPr/>
          <p:nvPr/>
        </p:nvSpPr>
        <p:spPr>
          <a:xfrm>
            <a:off x="5131964" y="5993934"/>
            <a:ext cx="721453" cy="3565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92C591-FE3A-4D31-8F97-785F9307B6DA}"/>
              </a:ext>
            </a:extLst>
          </p:cNvPr>
          <p:cNvSpPr/>
          <p:nvPr/>
        </p:nvSpPr>
        <p:spPr>
          <a:xfrm>
            <a:off x="6103691" y="3062331"/>
            <a:ext cx="1723940" cy="3691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AA83D3-8234-431F-8D8B-1DE46D89A121}"/>
              </a:ext>
            </a:extLst>
          </p:cNvPr>
          <p:cNvSpPr/>
          <p:nvPr/>
        </p:nvSpPr>
        <p:spPr>
          <a:xfrm>
            <a:off x="6096000" y="3634181"/>
            <a:ext cx="1723940" cy="3691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46101F-8292-4BEE-BCF3-69385319D737}"/>
              </a:ext>
            </a:extLst>
          </p:cNvPr>
          <p:cNvSpPr/>
          <p:nvPr/>
        </p:nvSpPr>
        <p:spPr>
          <a:xfrm>
            <a:off x="6103691" y="4179814"/>
            <a:ext cx="1723940" cy="3691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01B3857-DA36-4C58-BA0D-14A069668EB4}"/>
              </a:ext>
            </a:extLst>
          </p:cNvPr>
          <p:cNvSpPr/>
          <p:nvPr/>
        </p:nvSpPr>
        <p:spPr>
          <a:xfrm>
            <a:off x="6103691" y="4751664"/>
            <a:ext cx="1723940" cy="3691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CE9B11-F685-4857-8040-FC6E245E0EA7}"/>
              </a:ext>
            </a:extLst>
          </p:cNvPr>
          <p:cNvSpPr/>
          <p:nvPr/>
        </p:nvSpPr>
        <p:spPr>
          <a:xfrm>
            <a:off x="6103691" y="5352176"/>
            <a:ext cx="1723940" cy="3691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071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7E21C18-C280-4545-B431-AA1DBC9C264A}"/>
              </a:ext>
            </a:extLst>
          </p:cNvPr>
          <p:cNvSpPr/>
          <p:nvPr/>
        </p:nvSpPr>
        <p:spPr>
          <a:xfrm>
            <a:off x="335560" y="192947"/>
            <a:ext cx="11459361" cy="11492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A53E25E-3E9D-4946-A2D0-F8BFD7C00F1E}"/>
              </a:ext>
            </a:extLst>
          </p:cNvPr>
          <p:cNvSpPr/>
          <p:nvPr/>
        </p:nvSpPr>
        <p:spPr>
          <a:xfrm>
            <a:off x="520118" y="293615"/>
            <a:ext cx="1015068" cy="94795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8BF81B-624D-4E47-BB76-C5D00A97DD16}"/>
              </a:ext>
            </a:extLst>
          </p:cNvPr>
          <p:cNvSpPr/>
          <p:nvPr/>
        </p:nvSpPr>
        <p:spPr>
          <a:xfrm>
            <a:off x="9848675" y="352338"/>
            <a:ext cx="1823207" cy="8305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도움말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807C08-DC23-44B0-9A80-442FD1BAAE4D}"/>
              </a:ext>
            </a:extLst>
          </p:cNvPr>
          <p:cNvSpPr/>
          <p:nvPr/>
        </p:nvSpPr>
        <p:spPr>
          <a:xfrm>
            <a:off x="1031845" y="1543574"/>
            <a:ext cx="10066789" cy="50208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F32DF7-69BD-4CC4-A77B-79791622BE0B}"/>
              </a:ext>
            </a:extLst>
          </p:cNvPr>
          <p:cNvSpPr/>
          <p:nvPr/>
        </p:nvSpPr>
        <p:spPr>
          <a:xfrm>
            <a:off x="1027652" y="1543574"/>
            <a:ext cx="10062594" cy="6040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B31904-9C22-4879-B385-1D5EF7C7638E}"/>
              </a:ext>
            </a:extLst>
          </p:cNvPr>
          <p:cNvSpPr/>
          <p:nvPr/>
        </p:nvSpPr>
        <p:spPr>
          <a:xfrm>
            <a:off x="5492690" y="2925137"/>
            <a:ext cx="1723940" cy="3691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87FEFF-9DEC-4749-AEC1-283CB74F6ED8}"/>
              </a:ext>
            </a:extLst>
          </p:cNvPr>
          <p:cNvSpPr/>
          <p:nvPr/>
        </p:nvSpPr>
        <p:spPr>
          <a:xfrm>
            <a:off x="4049784" y="2870258"/>
            <a:ext cx="1216403" cy="111748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비밀번호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7CC9D8-A021-4806-A449-2A8987465C02}"/>
              </a:ext>
            </a:extLst>
          </p:cNvPr>
          <p:cNvSpPr/>
          <p:nvPr/>
        </p:nvSpPr>
        <p:spPr>
          <a:xfrm>
            <a:off x="5492690" y="4710420"/>
            <a:ext cx="964036" cy="3565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92C591-FE3A-4D31-8F97-785F9307B6DA}"/>
              </a:ext>
            </a:extLst>
          </p:cNvPr>
          <p:cNvSpPr/>
          <p:nvPr/>
        </p:nvSpPr>
        <p:spPr>
          <a:xfrm>
            <a:off x="5492690" y="3517085"/>
            <a:ext cx="1723940" cy="3691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99A618-1C75-4FBA-8078-4D06371CB50B}"/>
              </a:ext>
            </a:extLst>
          </p:cNvPr>
          <p:cNvSpPr/>
          <p:nvPr/>
        </p:nvSpPr>
        <p:spPr>
          <a:xfrm>
            <a:off x="5492690" y="4065516"/>
            <a:ext cx="1723940" cy="3691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 기억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F1E1D6-20C3-4BD1-A229-E0A584C5C1B7}"/>
              </a:ext>
            </a:extLst>
          </p:cNvPr>
          <p:cNvSpPr txBox="1"/>
          <p:nvPr/>
        </p:nvSpPr>
        <p:spPr>
          <a:xfrm>
            <a:off x="6543413" y="4710420"/>
            <a:ext cx="2323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회원이 </a:t>
            </a:r>
            <a:r>
              <a:rPr lang="ko-KR" altLang="en-US" sz="1200" dirty="0" err="1"/>
              <a:t>아니신가요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A86E88-5F7A-48C8-80FA-F7D119D3608F}"/>
              </a:ext>
            </a:extLst>
          </p:cNvPr>
          <p:cNvSpPr txBox="1"/>
          <p:nvPr/>
        </p:nvSpPr>
        <p:spPr>
          <a:xfrm>
            <a:off x="8121941" y="4710420"/>
            <a:ext cx="2323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아이디를 잊으셨나요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4A6D1E-CB1E-49B9-B304-208329ECCC1D}"/>
              </a:ext>
            </a:extLst>
          </p:cNvPr>
          <p:cNvSpPr txBox="1"/>
          <p:nvPr/>
        </p:nvSpPr>
        <p:spPr>
          <a:xfrm>
            <a:off x="6543413" y="5163868"/>
            <a:ext cx="2323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비밀번호를 잊으셨나요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95378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7E21C18-C280-4545-B431-AA1DBC9C264A}"/>
              </a:ext>
            </a:extLst>
          </p:cNvPr>
          <p:cNvSpPr/>
          <p:nvPr/>
        </p:nvSpPr>
        <p:spPr>
          <a:xfrm>
            <a:off x="335560" y="192947"/>
            <a:ext cx="11459361" cy="11492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A53E25E-3E9D-4946-A2D0-F8BFD7C00F1E}"/>
              </a:ext>
            </a:extLst>
          </p:cNvPr>
          <p:cNvSpPr/>
          <p:nvPr/>
        </p:nvSpPr>
        <p:spPr>
          <a:xfrm>
            <a:off x="520118" y="293615"/>
            <a:ext cx="1015068" cy="94795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8BF81B-624D-4E47-BB76-C5D00A97DD16}"/>
              </a:ext>
            </a:extLst>
          </p:cNvPr>
          <p:cNvSpPr/>
          <p:nvPr/>
        </p:nvSpPr>
        <p:spPr>
          <a:xfrm>
            <a:off x="9848675" y="352338"/>
            <a:ext cx="1823207" cy="8305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도움말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807C08-DC23-44B0-9A80-442FD1BAAE4D}"/>
              </a:ext>
            </a:extLst>
          </p:cNvPr>
          <p:cNvSpPr/>
          <p:nvPr/>
        </p:nvSpPr>
        <p:spPr>
          <a:xfrm>
            <a:off x="1031845" y="1543575"/>
            <a:ext cx="10066789" cy="35065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F32DF7-69BD-4CC4-A77B-79791622BE0B}"/>
              </a:ext>
            </a:extLst>
          </p:cNvPr>
          <p:cNvSpPr/>
          <p:nvPr/>
        </p:nvSpPr>
        <p:spPr>
          <a:xfrm>
            <a:off x="1027652" y="1543574"/>
            <a:ext cx="10062594" cy="6040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아이디 찾기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B31904-9C22-4879-B385-1D5EF7C7638E}"/>
              </a:ext>
            </a:extLst>
          </p:cNvPr>
          <p:cNvSpPr/>
          <p:nvPr/>
        </p:nvSpPr>
        <p:spPr>
          <a:xfrm>
            <a:off x="5492690" y="2925137"/>
            <a:ext cx="1723940" cy="3691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87FEFF-9DEC-4749-AEC1-283CB74F6ED8}"/>
              </a:ext>
            </a:extLst>
          </p:cNvPr>
          <p:cNvSpPr/>
          <p:nvPr/>
        </p:nvSpPr>
        <p:spPr>
          <a:xfrm>
            <a:off x="4049784" y="2870258"/>
            <a:ext cx="1216403" cy="111748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연락처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7CC9D8-A021-4806-A449-2A8987465C02}"/>
              </a:ext>
            </a:extLst>
          </p:cNvPr>
          <p:cNvSpPr/>
          <p:nvPr/>
        </p:nvSpPr>
        <p:spPr>
          <a:xfrm>
            <a:off x="5492690" y="4177717"/>
            <a:ext cx="964036" cy="3565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92C591-FE3A-4D31-8F97-785F9307B6DA}"/>
              </a:ext>
            </a:extLst>
          </p:cNvPr>
          <p:cNvSpPr/>
          <p:nvPr/>
        </p:nvSpPr>
        <p:spPr>
          <a:xfrm>
            <a:off x="5492690" y="3517085"/>
            <a:ext cx="1723940" cy="3691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81BBB86-C944-4A9F-8291-658E48CA8445}"/>
              </a:ext>
            </a:extLst>
          </p:cNvPr>
          <p:cNvSpPr/>
          <p:nvPr/>
        </p:nvSpPr>
        <p:spPr>
          <a:xfrm>
            <a:off x="8716161" y="352338"/>
            <a:ext cx="2955721" cy="8305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도움말   회원가입   로그인</a:t>
            </a:r>
          </a:p>
        </p:txBody>
      </p:sp>
    </p:spTree>
    <p:extLst>
      <p:ext uri="{BB962C8B-B14F-4D97-AF65-F5344CB8AC3E}">
        <p14:creationId xmlns:p14="http://schemas.microsoft.com/office/powerpoint/2010/main" val="1944498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7E21C18-C280-4545-B431-AA1DBC9C264A}"/>
              </a:ext>
            </a:extLst>
          </p:cNvPr>
          <p:cNvSpPr/>
          <p:nvPr/>
        </p:nvSpPr>
        <p:spPr>
          <a:xfrm>
            <a:off x="335560" y="192947"/>
            <a:ext cx="11459361" cy="11492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A53E25E-3E9D-4946-A2D0-F8BFD7C00F1E}"/>
              </a:ext>
            </a:extLst>
          </p:cNvPr>
          <p:cNvSpPr/>
          <p:nvPr/>
        </p:nvSpPr>
        <p:spPr>
          <a:xfrm>
            <a:off x="520118" y="293615"/>
            <a:ext cx="1015068" cy="94795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8BF81B-624D-4E47-BB76-C5D00A97DD16}"/>
              </a:ext>
            </a:extLst>
          </p:cNvPr>
          <p:cNvSpPr/>
          <p:nvPr/>
        </p:nvSpPr>
        <p:spPr>
          <a:xfrm>
            <a:off x="9848675" y="352338"/>
            <a:ext cx="1823207" cy="8305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도움말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807C08-DC23-44B0-9A80-442FD1BAAE4D}"/>
              </a:ext>
            </a:extLst>
          </p:cNvPr>
          <p:cNvSpPr/>
          <p:nvPr/>
        </p:nvSpPr>
        <p:spPr>
          <a:xfrm>
            <a:off x="1031845" y="1543574"/>
            <a:ext cx="10066789" cy="23405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F32DF7-69BD-4CC4-A77B-79791622BE0B}"/>
              </a:ext>
            </a:extLst>
          </p:cNvPr>
          <p:cNvSpPr/>
          <p:nvPr/>
        </p:nvSpPr>
        <p:spPr>
          <a:xfrm>
            <a:off x="1027652" y="1543574"/>
            <a:ext cx="10062594" cy="6040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아이디 찾기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81BBB86-C944-4A9F-8291-658E48CA8445}"/>
              </a:ext>
            </a:extLst>
          </p:cNvPr>
          <p:cNvSpPr/>
          <p:nvPr/>
        </p:nvSpPr>
        <p:spPr>
          <a:xfrm>
            <a:off x="8716161" y="352338"/>
            <a:ext cx="2955721" cy="8305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도움말   회원가입   로그인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EA5674-0F42-4232-9433-98BF33902563}"/>
              </a:ext>
            </a:extLst>
          </p:cNvPr>
          <p:cNvSpPr txBox="1"/>
          <p:nvPr/>
        </p:nvSpPr>
        <p:spPr>
          <a:xfrm>
            <a:off x="1307985" y="2369966"/>
            <a:ext cx="2323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일치하는 정보가 없습니다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5F0572-6514-4F45-B0DB-3166B0F9EBCF}"/>
              </a:ext>
            </a:extLst>
          </p:cNvPr>
          <p:cNvSpPr txBox="1"/>
          <p:nvPr/>
        </p:nvSpPr>
        <p:spPr>
          <a:xfrm>
            <a:off x="5796793" y="2348916"/>
            <a:ext cx="2323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로그인 화면으로 돌아가기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A453D4-4283-4307-A59C-6AC2A64E5A5D}"/>
              </a:ext>
            </a:extLst>
          </p:cNvPr>
          <p:cNvSpPr txBox="1"/>
          <p:nvPr/>
        </p:nvSpPr>
        <p:spPr>
          <a:xfrm>
            <a:off x="7803159" y="2348915"/>
            <a:ext cx="2323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비밀번호를 잊으셨나요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6AE5FF-BA50-495E-BE43-7CF5771F59B8}"/>
              </a:ext>
            </a:extLst>
          </p:cNvPr>
          <p:cNvSpPr txBox="1"/>
          <p:nvPr/>
        </p:nvSpPr>
        <p:spPr>
          <a:xfrm>
            <a:off x="1307985" y="2793771"/>
            <a:ext cx="2323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아이디는 </a:t>
            </a:r>
            <a:r>
              <a:rPr lang="en-US" altLang="ko-KR" sz="1200" dirty="0"/>
              <a:t>***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12122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7E21C18-C280-4545-B431-AA1DBC9C264A}"/>
              </a:ext>
            </a:extLst>
          </p:cNvPr>
          <p:cNvSpPr/>
          <p:nvPr/>
        </p:nvSpPr>
        <p:spPr>
          <a:xfrm>
            <a:off x="335560" y="192947"/>
            <a:ext cx="11459361" cy="11492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A53E25E-3E9D-4946-A2D0-F8BFD7C00F1E}"/>
              </a:ext>
            </a:extLst>
          </p:cNvPr>
          <p:cNvSpPr/>
          <p:nvPr/>
        </p:nvSpPr>
        <p:spPr>
          <a:xfrm>
            <a:off x="520118" y="293615"/>
            <a:ext cx="1015068" cy="94795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8BF81B-624D-4E47-BB76-C5D00A97DD16}"/>
              </a:ext>
            </a:extLst>
          </p:cNvPr>
          <p:cNvSpPr/>
          <p:nvPr/>
        </p:nvSpPr>
        <p:spPr>
          <a:xfrm>
            <a:off x="9848675" y="352338"/>
            <a:ext cx="1823207" cy="8305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도움말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807C08-DC23-44B0-9A80-442FD1BAAE4D}"/>
              </a:ext>
            </a:extLst>
          </p:cNvPr>
          <p:cNvSpPr/>
          <p:nvPr/>
        </p:nvSpPr>
        <p:spPr>
          <a:xfrm>
            <a:off x="1031845" y="1543574"/>
            <a:ext cx="10066789" cy="40267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F32DF7-69BD-4CC4-A77B-79791622BE0B}"/>
              </a:ext>
            </a:extLst>
          </p:cNvPr>
          <p:cNvSpPr/>
          <p:nvPr/>
        </p:nvSpPr>
        <p:spPr>
          <a:xfrm>
            <a:off x="1027652" y="1543574"/>
            <a:ext cx="10062594" cy="6040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비밀번호 찾기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B31904-9C22-4879-B385-1D5EF7C7638E}"/>
              </a:ext>
            </a:extLst>
          </p:cNvPr>
          <p:cNvSpPr/>
          <p:nvPr/>
        </p:nvSpPr>
        <p:spPr>
          <a:xfrm>
            <a:off x="5454939" y="2668222"/>
            <a:ext cx="1723940" cy="3691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87FEFF-9DEC-4749-AEC1-283CB74F6ED8}"/>
              </a:ext>
            </a:extLst>
          </p:cNvPr>
          <p:cNvSpPr/>
          <p:nvPr/>
        </p:nvSpPr>
        <p:spPr>
          <a:xfrm>
            <a:off x="4041395" y="2416031"/>
            <a:ext cx="1216403" cy="19168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이름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연락처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7CC9D8-A021-4806-A449-2A8987465C02}"/>
              </a:ext>
            </a:extLst>
          </p:cNvPr>
          <p:cNvSpPr/>
          <p:nvPr/>
        </p:nvSpPr>
        <p:spPr>
          <a:xfrm>
            <a:off x="5454939" y="4413656"/>
            <a:ext cx="964036" cy="3565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92C591-FE3A-4D31-8F97-785F9307B6DA}"/>
              </a:ext>
            </a:extLst>
          </p:cNvPr>
          <p:cNvSpPr/>
          <p:nvPr/>
        </p:nvSpPr>
        <p:spPr>
          <a:xfrm>
            <a:off x="5454939" y="3227660"/>
            <a:ext cx="1723940" cy="3691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81BBB86-C944-4A9F-8291-658E48CA8445}"/>
              </a:ext>
            </a:extLst>
          </p:cNvPr>
          <p:cNvSpPr/>
          <p:nvPr/>
        </p:nvSpPr>
        <p:spPr>
          <a:xfrm>
            <a:off x="8716161" y="352338"/>
            <a:ext cx="2955721" cy="8305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도움말   회원가입   로그인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DF6FBC5-EE28-40E5-AD08-93EAA467F654}"/>
              </a:ext>
            </a:extLst>
          </p:cNvPr>
          <p:cNvSpPr/>
          <p:nvPr/>
        </p:nvSpPr>
        <p:spPr>
          <a:xfrm>
            <a:off x="5454939" y="3759316"/>
            <a:ext cx="1723940" cy="3691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104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7E21C18-C280-4545-B431-AA1DBC9C264A}"/>
              </a:ext>
            </a:extLst>
          </p:cNvPr>
          <p:cNvSpPr/>
          <p:nvPr/>
        </p:nvSpPr>
        <p:spPr>
          <a:xfrm>
            <a:off x="335560" y="192947"/>
            <a:ext cx="11459361" cy="11492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A53E25E-3E9D-4946-A2D0-F8BFD7C00F1E}"/>
              </a:ext>
            </a:extLst>
          </p:cNvPr>
          <p:cNvSpPr/>
          <p:nvPr/>
        </p:nvSpPr>
        <p:spPr>
          <a:xfrm>
            <a:off x="520118" y="293615"/>
            <a:ext cx="1015068" cy="94795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8BF81B-624D-4E47-BB76-C5D00A97DD16}"/>
              </a:ext>
            </a:extLst>
          </p:cNvPr>
          <p:cNvSpPr/>
          <p:nvPr/>
        </p:nvSpPr>
        <p:spPr>
          <a:xfrm>
            <a:off x="9848675" y="352338"/>
            <a:ext cx="1823207" cy="8305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도움말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807C08-DC23-44B0-9A80-442FD1BAAE4D}"/>
              </a:ext>
            </a:extLst>
          </p:cNvPr>
          <p:cNvSpPr/>
          <p:nvPr/>
        </p:nvSpPr>
        <p:spPr>
          <a:xfrm>
            <a:off x="1031845" y="1543574"/>
            <a:ext cx="10066789" cy="40267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F32DF7-69BD-4CC4-A77B-79791622BE0B}"/>
              </a:ext>
            </a:extLst>
          </p:cNvPr>
          <p:cNvSpPr/>
          <p:nvPr/>
        </p:nvSpPr>
        <p:spPr>
          <a:xfrm>
            <a:off x="1027652" y="1543574"/>
            <a:ext cx="10062594" cy="6040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비밀번호 변경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81BBB86-C944-4A9F-8291-658E48CA8445}"/>
              </a:ext>
            </a:extLst>
          </p:cNvPr>
          <p:cNvSpPr/>
          <p:nvPr/>
        </p:nvSpPr>
        <p:spPr>
          <a:xfrm>
            <a:off x="8716161" y="352338"/>
            <a:ext cx="2955721" cy="8305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도움말   회원가입   로그인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49E95E-B66A-4F05-B6F6-0F33477E3B21}"/>
              </a:ext>
            </a:extLst>
          </p:cNvPr>
          <p:cNvSpPr txBox="1"/>
          <p:nvPr/>
        </p:nvSpPr>
        <p:spPr>
          <a:xfrm>
            <a:off x="1233183" y="2410621"/>
            <a:ext cx="2046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일치하는 정보가 없습니다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9DE26A-DB82-4A31-9C68-C853FB23E3F9}"/>
              </a:ext>
            </a:extLst>
          </p:cNvPr>
          <p:cNvSpPr txBox="1"/>
          <p:nvPr/>
        </p:nvSpPr>
        <p:spPr>
          <a:xfrm>
            <a:off x="2395058" y="2776593"/>
            <a:ext cx="2323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로그인 화면으로 돌아가기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BCB954-CD3C-4DD8-8805-192EE8B19539}"/>
              </a:ext>
            </a:extLst>
          </p:cNvPr>
          <p:cNvSpPr txBox="1"/>
          <p:nvPr/>
        </p:nvSpPr>
        <p:spPr>
          <a:xfrm>
            <a:off x="1233183" y="2776593"/>
            <a:ext cx="2323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다시 입력하기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79311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7E21C18-C280-4545-B431-AA1DBC9C264A}"/>
              </a:ext>
            </a:extLst>
          </p:cNvPr>
          <p:cNvSpPr/>
          <p:nvPr/>
        </p:nvSpPr>
        <p:spPr>
          <a:xfrm>
            <a:off x="335560" y="192947"/>
            <a:ext cx="11459361" cy="11492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A53E25E-3E9D-4946-A2D0-F8BFD7C00F1E}"/>
              </a:ext>
            </a:extLst>
          </p:cNvPr>
          <p:cNvSpPr/>
          <p:nvPr/>
        </p:nvSpPr>
        <p:spPr>
          <a:xfrm>
            <a:off x="520118" y="293615"/>
            <a:ext cx="1015068" cy="94795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8BF81B-624D-4E47-BB76-C5D00A97DD16}"/>
              </a:ext>
            </a:extLst>
          </p:cNvPr>
          <p:cNvSpPr/>
          <p:nvPr/>
        </p:nvSpPr>
        <p:spPr>
          <a:xfrm>
            <a:off x="9848675" y="352338"/>
            <a:ext cx="1823207" cy="8305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도움말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807C08-DC23-44B0-9A80-442FD1BAAE4D}"/>
              </a:ext>
            </a:extLst>
          </p:cNvPr>
          <p:cNvSpPr/>
          <p:nvPr/>
        </p:nvSpPr>
        <p:spPr>
          <a:xfrm>
            <a:off x="1031845" y="1543574"/>
            <a:ext cx="10066789" cy="40267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F32DF7-69BD-4CC4-A77B-79791622BE0B}"/>
              </a:ext>
            </a:extLst>
          </p:cNvPr>
          <p:cNvSpPr/>
          <p:nvPr/>
        </p:nvSpPr>
        <p:spPr>
          <a:xfrm>
            <a:off x="1027652" y="1543574"/>
            <a:ext cx="10062594" cy="6040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비밀번호 변경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81BBB86-C944-4A9F-8291-658E48CA8445}"/>
              </a:ext>
            </a:extLst>
          </p:cNvPr>
          <p:cNvSpPr/>
          <p:nvPr/>
        </p:nvSpPr>
        <p:spPr>
          <a:xfrm>
            <a:off x="8716161" y="352338"/>
            <a:ext cx="2955721" cy="8305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도움말   회원가입   로그인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18E6EC-20CA-46AB-8A64-84884F0BCCEF}"/>
              </a:ext>
            </a:extLst>
          </p:cNvPr>
          <p:cNvSpPr/>
          <p:nvPr/>
        </p:nvSpPr>
        <p:spPr>
          <a:xfrm>
            <a:off x="3269609" y="2998189"/>
            <a:ext cx="1948344" cy="111748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새 비밀번호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새 비밀번호 확인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18737F-6877-410D-9C7C-21F280D342CA}"/>
              </a:ext>
            </a:extLst>
          </p:cNvPr>
          <p:cNvSpPr/>
          <p:nvPr/>
        </p:nvSpPr>
        <p:spPr>
          <a:xfrm>
            <a:off x="5572383" y="3111618"/>
            <a:ext cx="1723940" cy="3691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83C244E-3AFC-413E-843B-042D0ABFE9C2}"/>
              </a:ext>
            </a:extLst>
          </p:cNvPr>
          <p:cNvSpPr/>
          <p:nvPr/>
        </p:nvSpPr>
        <p:spPr>
          <a:xfrm>
            <a:off x="5572383" y="3671056"/>
            <a:ext cx="1723940" cy="3691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070DBFF-B29B-4E91-AA55-0E3896BE61CF}"/>
              </a:ext>
            </a:extLst>
          </p:cNvPr>
          <p:cNvSpPr/>
          <p:nvPr/>
        </p:nvSpPr>
        <p:spPr>
          <a:xfrm>
            <a:off x="5572383" y="4270432"/>
            <a:ext cx="964036" cy="3565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3710529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F5C71D0-4453-4903-BC7E-43A7BF77DFDA}"/>
              </a:ext>
            </a:extLst>
          </p:cNvPr>
          <p:cNvSpPr/>
          <p:nvPr/>
        </p:nvSpPr>
        <p:spPr>
          <a:xfrm>
            <a:off x="335560" y="192947"/>
            <a:ext cx="11459361" cy="63127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배경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5F256E-D9FC-4394-A87D-AEA3098C07FA}"/>
              </a:ext>
            </a:extLst>
          </p:cNvPr>
          <p:cNvSpPr/>
          <p:nvPr/>
        </p:nvSpPr>
        <p:spPr>
          <a:xfrm>
            <a:off x="335560" y="192947"/>
            <a:ext cx="11459361" cy="11492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F2A7572-8BCB-46C5-BCE8-ACE9C61DA015}"/>
              </a:ext>
            </a:extLst>
          </p:cNvPr>
          <p:cNvSpPr/>
          <p:nvPr/>
        </p:nvSpPr>
        <p:spPr>
          <a:xfrm>
            <a:off x="520118" y="293615"/>
            <a:ext cx="1015068" cy="94795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EA30FC-2F3A-4C1F-9853-E6CCB204EFCB}"/>
              </a:ext>
            </a:extLst>
          </p:cNvPr>
          <p:cNvSpPr/>
          <p:nvPr/>
        </p:nvSpPr>
        <p:spPr>
          <a:xfrm>
            <a:off x="8321879" y="352338"/>
            <a:ext cx="3350003" cy="8305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도움말   마이페이지  로그아웃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F4B529-12F1-4812-A25A-99619A723CF4}"/>
              </a:ext>
            </a:extLst>
          </p:cNvPr>
          <p:cNvSpPr/>
          <p:nvPr/>
        </p:nvSpPr>
        <p:spPr>
          <a:xfrm>
            <a:off x="520118" y="1912690"/>
            <a:ext cx="4026715" cy="36911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 시스템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목적지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인원 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4518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167</Words>
  <Application>Microsoft Office PowerPoint</Application>
  <PresentationFormat>와이드스크린</PresentationFormat>
  <Paragraphs>106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 Woong Sim</dc:creator>
  <cp:lastModifiedBy>In Woong Sim</cp:lastModifiedBy>
  <cp:revision>3</cp:revision>
  <dcterms:created xsi:type="dcterms:W3CDTF">2022-03-15T11:42:59Z</dcterms:created>
  <dcterms:modified xsi:type="dcterms:W3CDTF">2022-03-15T14:00:30Z</dcterms:modified>
</cp:coreProperties>
</file>