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2" r:id="rId3"/>
    <p:sldId id="257" r:id="rId4"/>
    <p:sldId id="258" r:id="rId5"/>
    <p:sldId id="287" r:id="rId6"/>
    <p:sldId id="296" r:id="rId7"/>
    <p:sldId id="259" r:id="rId8"/>
    <p:sldId id="294" r:id="rId9"/>
    <p:sldId id="260" r:id="rId10"/>
    <p:sldId id="261" r:id="rId11"/>
    <p:sldId id="298" r:id="rId12"/>
    <p:sldId id="262" r:id="rId13"/>
    <p:sldId id="265" r:id="rId14"/>
    <p:sldId id="266" r:id="rId15"/>
    <p:sldId id="267" r:id="rId16"/>
    <p:sldId id="295" r:id="rId17"/>
    <p:sldId id="268" r:id="rId18"/>
    <p:sldId id="269" r:id="rId19"/>
    <p:sldId id="271" r:id="rId20"/>
    <p:sldId id="270" r:id="rId21"/>
    <p:sldId id="297" r:id="rId22"/>
    <p:sldId id="273" r:id="rId23"/>
    <p:sldId id="274" r:id="rId24"/>
    <p:sldId id="276" r:id="rId25"/>
    <p:sldId id="277" r:id="rId26"/>
    <p:sldId id="278" r:id="rId27"/>
    <p:sldId id="289" r:id="rId28"/>
    <p:sldId id="290" r:id="rId29"/>
    <p:sldId id="279" r:id="rId30"/>
    <p:sldId id="292" r:id="rId31"/>
    <p:sldId id="291" r:id="rId32"/>
    <p:sldId id="280" r:id="rId33"/>
    <p:sldId id="293" r:id="rId34"/>
    <p:sldId id="281" r:id="rId35"/>
    <p:sldId id="286" r:id="rId36"/>
    <p:sldId id="288" r:id="rId37"/>
    <p:sldId id="284" r:id="rId38"/>
    <p:sldId id="285" r:id="rId39"/>
    <p:sldId id="282" r:id="rId40"/>
    <p:sldId id="28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4110" y="2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EC54A7-7ADA-4AA3-90BF-69A7C35544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55A22B-B6C6-43A1-AF15-CF9FC9BE9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D359-F8A7-4504-A802-B44AF1B3E5F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96725-18A3-4CCE-A6D3-028A4DA13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DAAAE-571F-4E1B-B65B-3A916CD032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6AA4-435E-429D-9920-13A4FF11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8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03A9-5600-405A-806F-70B4C367DFA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17C7-989D-4FE0-B0FF-F867F8638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제주 </a:t>
            </a:r>
            <a:r>
              <a:rPr lang="ko-KR" altLang="en-US" sz="3200" err="1"/>
              <a:t>관광비앤비</a:t>
            </a:r>
            <a:endParaRPr lang="en-US" altLang="ko-KR" sz="3200"/>
          </a:p>
          <a:p>
            <a:pPr algn="ctr"/>
            <a:r>
              <a:rPr lang="ko-KR" altLang="en-US" sz="320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2022-03-26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텔코웨어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 err="1"/>
                        <a:t>라이프케어솔루션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 화면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로그인 </a:t>
                      </a:r>
                      <a:r>
                        <a:rPr lang="en-US" altLang="ko-KR"/>
                        <a:t>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UI-W-1213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UI-W-1214</a:t>
                      </a:r>
                      <a:endParaRPr lang="ko-KR" altLang="en-US"/>
                    </a:p>
                    <a:p>
                      <a:pPr algn="l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411143" y="-8449916"/>
            <a:ext cx="2192194" cy="975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b="1" kern="120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endParaRPr lang="ko-KR" sz="2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335766" y="-6851591"/>
            <a:ext cx="2342948" cy="9759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 입력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3544658" y="-3655707"/>
            <a:ext cx="3899636" cy="28747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필드값을 모두 입력했나요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2588240" y="-8574608"/>
            <a:ext cx="3565377" cy="7438390"/>
            <a:chOff x="0" y="151577"/>
            <a:chExt cx="2571224" cy="53557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0" y="190689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0" y="151577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b="1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회원가입</a:t>
              </a:r>
              <a:endParaRPr lang="ko-KR" sz="2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314587" y="96488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312490" y="157752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312490" y="21901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309631" y="402808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316683" y="341544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309631" y="280280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316683" y="464072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버튼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확인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4348797" y="-5271549"/>
            <a:ext cx="2342948" cy="1010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확인 버튼 클릭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97766" y="2710838"/>
            <a:ext cx="2376430" cy="266115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User DB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-10990846" y="11887200"/>
            <a:ext cx="3964564" cy="1475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36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회원가입 성공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-129497" y="5973367"/>
            <a:ext cx="4540640" cy="36979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중복된 회원이 없나요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-152013" y="148915"/>
            <a:ext cx="4276776" cy="1960544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동일 아이디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이메일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연락처 회원 검색</a:t>
            </a:r>
            <a:endParaRPr lang="ko-KR" sz="2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-6517572" y="8916077"/>
            <a:ext cx="4975706" cy="381802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필드값이 유효성 검사를 통과했나요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-11003291" y="13987234"/>
            <a:ext cx="3882416" cy="151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40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677D55-4482-44B3-AD9E-AA19C9669D1D}"/>
              </a:ext>
            </a:extLst>
          </p:cNvPr>
          <p:cNvSpPr/>
          <p:nvPr/>
        </p:nvSpPr>
        <p:spPr>
          <a:xfrm>
            <a:off x="1985981" y="-295707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9391BA-200D-4921-8A09-1A10075BB395}"/>
              </a:ext>
            </a:extLst>
          </p:cNvPr>
          <p:cNvSpPr/>
          <p:nvPr/>
        </p:nvSpPr>
        <p:spPr>
          <a:xfrm>
            <a:off x="8227622" y="-295707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8003AC-EBB2-4646-A3DC-DDCAA3CAE00A}"/>
              </a:ext>
            </a:extLst>
          </p:cNvPr>
          <p:cNvSpPr/>
          <p:nvPr/>
        </p:nvSpPr>
        <p:spPr>
          <a:xfrm>
            <a:off x="4202190" y="820577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784301-1923-467F-8EC2-5589137B8018}"/>
              </a:ext>
            </a:extLst>
          </p:cNvPr>
          <p:cNvSpPr/>
          <p:nvPr/>
        </p:nvSpPr>
        <p:spPr>
          <a:xfrm>
            <a:off x="-1600882" y="7067317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1-4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EC6078-F2FE-48F1-B513-A1BC4749FF32}"/>
              </a:ext>
            </a:extLst>
          </p:cNvPr>
          <p:cNvSpPr/>
          <p:nvPr/>
        </p:nvSpPr>
        <p:spPr>
          <a:xfrm>
            <a:off x="5242300" y="7052673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1-5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D8FAE0-9AEB-4367-89B7-8CB7779BFE9E}"/>
              </a:ext>
            </a:extLst>
          </p:cNvPr>
          <p:cNvSpPr/>
          <p:nvPr/>
        </p:nvSpPr>
        <p:spPr>
          <a:xfrm>
            <a:off x="-8274253" y="9954594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1-6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EDF08BB-185A-4E86-B675-218CA1A8C77C}"/>
              </a:ext>
            </a:extLst>
          </p:cNvPr>
          <p:cNvSpPr/>
          <p:nvPr/>
        </p:nvSpPr>
        <p:spPr>
          <a:xfrm>
            <a:off x="-408667" y="10058834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1-7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5924F7-C5DB-44A4-9344-94DD40491985}"/>
              </a:ext>
            </a:extLst>
          </p:cNvPr>
          <p:cNvCxnSpPr/>
          <p:nvPr/>
        </p:nvCxnSpPr>
        <p:spPr>
          <a:xfrm flipH="1">
            <a:off x="977137" y="-6359580"/>
            <a:ext cx="33716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822CD3-200E-4A49-9328-774E5A626CEE}"/>
              </a:ext>
            </a:extLst>
          </p:cNvPr>
          <p:cNvCxnSpPr>
            <a:endCxn id="5" idx="0"/>
          </p:cNvCxnSpPr>
          <p:nvPr/>
        </p:nvCxnSpPr>
        <p:spPr>
          <a:xfrm>
            <a:off x="5507240" y="-7445043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1BB4E6-7E5A-4380-81C1-36EAF4AB6D4D}"/>
              </a:ext>
            </a:extLst>
          </p:cNvPr>
          <p:cNvCxnSpPr/>
          <p:nvPr/>
        </p:nvCxnSpPr>
        <p:spPr>
          <a:xfrm>
            <a:off x="5507240" y="-5865001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2FC75F-1A49-45C6-8871-5AA33CFC8EA2}"/>
              </a:ext>
            </a:extLst>
          </p:cNvPr>
          <p:cNvCxnSpPr/>
          <p:nvPr/>
        </p:nvCxnSpPr>
        <p:spPr>
          <a:xfrm>
            <a:off x="5507240" y="-4254964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8685475-2C8A-46D5-9237-5B8627A70606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036618" y="-2218311"/>
            <a:ext cx="1508040" cy="2370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62E8CBE-3D31-4506-9FD3-4059854F1288}"/>
              </a:ext>
            </a:extLst>
          </p:cNvPr>
          <p:cNvCxnSpPr>
            <a:stCxn id="6" idx="3"/>
          </p:cNvCxnSpPr>
          <p:nvPr/>
        </p:nvCxnSpPr>
        <p:spPr>
          <a:xfrm>
            <a:off x="7444294" y="-2218310"/>
            <a:ext cx="1652233" cy="26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B53CBD-6403-4AAB-9407-A357B570022A}"/>
              </a:ext>
            </a:extLst>
          </p:cNvPr>
          <p:cNvSpPr txBox="1"/>
          <p:nvPr/>
        </p:nvSpPr>
        <p:spPr>
          <a:xfrm>
            <a:off x="3360317" y="-2891605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675F7-3962-4EE0-B97F-EA72C54F8622}"/>
              </a:ext>
            </a:extLst>
          </p:cNvPr>
          <p:cNvSpPr txBox="1"/>
          <p:nvPr/>
        </p:nvSpPr>
        <p:spPr>
          <a:xfrm>
            <a:off x="7252259" y="-2866655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8DB038-60DC-4933-A4BF-26EA7BFB1D4A}"/>
              </a:ext>
            </a:extLst>
          </p:cNvPr>
          <p:cNvGrpSpPr/>
          <p:nvPr/>
        </p:nvGrpSpPr>
        <p:grpSpPr>
          <a:xfrm>
            <a:off x="6633610" y="481429"/>
            <a:ext cx="4925834" cy="4275072"/>
            <a:chOff x="7169503" y="497750"/>
            <a:chExt cx="3854048" cy="327957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7169503" y="497750"/>
              <a:ext cx="3854048" cy="3279572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생년월일을 입력해 주세요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807622-7B48-4F66-AD92-BD071D6C3717}"/>
                </a:ext>
              </a:extLst>
            </p:cNvPr>
            <p:cNvSpPr/>
            <p:nvPr/>
          </p:nvSpPr>
          <p:spPr>
            <a:xfrm>
              <a:off x="8550290" y="769643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A2AFC7-1B21-4DFB-A4F9-90B238D4704F}"/>
              </a:ext>
            </a:extLst>
          </p:cNvPr>
          <p:cNvCxnSpPr/>
          <p:nvPr/>
        </p:nvCxnSpPr>
        <p:spPr>
          <a:xfrm>
            <a:off x="2002039" y="2105502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5316D1-7F69-4E8F-A9C2-AA5B5D20FFA1}"/>
              </a:ext>
            </a:extLst>
          </p:cNvPr>
          <p:cNvCxnSpPr/>
          <p:nvPr/>
        </p:nvCxnSpPr>
        <p:spPr>
          <a:xfrm>
            <a:off x="2078477" y="5371988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05CCB96-FC05-423B-B21E-9D30ECE158ED}"/>
              </a:ext>
            </a:extLst>
          </p:cNvPr>
          <p:cNvCxnSpPr/>
          <p:nvPr/>
        </p:nvCxnSpPr>
        <p:spPr>
          <a:xfrm>
            <a:off x="4389127" y="7823033"/>
            <a:ext cx="1652233" cy="26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F82266D-581B-485A-AC59-F3432C0BD4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-4053377" y="7844760"/>
            <a:ext cx="3960536" cy="1071317"/>
          </a:xfrm>
          <a:prstGeom prst="bentConnector3">
            <a:avLst>
              <a:gd name="adj1" fmla="val 993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3D659E-2843-4D4F-BD52-85E150A13486}"/>
              </a:ext>
            </a:extLst>
          </p:cNvPr>
          <p:cNvSpPr txBox="1"/>
          <p:nvPr/>
        </p:nvSpPr>
        <p:spPr>
          <a:xfrm>
            <a:off x="-150534" y="7042367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040DC7-4287-41C6-AF6D-BC1CCBD73B23}"/>
              </a:ext>
            </a:extLst>
          </p:cNvPr>
          <p:cNvSpPr txBox="1"/>
          <p:nvPr/>
        </p:nvSpPr>
        <p:spPr>
          <a:xfrm>
            <a:off x="4277435" y="7067317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A5D9AF3-2221-41F4-A0EC-3593445884B8}"/>
              </a:ext>
            </a:extLst>
          </p:cNvPr>
          <p:cNvCxnSpPr>
            <a:cxnSpLocks/>
          </p:cNvCxnSpPr>
          <p:nvPr/>
        </p:nvCxnSpPr>
        <p:spPr>
          <a:xfrm>
            <a:off x="-1600882" y="10841150"/>
            <a:ext cx="2198396" cy="1046050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7B4E49-266B-4FCC-89C8-2C8C929ED5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144000" y="10801498"/>
            <a:ext cx="2626428" cy="1085702"/>
          </a:xfrm>
          <a:prstGeom prst="bentConnector3">
            <a:avLst>
              <a:gd name="adj1" fmla="val 99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75430A-0ABD-4E40-999D-E61B239A5E56}"/>
              </a:ext>
            </a:extLst>
          </p:cNvPr>
          <p:cNvSpPr txBox="1"/>
          <p:nvPr/>
        </p:nvSpPr>
        <p:spPr>
          <a:xfrm>
            <a:off x="-6578892" y="9960976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4DC5D9-20D5-44AE-A0CB-1B6558E4BE8B}"/>
              </a:ext>
            </a:extLst>
          </p:cNvPr>
          <p:cNvSpPr txBox="1"/>
          <p:nvPr/>
        </p:nvSpPr>
        <p:spPr>
          <a:xfrm>
            <a:off x="-1804082" y="10048988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698CB8D-2137-4185-9C30-96CF95DB9101}"/>
              </a:ext>
            </a:extLst>
          </p:cNvPr>
          <p:cNvGrpSpPr/>
          <p:nvPr/>
        </p:nvGrpSpPr>
        <p:grpSpPr>
          <a:xfrm>
            <a:off x="3544658" y="10531602"/>
            <a:ext cx="4760626" cy="3878060"/>
            <a:chOff x="3544658" y="10531602"/>
            <a:chExt cx="4760626" cy="387806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C0C8AA3-075D-4DD1-B00B-C5489B858C12}"/>
                </a:ext>
              </a:extLst>
            </p:cNvPr>
            <p:cNvSpPr/>
            <p:nvPr/>
          </p:nvSpPr>
          <p:spPr>
            <a:xfrm>
              <a:off x="3544658" y="10531602"/>
              <a:ext cx="4760626" cy="3878060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중복된 아이디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연락처는 사용할 수 없습니다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5B8A1A-58B2-4B81-BDCF-FDE19EF84D39}"/>
                </a:ext>
              </a:extLst>
            </p:cNvPr>
            <p:cNvSpPr/>
            <p:nvPr/>
          </p:nvSpPr>
          <p:spPr>
            <a:xfrm>
              <a:off x="5514204" y="10825090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33933B-A450-4F16-B96B-61A6753EFBF7}"/>
              </a:ext>
            </a:extLst>
          </p:cNvPr>
          <p:cNvGrpSpPr/>
          <p:nvPr/>
        </p:nvGrpSpPr>
        <p:grpSpPr>
          <a:xfrm>
            <a:off x="-1934101" y="11873870"/>
            <a:ext cx="5063230" cy="4214882"/>
            <a:chOff x="-1934101" y="11873870"/>
            <a:chExt cx="5063230" cy="421488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-1934101" y="11873870"/>
              <a:ext cx="5063230" cy="4214882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생년월일을 다시 입력해 주세요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968CFC5-5552-42A1-8564-5A9C87593999}"/>
                </a:ext>
              </a:extLst>
            </p:cNvPr>
            <p:cNvSpPr/>
            <p:nvPr/>
          </p:nvSpPr>
          <p:spPr>
            <a:xfrm>
              <a:off x="-7911" y="12278559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F08A5F-ECFA-42EF-A69A-BCDC6CF19A14}"/>
              </a:ext>
            </a:extLst>
          </p:cNvPr>
          <p:cNvCxnSpPr/>
          <p:nvPr/>
        </p:nvCxnSpPr>
        <p:spPr>
          <a:xfrm>
            <a:off x="-9144001" y="13363122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9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922168" y="363267"/>
            <a:ext cx="2168696" cy="8182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 flipH="1">
            <a:off x="5998127" y="1221280"/>
            <a:ext cx="4194" cy="26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760812" y="1506030"/>
            <a:ext cx="2491408" cy="10566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</a:t>
            </a:r>
            <a:r>
              <a:rPr lang="en-US" altLang="ko-KR"/>
              <a:t>/</a:t>
            </a:r>
            <a:r>
              <a:rPr lang="ko-KR" altLang="en-US"/>
              <a:t>비밀번호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97318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2F5623-8A78-41B4-9296-9F088BD07910}"/>
              </a:ext>
            </a:extLst>
          </p:cNvPr>
          <p:cNvGrpSpPr/>
          <p:nvPr/>
        </p:nvGrpSpPr>
        <p:grpSpPr>
          <a:xfrm>
            <a:off x="77433" y="109280"/>
            <a:ext cx="3911810" cy="6856296"/>
            <a:chOff x="1220597" y="1219127"/>
            <a:chExt cx="2571224" cy="53494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220597" y="1258239"/>
              <a:ext cx="2567030" cy="5310341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220597" y="1219127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35184" y="203243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33087" y="264507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33087" y="325771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체크박스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기억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33087" y="570827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33087" y="509563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33087" y="448299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760BA4-99A4-41C4-804C-5B6EF9122F7D}"/>
                </a:ext>
              </a:extLst>
            </p:cNvPr>
            <p:cNvSpPr/>
            <p:nvPr/>
          </p:nvSpPr>
          <p:spPr>
            <a:xfrm>
              <a:off x="1533087" y="387035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</a:p>
          </p:txBody>
        </p:sp>
      </p:grp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9480500" y="7306329"/>
            <a:ext cx="2765016" cy="1320526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동일 아이디</a:t>
            </a:r>
            <a:r>
              <a:rPr lang="en-US" altLang="ko-KR"/>
              <a:t>/</a:t>
            </a:r>
            <a:r>
              <a:rPr lang="ko-KR" altLang="en-US"/>
              <a:t>비밀번호 회원 검색</a:t>
            </a: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14192769" y="6841227"/>
            <a:ext cx="1709262" cy="1732914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User</a:t>
            </a:r>
            <a:r>
              <a:rPr lang="ko-KR" altLang="en-US" sz="2800"/>
              <a:t> </a:t>
            </a:r>
            <a:r>
              <a:rPr lang="en-US" altLang="ko-KR" sz="2800"/>
              <a:t>DB</a:t>
            </a:r>
            <a:endParaRPr lang="ko-KR" altLang="en-US" sz="280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13305310" y="9234404"/>
            <a:ext cx="3484180" cy="258864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일치하는 회원이 있나요</a:t>
            </a:r>
            <a:r>
              <a:rPr lang="en-US" altLang="ko-KR" sz="2000"/>
              <a:t>?</a:t>
            </a:r>
            <a:endParaRPr lang="ko-KR" altLang="en-US" sz="20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12150543" y="13112770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13109635" y="9954881"/>
            <a:ext cx="3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-6050525" y="1070223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16593816" y="9954881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-6277028" y="-520319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16574635" y="11816718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4744034" y="3136477"/>
            <a:ext cx="2508186" cy="1062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998127" y="2562632"/>
            <a:ext cx="8390" cy="57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7AE1F-5993-4A87-B230-E6A34F0FB9EE}"/>
              </a:ext>
            </a:extLst>
          </p:cNvPr>
          <p:cNvCxnSpPr>
            <a:cxnSpLocks/>
          </p:cNvCxnSpPr>
          <p:nvPr/>
        </p:nvCxnSpPr>
        <p:spPr>
          <a:xfrm>
            <a:off x="12152728" y="7688145"/>
            <a:ext cx="20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E984E3-CA87-4358-BF38-91A4EF26F6AB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15047400" y="8574141"/>
            <a:ext cx="0" cy="66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ABE21A7-D164-4EF6-89E7-250BFFF70D64}"/>
              </a:ext>
            </a:extLst>
          </p:cNvPr>
          <p:cNvCxnSpPr>
            <a:stCxn id="27" idx="1"/>
          </p:cNvCxnSpPr>
          <p:nvPr/>
        </p:nvCxnSpPr>
        <p:spPr>
          <a:xfrm rot="10800000" flipV="1">
            <a:off x="12150544" y="10528726"/>
            <a:ext cx="1154766" cy="1294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E91EBE6-B18A-44BF-BD51-DB137F3E2B75}"/>
              </a:ext>
            </a:extLst>
          </p:cNvPr>
          <p:cNvCxnSpPr>
            <a:stCxn id="27" idx="3"/>
          </p:cNvCxnSpPr>
          <p:nvPr/>
        </p:nvCxnSpPr>
        <p:spPr>
          <a:xfrm>
            <a:off x="16789490" y="10528726"/>
            <a:ext cx="1167040" cy="1294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C0AE3E-5E5B-4C99-8B41-87DEFBF4CAEA}"/>
              </a:ext>
            </a:extLst>
          </p:cNvPr>
          <p:cNvSpPr/>
          <p:nvPr/>
        </p:nvSpPr>
        <p:spPr>
          <a:xfrm>
            <a:off x="10815855" y="11816717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로그인 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5D14D0-C769-4E39-8D3C-3B2180EB4D05}"/>
              </a:ext>
            </a:extLst>
          </p:cNvPr>
          <p:cNvSpPr/>
          <p:nvPr/>
        </p:nvSpPr>
        <p:spPr>
          <a:xfrm>
            <a:off x="10863621" y="13581148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메인 화면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1909171-0959-4DB4-8D93-BD31B1F2DE96}"/>
              </a:ext>
            </a:extLst>
          </p:cNvPr>
          <p:cNvSpPr/>
          <p:nvPr/>
        </p:nvSpPr>
        <p:spPr>
          <a:xfrm>
            <a:off x="12154623" y="7804682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1498218-0A62-4139-8A90-A3C7C0EE32B5}"/>
              </a:ext>
            </a:extLst>
          </p:cNvPr>
          <p:cNvSpPr/>
          <p:nvPr/>
        </p:nvSpPr>
        <p:spPr>
          <a:xfrm>
            <a:off x="12085891" y="971714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-4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EE19723-89EA-4922-BBFB-8D92C7A97ADF}"/>
              </a:ext>
            </a:extLst>
          </p:cNvPr>
          <p:cNvSpPr/>
          <p:nvPr/>
        </p:nvSpPr>
        <p:spPr>
          <a:xfrm>
            <a:off x="17128591" y="971714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-5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54C565C-4E45-4A4C-9ED9-72301530EC33}"/>
              </a:ext>
            </a:extLst>
          </p:cNvPr>
          <p:cNvCxnSpPr>
            <a:stCxn id="45" idx="3"/>
          </p:cNvCxnSpPr>
          <p:nvPr/>
        </p:nvCxnSpPr>
        <p:spPr>
          <a:xfrm>
            <a:off x="7252220" y="3667710"/>
            <a:ext cx="164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C3D84D11-4DBC-4ECB-973E-03E098CD82A3}"/>
              </a:ext>
            </a:extLst>
          </p:cNvPr>
          <p:cNvSpPr/>
          <p:nvPr/>
        </p:nvSpPr>
        <p:spPr>
          <a:xfrm>
            <a:off x="8900160" y="2217944"/>
            <a:ext cx="3899636" cy="28747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필드값을 모두 입력했나요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C87FAC6-DE20-4EC5-BF9D-4D4AB17D4B6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0849978" y="5092738"/>
            <a:ext cx="0" cy="223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552F08A-0BF8-4A47-A0A5-02C15091B659}"/>
              </a:ext>
            </a:extLst>
          </p:cNvPr>
          <p:cNvCxnSpPr>
            <a:stCxn id="59" idx="3"/>
          </p:cNvCxnSpPr>
          <p:nvPr/>
        </p:nvCxnSpPr>
        <p:spPr>
          <a:xfrm>
            <a:off x="12799796" y="3655341"/>
            <a:ext cx="1830604" cy="637181"/>
          </a:xfrm>
          <a:prstGeom prst="bentConnector3">
            <a:avLst>
              <a:gd name="adj1" fmla="val 99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8302F78-8C25-450C-9C02-EC278673A225}"/>
              </a:ext>
            </a:extLst>
          </p:cNvPr>
          <p:cNvSpPr txBox="1"/>
          <p:nvPr/>
        </p:nvSpPr>
        <p:spPr>
          <a:xfrm>
            <a:off x="10960724" y="5034540"/>
            <a:ext cx="3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EB9D62-F98B-4F87-BD7C-EFED713FB922}"/>
              </a:ext>
            </a:extLst>
          </p:cNvPr>
          <p:cNvSpPr txBox="1"/>
          <p:nvPr/>
        </p:nvSpPr>
        <p:spPr>
          <a:xfrm>
            <a:off x="12489404" y="3707747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297D0B-EB20-4F04-82A9-C475F7B4A367}"/>
              </a:ext>
            </a:extLst>
          </p:cNvPr>
          <p:cNvGrpSpPr/>
          <p:nvPr/>
        </p:nvGrpSpPr>
        <p:grpSpPr>
          <a:xfrm>
            <a:off x="12910541" y="4328199"/>
            <a:ext cx="3497686" cy="2477350"/>
            <a:chOff x="5055129" y="3593639"/>
            <a:chExt cx="2567030" cy="1782913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25F6779-1F97-489F-9046-6320976032F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2800"/>
            </a:p>
            <a:p>
              <a:pPr algn="ctr"/>
              <a:r>
                <a:rPr lang="ko-KR" altLang="en-US" sz="2800"/>
                <a:t>이 입력란을 작성하세요</a:t>
              </a:r>
              <a:r>
                <a:rPr lang="en-US" altLang="ko-KR" sz="1200"/>
                <a:t>.</a:t>
              </a:r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F490928-FC9D-45CC-9279-0003C58CBBB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6D69E42-6953-4566-9342-DDB2608E4EAC}"/>
              </a:ext>
            </a:extLst>
          </p:cNvPr>
          <p:cNvSpPr/>
          <p:nvPr/>
        </p:nvSpPr>
        <p:spPr>
          <a:xfrm>
            <a:off x="12644600" y="2862419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381F4BE-6F56-49E7-9D6D-262AADD4C604}"/>
              </a:ext>
            </a:extLst>
          </p:cNvPr>
          <p:cNvSpPr/>
          <p:nvPr/>
        </p:nvSpPr>
        <p:spPr>
          <a:xfrm>
            <a:off x="9560231" y="5022421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436012" y="137829"/>
            <a:ext cx="3115854" cy="839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23599" y="993665"/>
            <a:ext cx="0" cy="68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448588" y="1702688"/>
            <a:ext cx="3115856" cy="8391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/>
              <a:t>필드값</a:t>
            </a:r>
            <a:r>
              <a:rPr lang="ko-KR" altLang="en-US" sz="28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31931" y="2122255"/>
            <a:ext cx="816657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783239" y="3485841"/>
            <a:ext cx="4515282" cy="290766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err="1"/>
              <a:t>필드값을</a:t>
            </a:r>
            <a:r>
              <a:rPr lang="ko-KR" altLang="en-US" sz="2400"/>
              <a:t> 모두 입력했나요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634946" y="4394388"/>
            <a:ext cx="50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Y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-519330" y="3116509"/>
            <a:ext cx="51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679788" y="0"/>
            <a:ext cx="4282548" cy="6018206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8482952" y="1702688"/>
            <a:ext cx="3115856" cy="9889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>
            <a:off x="7564444" y="2122255"/>
            <a:ext cx="90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005321" y="10296898"/>
            <a:ext cx="5103422" cy="33803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일치하는 정보가 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4545553" y="5604920"/>
            <a:ext cx="3843898" cy="1380124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동일 이름</a:t>
            </a:r>
            <a:r>
              <a:rPr lang="en-US" altLang="ko-KR" sz="2400"/>
              <a:t>/</a:t>
            </a:r>
            <a:r>
              <a:rPr lang="ko-KR" altLang="en-US" sz="240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5580360" y="7425835"/>
            <a:ext cx="1984084" cy="186041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User</a:t>
            </a:r>
            <a:r>
              <a:rPr lang="ko-KR" altLang="en-US" sz="3200"/>
              <a:t> </a:t>
            </a:r>
            <a:r>
              <a:rPr lang="en-US" altLang="ko-KR" sz="3200"/>
              <a:t>DB</a:t>
            </a:r>
            <a:endParaRPr lang="ko-KR" altLang="en-US" sz="32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6557032" y="7013108"/>
            <a:ext cx="0" cy="41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6557032" y="9286253"/>
            <a:ext cx="0" cy="101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8591766" y="11147045"/>
            <a:ext cx="5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N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7975250" y="12902642"/>
            <a:ext cx="4698810" cy="1445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‘</a:t>
            </a:r>
            <a:r>
              <a:rPr lang="ko-KR" altLang="en-US" sz="3200"/>
              <a:t>일치하는 정보가 없습니다</a:t>
            </a:r>
            <a:r>
              <a:rPr lang="en-US" altLang="ko-KR" sz="3200"/>
              <a:t>.’</a:t>
            </a:r>
            <a:r>
              <a:rPr lang="ko-KR" altLang="en-US" sz="320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3919034" y="11193309"/>
            <a:ext cx="5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Y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-530514" y="12852328"/>
            <a:ext cx="4698810" cy="1445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‘</a:t>
            </a:r>
            <a:r>
              <a:rPr lang="ko-KR" altLang="en-US" sz="3200"/>
              <a:t>찾으시는 아이디는 </a:t>
            </a:r>
            <a:r>
              <a:rPr lang="en-US" altLang="ko-KR" sz="3200"/>
              <a:t>000</a:t>
            </a:r>
            <a:r>
              <a:rPr lang="ko-KR" altLang="en-US" sz="3200"/>
              <a:t>입니다</a:t>
            </a:r>
            <a:r>
              <a:rPr lang="en-US" altLang="ko-KR" sz="3200"/>
              <a:t>.’ </a:t>
            </a:r>
            <a:r>
              <a:rPr lang="ko-KR" altLang="en-US" sz="320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10924503" y="5770070"/>
            <a:ext cx="4119566" cy="2999502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/>
            </a:p>
            <a:p>
              <a:pPr algn="ctr"/>
              <a:endParaRPr lang="en-US" altLang="ko-KR" sz="2400"/>
            </a:p>
            <a:p>
              <a:pPr algn="ctr"/>
              <a:r>
                <a:rPr lang="ko-KR" altLang="en-US" sz="2400"/>
                <a:t>이 입력란을 작성하세요</a:t>
              </a:r>
              <a:r>
                <a:rPr lang="en-US" altLang="ko-KR" sz="2400"/>
                <a:t>.</a:t>
              </a:r>
              <a:endParaRPr lang="ko-KR" altLang="en-US" sz="36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7AB2A08-79F5-4E7E-A28E-2055AA484CF8}"/>
              </a:ext>
            </a:extLst>
          </p:cNvPr>
          <p:cNvCxnSpPr>
            <a:cxnSpLocks/>
          </p:cNvCxnSpPr>
          <p:nvPr/>
        </p:nvCxnSpPr>
        <p:spPr>
          <a:xfrm>
            <a:off x="12298521" y="4939674"/>
            <a:ext cx="685765" cy="82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631746A-1E7A-46BB-AD70-D8ECBFC0C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7033" y="4939674"/>
            <a:ext cx="1273187" cy="665245"/>
          </a:xfrm>
          <a:prstGeom prst="bentConnector3">
            <a:avLst>
              <a:gd name="adj1" fmla="val 101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16C851C-74D2-48D9-897B-4528235508A0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>
            <a:off x="9108743" y="11987095"/>
            <a:ext cx="1215912" cy="915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3918422-A221-4101-B7DB-85AF53739613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655917" y="11987095"/>
            <a:ext cx="2349405" cy="863190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F425C0-4578-4CA1-98AF-D2C1D6794258}"/>
              </a:ext>
            </a:extLst>
          </p:cNvPr>
          <p:cNvCxnSpPr>
            <a:stCxn id="38" idx="2"/>
            <a:endCxn id="27" idx="0"/>
          </p:cNvCxnSpPr>
          <p:nvPr/>
        </p:nvCxnSpPr>
        <p:spPr>
          <a:xfrm>
            <a:off x="10040880" y="2691616"/>
            <a:ext cx="0" cy="79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35FD7D-6FEF-4CD5-9D0B-0D8AA9CBC5C2}"/>
              </a:ext>
            </a:extLst>
          </p:cNvPr>
          <p:cNvSpPr txBox="1"/>
          <p:nvPr/>
        </p:nvSpPr>
        <p:spPr>
          <a:xfrm>
            <a:off x="12040032" y="4353831"/>
            <a:ext cx="51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N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882E2C3-E77E-4B43-B7DD-A9CA165E9FB5}"/>
              </a:ext>
            </a:extLst>
          </p:cNvPr>
          <p:cNvSpPr/>
          <p:nvPr/>
        </p:nvSpPr>
        <p:spPr>
          <a:xfrm>
            <a:off x="6467502" y="3890134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54E07EF-0889-4B93-B968-92D9FA2E9D0D}"/>
              </a:ext>
            </a:extLst>
          </p:cNvPr>
          <p:cNvSpPr/>
          <p:nvPr/>
        </p:nvSpPr>
        <p:spPr>
          <a:xfrm>
            <a:off x="12557010" y="4023260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3-2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48D7113-3DBD-47E3-9F24-62EA7486B637}"/>
              </a:ext>
            </a:extLst>
          </p:cNvPr>
          <p:cNvSpPr/>
          <p:nvPr/>
        </p:nvSpPr>
        <p:spPr>
          <a:xfrm>
            <a:off x="3240090" y="6491625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3-3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704625-694F-40C1-AF38-4720D78BA942}"/>
              </a:ext>
            </a:extLst>
          </p:cNvPr>
          <p:cNvSpPr/>
          <p:nvPr/>
        </p:nvSpPr>
        <p:spPr>
          <a:xfrm>
            <a:off x="2666754" y="11006290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3-4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610CF6E-A5CA-44E8-BCA3-9F4FB8DF09B9}"/>
              </a:ext>
            </a:extLst>
          </p:cNvPr>
          <p:cNvSpPr/>
          <p:nvPr/>
        </p:nvSpPr>
        <p:spPr>
          <a:xfrm>
            <a:off x="9242135" y="1104410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3-5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2141823" y="-17178645"/>
            <a:ext cx="3182178" cy="9701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2158100" y="-15562332"/>
            <a:ext cx="3182178" cy="970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err="1"/>
              <a:t>필드값</a:t>
            </a:r>
            <a:r>
              <a:rPr lang="ko-KR" altLang="en-US" sz="3600"/>
              <a:t> 입력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2465044" y="-4057057"/>
            <a:ext cx="2892" cy="120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54AAD6-18CA-42DA-877B-A1179A404DA8}"/>
              </a:ext>
            </a:extLst>
          </p:cNvPr>
          <p:cNvGrpSpPr/>
          <p:nvPr/>
        </p:nvGrpSpPr>
        <p:grpSpPr>
          <a:xfrm>
            <a:off x="-4588696" y="-17505125"/>
            <a:ext cx="4373706" cy="6679478"/>
            <a:chOff x="-4588696" y="-6989525"/>
            <a:chExt cx="4373706" cy="667947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F21ECB8-324E-4B73-8CE6-DA43BE5018A7}"/>
                </a:ext>
              </a:extLst>
            </p:cNvPr>
            <p:cNvGrpSpPr/>
            <p:nvPr/>
          </p:nvGrpSpPr>
          <p:grpSpPr>
            <a:xfrm>
              <a:off x="-4588696" y="-6989525"/>
              <a:ext cx="4373706" cy="6679478"/>
              <a:chOff x="1196766" y="919169"/>
              <a:chExt cx="2571224" cy="410093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5C43181-1CED-4B64-883F-B18D10FA888B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4061827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DE8D80-BA5C-4181-9BB4-1727EA6406F3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비밀번호 찾기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722651-4125-4D34-8312-024ED433A9BE}"/>
                  </a:ext>
                </a:extLst>
              </p:cNvPr>
              <p:cNvSpPr/>
              <p:nvPr/>
            </p:nvSpPr>
            <p:spPr>
              <a:xfrm>
                <a:off x="1506487" y="1736521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아이디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BAFE6D-CCE5-4449-964D-BF7C22052E6B}"/>
                  </a:ext>
                </a:extLst>
              </p:cNvPr>
              <p:cNvSpPr/>
              <p:nvPr/>
            </p:nvSpPr>
            <p:spPr>
              <a:xfrm>
                <a:off x="1506487" y="2544989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D575CB0-E447-4995-A6A3-00B776DC1987}"/>
                  </a:ext>
                </a:extLst>
              </p:cNvPr>
              <p:cNvSpPr/>
              <p:nvPr/>
            </p:nvSpPr>
            <p:spPr>
              <a:xfrm>
                <a:off x="1506487" y="3357925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연락처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3BF272C-31CE-4264-A45C-0774D9B61392}"/>
                </a:ext>
              </a:extLst>
            </p:cNvPr>
            <p:cNvSpPr/>
            <p:nvPr/>
          </p:nvSpPr>
          <p:spPr>
            <a:xfrm>
              <a:off x="-4053579" y="-1758802"/>
              <a:ext cx="3296338" cy="84271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-5008240" y="281328"/>
            <a:ext cx="4481066" cy="2139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일치하는 정보 확인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F69320DF-690E-4CC1-8D90-06FC64A117F9}"/>
              </a:ext>
            </a:extLst>
          </p:cNvPr>
          <p:cNvSpPr/>
          <p:nvPr/>
        </p:nvSpPr>
        <p:spPr>
          <a:xfrm>
            <a:off x="5152211" y="-13174222"/>
            <a:ext cx="5984934" cy="411716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12259E-F019-4F8D-AA7C-C0C3A7368680}"/>
              </a:ext>
            </a:extLst>
          </p:cNvPr>
          <p:cNvSpPr txBox="1"/>
          <p:nvPr/>
        </p:nvSpPr>
        <p:spPr>
          <a:xfrm>
            <a:off x="5152929" y="-12109340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1BDDFB-C9C5-4882-88A2-0F2568E17292}"/>
              </a:ext>
            </a:extLst>
          </p:cNvPr>
          <p:cNvSpPr txBox="1"/>
          <p:nvPr/>
        </p:nvSpPr>
        <p:spPr>
          <a:xfrm>
            <a:off x="10609163" y="-12122012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8E78EF-15BC-47E7-A11F-8258F48B42C5}"/>
              </a:ext>
            </a:extLst>
          </p:cNvPr>
          <p:cNvSpPr/>
          <p:nvPr/>
        </p:nvSpPr>
        <p:spPr>
          <a:xfrm>
            <a:off x="6267775" y="-15590025"/>
            <a:ext cx="3701554" cy="1221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확인 버튼 클릭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014029-A994-4AB9-8015-C6CB2BE8032F}"/>
              </a:ext>
            </a:extLst>
          </p:cNvPr>
          <p:cNvCxnSpPr>
            <a:cxnSpLocks/>
          </p:cNvCxnSpPr>
          <p:nvPr/>
        </p:nvCxnSpPr>
        <p:spPr>
          <a:xfrm>
            <a:off x="5340278" y="-15151380"/>
            <a:ext cx="92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562537-6C2E-4798-9A71-EBC7296C5DD5}"/>
              </a:ext>
            </a:extLst>
          </p:cNvPr>
          <p:cNvCxnSpPr>
            <a:cxnSpLocks/>
          </p:cNvCxnSpPr>
          <p:nvPr/>
        </p:nvCxnSpPr>
        <p:spPr>
          <a:xfrm>
            <a:off x="8118552" y="-14344571"/>
            <a:ext cx="0" cy="11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FCA31DA1-6AE9-4975-A3E4-D558B3558810}"/>
              </a:ext>
            </a:extLst>
          </p:cNvPr>
          <p:cNvSpPr/>
          <p:nvPr/>
        </p:nvSpPr>
        <p:spPr>
          <a:xfrm>
            <a:off x="322811" y="-10080920"/>
            <a:ext cx="4284466" cy="2297846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동일 이름</a:t>
            </a:r>
            <a:r>
              <a:rPr lang="en-US" altLang="ko-KR" sz="3200"/>
              <a:t>/</a:t>
            </a:r>
            <a:r>
              <a:rPr lang="ko-KR" altLang="en-US" sz="3200"/>
              <a:t>연락처 검색</a:t>
            </a:r>
          </a:p>
        </p:txBody>
      </p:sp>
      <p:sp>
        <p:nvSpPr>
          <p:cNvPr id="75" name="원통형 74">
            <a:extLst>
              <a:ext uri="{FF2B5EF4-FFF2-40B4-BE49-F238E27FC236}">
                <a16:creationId xmlns:a16="http://schemas.microsoft.com/office/drawing/2014/main" id="{4E6E35BE-E518-48C7-8813-69CD90E724EE}"/>
              </a:ext>
            </a:extLst>
          </p:cNvPr>
          <p:cNvSpPr/>
          <p:nvPr/>
        </p:nvSpPr>
        <p:spPr>
          <a:xfrm>
            <a:off x="1141301" y="-6721674"/>
            <a:ext cx="2551978" cy="2633614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/>
              <a:t>User</a:t>
            </a:r>
            <a:r>
              <a:rPr lang="ko-KR" altLang="en-US" sz="4400"/>
              <a:t> </a:t>
            </a:r>
            <a:r>
              <a:rPr lang="en-US" altLang="ko-KR" sz="4400"/>
              <a:t>DB</a:t>
            </a:r>
            <a:endParaRPr lang="ko-KR" altLang="en-US" sz="44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8B895E-9DD6-477B-A352-4E9272C2E714}"/>
              </a:ext>
            </a:extLst>
          </p:cNvPr>
          <p:cNvCxnSpPr>
            <a:cxnSpLocks/>
          </p:cNvCxnSpPr>
          <p:nvPr/>
        </p:nvCxnSpPr>
        <p:spPr>
          <a:xfrm>
            <a:off x="2465044" y="-7756295"/>
            <a:ext cx="6103" cy="10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EFEDE-BCA9-42B3-9E38-A086A9AFCB80}"/>
              </a:ext>
            </a:extLst>
          </p:cNvPr>
          <p:cNvGrpSpPr/>
          <p:nvPr/>
        </p:nvGrpSpPr>
        <p:grpSpPr>
          <a:xfrm>
            <a:off x="11668343" y="-10107700"/>
            <a:ext cx="4423592" cy="3598442"/>
            <a:chOff x="5055129" y="3593639"/>
            <a:chExt cx="2567030" cy="178291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81ED36D-0B49-47D5-B548-678AE20D2CCC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600"/>
            </a:p>
            <a:p>
              <a:pPr algn="ctr"/>
              <a:endParaRPr lang="en-US" altLang="ko-KR" sz="3600"/>
            </a:p>
            <a:p>
              <a:pPr algn="ctr"/>
              <a:r>
                <a:rPr lang="ko-KR" altLang="en-US" sz="3600"/>
                <a:t>이 입력란을 작성하세요</a:t>
              </a:r>
              <a:r>
                <a:rPr lang="en-US" altLang="ko-KR" sz="3600"/>
                <a:t>.</a:t>
              </a:r>
              <a:endParaRPr lang="ko-KR" altLang="en-US" sz="480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D9C9A69-D022-44EB-9CC0-E2178EC6E43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4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BBFD788-ABFD-4292-89F5-748DE3581B4C}"/>
              </a:ext>
            </a:extLst>
          </p:cNvPr>
          <p:cNvCxnSpPr>
            <a:cxnSpLocks/>
          </p:cNvCxnSpPr>
          <p:nvPr/>
        </p:nvCxnSpPr>
        <p:spPr>
          <a:xfrm>
            <a:off x="11137145" y="-11115640"/>
            <a:ext cx="2742994" cy="1007940"/>
          </a:xfrm>
          <a:prstGeom prst="bentConnector3">
            <a:avLst>
              <a:gd name="adj1" fmla="val 99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367EEE7-A56B-411F-AD22-FE692A49BE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8452" y="-11101828"/>
            <a:ext cx="2683760" cy="994128"/>
          </a:xfrm>
          <a:prstGeom prst="bentConnector3">
            <a:avLst>
              <a:gd name="adj1" fmla="val 98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9242538-B2C0-45CD-A573-CF04526737D5}"/>
              </a:ext>
            </a:extLst>
          </p:cNvPr>
          <p:cNvSpPr/>
          <p:nvPr/>
        </p:nvSpPr>
        <p:spPr>
          <a:xfrm>
            <a:off x="-197162" y="-2853614"/>
            <a:ext cx="5324412" cy="400302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일치하는 정보가 있나요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8B6326-104A-4ED7-ABEE-55AA8748B365}"/>
              </a:ext>
            </a:extLst>
          </p:cNvPr>
          <p:cNvSpPr/>
          <p:nvPr/>
        </p:nvSpPr>
        <p:spPr>
          <a:xfrm>
            <a:off x="5804023" y="216014"/>
            <a:ext cx="5022226" cy="1969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‘</a:t>
            </a:r>
            <a:r>
              <a:rPr lang="ko-KR" altLang="en-US" sz="3600"/>
              <a:t>일치하는 정보가 없습니다</a:t>
            </a:r>
            <a:r>
              <a:rPr lang="en-US" altLang="ko-KR" sz="3600"/>
              <a:t>.’</a:t>
            </a:r>
            <a:r>
              <a:rPr lang="ko-KR" altLang="en-US" sz="3600"/>
              <a:t> 출력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AAA35A-AD3C-465F-8825-C9AB72E3229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127250" y="-852102"/>
            <a:ext cx="2991302" cy="1068117"/>
          </a:xfrm>
          <a:prstGeom prst="bentConnector3">
            <a:avLst>
              <a:gd name="adj1" fmla="val 997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7F5B1D6-2987-4DB7-ACFB-8F5372805FD9}"/>
              </a:ext>
            </a:extLst>
          </p:cNvPr>
          <p:cNvCxnSpPr>
            <a:cxnSpLocks/>
            <a:stCxn id="82" idx="1"/>
          </p:cNvCxnSpPr>
          <p:nvPr/>
        </p:nvCxnSpPr>
        <p:spPr>
          <a:xfrm rot="10800000" flipV="1">
            <a:off x="-3075686" y="-852103"/>
            <a:ext cx="2878524" cy="1068117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9D04346-C721-4DA2-9175-6754BD7BB8C6}"/>
              </a:ext>
            </a:extLst>
          </p:cNvPr>
          <p:cNvSpPr/>
          <p:nvPr/>
        </p:nvSpPr>
        <p:spPr>
          <a:xfrm>
            <a:off x="-11223828" y="640859"/>
            <a:ext cx="4058642" cy="1289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9FDA05A-EEE8-41D4-8C1D-0AD692EF45E0}"/>
              </a:ext>
            </a:extLst>
          </p:cNvPr>
          <p:cNvSpPr/>
          <p:nvPr/>
        </p:nvSpPr>
        <p:spPr>
          <a:xfrm>
            <a:off x="-11354456" y="4145536"/>
            <a:ext cx="4407124" cy="1609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err="1"/>
              <a:t>필드값</a:t>
            </a:r>
            <a:r>
              <a:rPr lang="ko-KR" altLang="en-US" sz="4400"/>
              <a:t> 입력</a:t>
            </a: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3FD519C5-4B6F-49E2-947B-23560197E614}"/>
              </a:ext>
            </a:extLst>
          </p:cNvPr>
          <p:cNvSpPr/>
          <p:nvPr/>
        </p:nvSpPr>
        <p:spPr>
          <a:xfrm>
            <a:off x="-11459122" y="6944214"/>
            <a:ext cx="4293936" cy="276938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/>
              <a:t>필드값을</a:t>
            </a:r>
            <a:r>
              <a:rPr lang="ko-KR" altLang="en-US" sz="2800"/>
              <a:t> 모두 입력했나요</a:t>
            </a:r>
            <a:r>
              <a:rPr lang="en-US" altLang="ko-KR" sz="2800"/>
              <a:t>?</a:t>
            </a:r>
            <a:endParaRPr lang="ko-KR" altLang="en-US" sz="280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A358687-2EBA-4E68-9898-B5D29FDCAADE}"/>
              </a:ext>
            </a:extLst>
          </p:cNvPr>
          <p:cNvGrpSpPr/>
          <p:nvPr/>
        </p:nvGrpSpPr>
        <p:grpSpPr>
          <a:xfrm>
            <a:off x="-20211089" y="473592"/>
            <a:ext cx="5541402" cy="6594396"/>
            <a:chOff x="1196766" y="919169"/>
            <a:chExt cx="2571224" cy="3301748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81F656D-5EE7-4AD0-AE5E-329F185140E8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4A55C7-7F30-43DF-8725-D7341F0E93BE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3D34195-2284-49B2-8A86-F5BA5FCF1059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A9483F3-1181-46C7-B17A-E3E0218AEBA4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483C052-E287-43BF-B547-C6E2683659E0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D2E84-E6FD-4584-B41B-1B7EDDBF2574}"/>
              </a:ext>
            </a:extLst>
          </p:cNvPr>
          <p:cNvSpPr/>
          <p:nvPr/>
        </p:nvSpPr>
        <p:spPr>
          <a:xfrm>
            <a:off x="-27181106" y="19457569"/>
            <a:ext cx="4954176" cy="2307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/>
              <a:t>비밀번호 변경 버튼 클릭</a:t>
            </a:r>
          </a:p>
        </p:txBody>
      </p: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AF4DD3E9-3CD3-41CD-90BC-4FA9EA0F7B4C}"/>
              </a:ext>
            </a:extLst>
          </p:cNvPr>
          <p:cNvSpPr/>
          <p:nvPr/>
        </p:nvSpPr>
        <p:spPr>
          <a:xfrm>
            <a:off x="-21698681" y="12843684"/>
            <a:ext cx="5967108" cy="42485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새 비밀번호와 새 비밀번호 확인의 </a:t>
            </a:r>
            <a:r>
              <a:rPr lang="ko-KR" altLang="en-US" sz="3200" err="1"/>
              <a:t>입력값이</a:t>
            </a:r>
            <a:r>
              <a:rPr lang="ko-KR" altLang="en-US" sz="3200"/>
              <a:t> 서로 같나요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2143486-A2C4-48E3-BB37-563B2E315AAA}"/>
              </a:ext>
            </a:extLst>
          </p:cNvPr>
          <p:cNvSpPr/>
          <p:nvPr/>
        </p:nvSpPr>
        <p:spPr>
          <a:xfrm>
            <a:off x="-26751432" y="15897430"/>
            <a:ext cx="4094828" cy="23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비밀번호 변경 버튼이 활성화 상태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5C3EAB-5775-491D-A7AC-751EE9205EBE}"/>
              </a:ext>
            </a:extLst>
          </p:cNvPr>
          <p:cNvSpPr/>
          <p:nvPr/>
        </p:nvSpPr>
        <p:spPr>
          <a:xfrm>
            <a:off x="-8126648" y="9126554"/>
            <a:ext cx="3325168" cy="18022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비밀번호 변경 버튼이 비활성화 상태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1158D3E-503A-494E-BD5C-70C0D0024D33}"/>
              </a:ext>
            </a:extLst>
          </p:cNvPr>
          <p:cNvGrpSpPr/>
          <p:nvPr/>
        </p:nvGrpSpPr>
        <p:grpSpPr>
          <a:xfrm>
            <a:off x="-19578742" y="18689093"/>
            <a:ext cx="4887728" cy="4265420"/>
            <a:chOff x="4916889" y="3593639"/>
            <a:chExt cx="2567030" cy="1782913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E9F2C5C0-0060-4772-9016-34256BC3EC62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600"/>
            </a:p>
            <a:p>
              <a:pPr algn="ctr"/>
              <a:endParaRPr lang="en-US" altLang="ko-KR" sz="3600"/>
            </a:p>
            <a:p>
              <a:pPr algn="ctr"/>
              <a:r>
                <a:rPr lang="ko-KR" altLang="en-US" sz="4000"/>
                <a:t>비밀번호 변경이 성공적으로 되었습니다</a:t>
              </a:r>
              <a:r>
                <a:rPr lang="en-US" altLang="ko-KR" sz="4000"/>
                <a:t>.</a:t>
              </a:r>
              <a:endParaRPr lang="ko-KR" altLang="en-US" sz="400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C9868A0-5966-41F8-969D-D914D7430E6C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DE605B25-7DCA-4545-BB36-4A355DE2CC1E}"/>
              </a:ext>
            </a:extLst>
          </p:cNvPr>
          <p:cNvSpPr/>
          <p:nvPr/>
        </p:nvSpPr>
        <p:spPr>
          <a:xfrm>
            <a:off x="-16117989" y="9713599"/>
            <a:ext cx="6203618" cy="451024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모든 </a:t>
            </a:r>
            <a:r>
              <a:rPr lang="ko-KR" altLang="en-US" sz="3200" err="1"/>
              <a:t>필드값이</a:t>
            </a:r>
            <a:r>
              <a:rPr lang="ko-KR" altLang="en-US" sz="3200"/>
              <a:t> 유효성 검사를 통과했나요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2317B17-A556-43E1-8B03-E25A168334A5}"/>
              </a:ext>
            </a:extLst>
          </p:cNvPr>
          <p:cNvSpPr/>
          <p:nvPr/>
        </p:nvSpPr>
        <p:spPr>
          <a:xfrm>
            <a:off x="-12419658" y="19625635"/>
            <a:ext cx="5010573" cy="2132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로그인 화면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6C363A3-E317-4FBB-B8A7-7AEE8D7FA64E}"/>
              </a:ext>
            </a:extLst>
          </p:cNvPr>
          <p:cNvCxnSpPr>
            <a:stCxn id="134" idx="3"/>
          </p:cNvCxnSpPr>
          <p:nvPr/>
        </p:nvCxnSpPr>
        <p:spPr>
          <a:xfrm>
            <a:off x="-7165186" y="8328907"/>
            <a:ext cx="561369" cy="713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C2B1A31-3C8C-4802-8C69-BA2F2A1942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8715127" y="11929418"/>
            <a:ext cx="2519469" cy="983979"/>
          </a:xfrm>
          <a:prstGeom prst="bentConnector3">
            <a:avLst>
              <a:gd name="adj1" fmla="val 98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3021CA2-EFA2-4015-A385-1E5CA656E62B}"/>
              </a:ext>
            </a:extLst>
          </p:cNvPr>
          <p:cNvCxnSpPr>
            <a:cxnSpLocks/>
          </p:cNvCxnSpPr>
          <p:nvPr/>
        </p:nvCxnSpPr>
        <p:spPr>
          <a:xfrm>
            <a:off x="-15742964" y="14939631"/>
            <a:ext cx="2128475" cy="1326584"/>
          </a:xfrm>
          <a:prstGeom prst="bentConnector3">
            <a:avLst>
              <a:gd name="adj1" fmla="val 100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7ED6E55-09D3-4C23-BB45-DC4282CBAEB9}"/>
              </a:ext>
            </a:extLst>
          </p:cNvPr>
          <p:cNvSpPr/>
          <p:nvPr/>
        </p:nvSpPr>
        <p:spPr>
          <a:xfrm>
            <a:off x="-10370887" y="12803079"/>
            <a:ext cx="3749652" cy="2136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비밀번호 변경 버튼이 비활성화 상태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ECB3AB47-D426-4592-9408-09ABD2E75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-24749439" y="14939631"/>
            <a:ext cx="3061115" cy="958904"/>
          </a:xfrm>
          <a:prstGeom prst="bent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2B7615F-71FC-4283-9258-55F9F1F7E703}"/>
              </a:ext>
            </a:extLst>
          </p:cNvPr>
          <p:cNvSpPr/>
          <p:nvPr/>
        </p:nvSpPr>
        <p:spPr>
          <a:xfrm>
            <a:off x="-15989306" y="16214658"/>
            <a:ext cx="4634850" cy="213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비밀번호 변경 버튼이 비활성화 상태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A15CC9E-8C2C-4664-83BE-EEB360C9DCBE}"/>
              </a:ext>
            </a:extLst>
          </p:cNvPr>
          <p:cNvCxnSpPr>
            <a:cxnSpLocks/>
          </p:cNvCxnSpPr>
          <p:nvPr/>
        </p:nvCxnSpPr>
        <p:spPr>
          <a:xfrm>
            <a:off x="-24805704" y="18350608"/>
            <a:ext cx="0" cy="11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2A4F9A-3DAD-4F37-B95B-228A2777B0E8}"/>
              </a:ext>
            </a:extLst>
          </p:cNvPr>
          <p:cNvCxnSpPr>
            <a:cxnSpLocks/>
          </p:cNvCxnSpPr>
          <p:nvPr/>
        </p:nvCxnSpPr>
        <p:spPr>
          <a:xfrm>
            <a:off x="-9842153" y="11929418"/>
            <a:ext cx="1295292" cy="807971"/>
          </a:xfrm>
          <a:prstGeom prst="bentConnector3">
            <a:avLst>
              <a:gd name="adj1" fmla="val 100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1F808C-3918-488B-A3D6-193126BE8795}"/>
              </a:ext>
            </a:extLst>
          </p:cNvPr>
          <p:cNvCxnSpPr/>
          <p:nvPr/>
        </p:nvCxnSpPr>
        <p:spPr>
          <a:xfrm>
            <a:off x="-145901" y="-16662410"/>
            <a:ext cx="236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F30941-8D77-4B4D-B3AA-15E528D756B8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32912" y="-16208519"/>
            <a:ext cx="16277" cy="6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35EF8-15B4-41AD-89C7-E20773961A79}"/>
              </a:ext>
            </a:extLst>
          </p:cNvPr>
          <p:cNvSpPr txBox="1"/>
          <p:nvPr/>
        </p:nvSpPr>
        <p:spPr>
          <a:xfrm>
            <a:off x="-372205" y="-1678977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1518A18-D3B5-4DFA-8EC5-EEEF267DDEB6}"/>
              </a:ext>
            </a:extLst>
          </p:cNvPr>
          <p:cNvSpPr txBox="1"/>
          <p:nvPr/>
        </p:nvSpPr>
        <p:spPr>
          <a:xfrm>
            <a:off x="4862563" y="-1723798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33F834D-1BDC-4745-AEB1-F6767C988B37}"/>
              </a:ext>
            </a:extLst>
          </p:cNvPr>
          <p:cNvCxnSpPr>
            <a:stCxn id="46" idx="1"/>
          </p:cNvCxnSpPr>
          <p:nvPr/>
        </p:nvCxnSpPr>
        <p:spPr>
          <a:xfrm flipH="1">
            <a:off x="-7125082" y="1350965"/>
            <a:ext cx="211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CF6A1DB-C7A3-4789-AE46-183BE0C0D670}"/>
              </a:ext>
            </a:extLst>
          </p:cNvPr>
          <p:cNvCxnSpPr>
            <a:cxnSpLocks/>
          </p:cNvCxnSpPr>
          <p:nvPr/>
        </p:nvCxnSpPr>
        <p:spPr>
          <a:xfrm>
            <a:off x="-14677901" y="4798793"/>
            <a:ext cx="33234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BBFFA36-E438-4F12-884F-959EF3AF7A4A}"/>
              </a:ext>
            </a:extLst>
          </p:cNvPr>
          <p:cNvCxnSpPr>
            <a:cxnSpLocks/>
          </p:cNvCxnSpPr>
          <p:nvPr/>
        </p:nvCxnSpPr>
        <p:spPr>
          <a:xfrm flipH="1">
            <a:off x="-9194507" y="2040729"/>
            <a:ext cx="113871" cy="213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E667136-6608-4978-A510-371BAE64A0B0}"/>
              </a:ext>
            </a:extLst>
          </p:cNvPr>
          <p:cNvCxnSpPr>
            <a:cxnSpLocks/>
          </p:cNvCxnSpPr>
          <p:nvPr/>
        </p:nvCxnSpPr>
        <p:spPr>
          <a:xfrm>
            <a:off x="-9283784" y="5745877"/>
            <a:ext cx="0" cy="11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BC47ADBF-8364-4122-803E-764BB3DD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3016179" y="8328906"/>
            <a:ext cx="1439262" cy="1384693"/>
          </a:xfrm>
          <a:prstGeom prst="bentConnector3">
            <a:avLst>
              <a:gd name="adj1" fmla="val 99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C041678-F887-414D-8617-A0C68AF2D6F5}"/>
              </a:ext>
            </a:extLst>
          </p:cNvPr>
          <p:cNvCxnSpPr>
            <a:stCxn id="143" idx="3"/>
          </p:cNvCxnSpPr>
          <p:nvPr/>
        </p:nvCxnSpPr>
        <p:spPr>
          <a:xfrm>
            <a:off x="-22226930" y="20611332"/>
            <a:ext cx="268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533FE8F-002A-468A-9E10-C58E1282E301}"/>
              </a:ext>
            </a:extLst>
          </p:cNvPr>
          <p:cNvCxnSpPr>
            <a:stCxn id="152" idx="3"/>
          </p:cNvCxnSpPr>
          <p:nvPr/>
        </p:nvCxnSpPr>
        <p:spPr>
          <a:xfrm>
            <a:off x="-14691014" y="20821803"/>
            <a:ext cx="239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6A39D71-DB34-429B-B51B-89E133D89CAD}"/>
              </a:ext>
            </a:extLst>
          </p:cNvPr>
          <p:cNvSpPr txBox="1"/>
          <p:nvPr/>
        </p:nvSpPr>
        <p:spPr>
          <a:xfrm>
            <a:off x="-21924985" y="14188455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D3D9ED-AFD5-4CF9-AF1F-EB1ABEAD82BE}"/>
              </a:ext>
            </a:extLst>
          </p:cNvPr>
          <p:cNvSpPr txBox="1"/>
          <p:nvPr/>
        </p:nvSpPr>
        <p:spPr>
          <a:xfrm>
            <a:off x="-16093056" y="11214714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EFDBF5A-81AD-45C8-8539-869535155056}"/>
              </a:ext>
            </a:extLst>
          </p:cNvPr>
          <p:cNvSpPr txBox="1"/>
          <p:nvPr/>
        </p:nvSpPr>
        <p:spPr>
          <a:xfrm>
            <a:off x="-11380323" y="7546051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7D6B2-06CB-4D38-B07B-B0979D24A59E}"/>
              </a:ext>
            </a:extLst>
          </p:cNvPr>
          <p:cNvSpPr txBox="1"/>
          <p:nvPr/>
        </p:nvSpPr>
        <p:spPr>
          <a:xfrm>
            <a:off x="-16168430" y="14182829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90E2C6-5520-489F-ACA0-13C91D780BCD}"/>
              </a:ext>
            </a:extLst>
          </p:cNvPr>
          <p:cNvSpPr txBox="1"/>
          <p:nvPr/>
        </p:nvSpPr>
        <p:spPr>
          <a:xfrm>
            <a:off x="-10417420" y="11184014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8F3FFF-5F7B-47C6-A831-239F8BA2EADF}"/>
              </a:ext>
            </a:extLst>
          </p:cNvPr>
          <p:cNvSpPr txBox="1"/>
          <p:nvPr/>
        </p:nvSpPr>
        <p:spPr>
          <a:xfrm>
            <a:off x="-7647319" y="7628829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5C3FAFF-7BAA-4626-BDCD-D1EF5CD72AB0}"/>
              </a:ext>
            </a:extLst>
          </p:cNvPr>
          <p:cNvSpPr/>
          <p:nvPr/>
        </p:nvSpPr>
        <p:spPr>
          <a:xfrm>
            <a:off x="3601996" y="-1216322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6D941617-9BCA-4D6A-95BE-C25D9E136081}"/>
              </a:ext>
            </a:extLst>
          </p:cNvPr>
          <p:cNvSpPr/>
          <p:nvPr/>
        </p:nvSpPr>
        <p:spPr>
          <a:xfrm>
            <a:off x="11329136" y="-12042602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4-2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07C9D7D0-9D99-4FBE-8713-F5D003619CB6}"/>
              </a:ext>
            </a:extLst>
          </p:cNvPr>
          <p:cNvSpPr/>
          <p:nvPr/>
        </p:nvSpPr>
        <p:spPr>
          <a:xfrm>
            <a:off x="-856696" y="-9428942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4-3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F633A9AF-F413-4427-B165-77D3AFE686EF}"/>
              </a:ext>
            </a:extLst>
          </p:cNvPr>
          <p:cNvSpPr/>
          <p:nvPr/>
        </p:nvSpPr>
        <p:spPr>
          <a:xfrm>
            <a:off x="-1930248" y="-200625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4-4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B95D807B-72A9-4F17-A9C0-B71B470CCE35}"/>
              </a:ext>
            </a:extLst>
          </p:cNvPr>
          <p:cNvSpPr/>
          <p:nvPr/>
        </p:nvSpPr>
        <p:spPr>
          <a:xfrm>
            <a:off x="5625046" y="-179284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4-5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69744BC4-8659-4056-A59B-99F9282000DD}"/>
              </a:ext>
            </a:extLst>
          </p:cNvPr>
          <p:cNvSpPr/>
          <p:nvPr/>
        </p:nvSpPr>
        <p:spPr>
          <a:xfrm>
            <a:off x="-12599228" y="707772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4-6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786666DD-D45A-4A74-8486-D52B5F31B5C2}"/>
              </a:ext>
            </a:extLst>
          </p:cNvPr>
          <p:cNvSpPr/>
          <p:nvPr/>
        </p:nvSpPr>
        <p:spPr>
          <a:xfrm>
            <a:off x="-7056873" y="727716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4-7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661A761-5CEA-4EB0-B317-C97F5E065CCF}"/>
              </a:ext>
            </a:extLst>
          </p:cNvPr>
          <p:cNvSpPr/>
          <p:nvPr/>
        </p:nvSpPr>
        <p:spPr>
          <a:xfrm>
            <a:off x="-17434607" y="1078969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4-8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22575082-A2C6-40B0-AA7E-99A7C5C98444}"/>
              </a:ext>
            </a:extLst>
          </p:cNvPr>
          <p:cNvSpPr/>
          <p:nvPr/>
        </p:nvSpPr>
        <p:spPr>
          <a:xfrm>
            <a:off x="-9855553" y="1083534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4-9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0CAA251B-C366-4E8D-A897-F019CC545554}"/>
              </a:ext>
            </a:extLst>
          </p:cNvPr>
          <p:cNvSpPr/>
          <p:nvPr/>
        </p:nvSpPr>
        <p:spPr>
          <a:xfrm>
            <a:off x="-23217643" y="1388478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4-10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4B56B7DD-5515-44B2-B265-2298ADACBBB2}"/>
              </a:ext>
            </a:extLst>
          </p:cNvPr>
          <p:cNvSpPr/>
          <p:nvPr/>
        </p:nvSpPr>
        <p:spPr>
          <a:xfrm>
            <a:off x="-15550059" y="13846185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279076" y="265687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/>
              <a:t>필드값을</a:t>
            </a:r>
            <a:r>
              <a:rPr lang="ko-KR" altLang="en-US" sz="1200"/>
              <a:t> 모두 입력했나요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118376" y="317462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696362" y="315694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-516984" y="81308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1860427" y="564603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 비밀번호와 새 비밀번호 확인의 </a:t>
            </a:r>
            <a:r>
              <a:rPr lang="ko-KR" altLang="en-US" sz="1200" err="1"/>
              <a:t>입력값이</a:t>
            </a:r>
            <a:r>
              <a:rPr lang="ko-KR" altLang="en-US" sz="1200"/>
              <a:t> 서로 같나요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540628" y="2326055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6945820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463568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-516984" y="71232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10341405" y="422091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-600385" y="9558228"/>
            <a:ext cx="2037548" cy="1512278"/>
            <a:chOff x="491688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 변경이 성공적으로 되었습니다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4569964" y="4145200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모든 </a:t>
            </a:r>
            <a:r>
              <a:rPr lang="ko-KR" altLang="en-US" sz="1200" err="1"/>
              <a:t>필드값이</a:t>
            </a:r>
            <a:r>
              <a:rPr lang="ko-KR" altLang="en-US" sz="1200"/>
              <a:t> 유효성 검사를 통과했나요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1897858" y="604418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418389" y="7718857"/>
            <a:ext cx="0" cy="4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4153176" y="607260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1437163" y="10336025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1860427" y="100382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 화면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02FEC2-50F6-422A-B290-97B98F5E49F3}"/>
              </a:ext>
            </a:extLst>
          </p:cNvPr>
          <p:cNvCxnSpPr>
            <a:stCxn id="27" idx="3"/>
          </p:cNvCxnSpPr>
          <p:nvPr/>
        </p:nvCxnSpPr>
        <p:spPr>
          <a:xfrm>
            <a:off x="9803404" y="3507026"/>
            <a:ext cx="1446173" cy="713891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3AD30-AEDE-422C-8578-F80162307C15}"/>
              </a:ext>
            </a:extLst>
          </p:cNvPr>
          <p:cNvCxnSpPr/>
          <p:nvPr/>
        </p:nvCxnSpPr>
        <p:spPr>
          <a:xfrm rot="10800000" flipV="1">
            <a:off x="5846184" y="3507025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E926A53-292B-4297-8FC4-4CCA5DE07981}"/>
              </a:ext>
            </a:extLst>
          </p:cNvPr>
          <p:cNvCxnSpPr/>
          <p:nvPr/>
        </p:nvCxnSpPr>
        <p:spPr>
          <a:xfrm>
            <a:off x="7179697" y="4979720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ADBE25-3E09-4631-BE30-D4B383E1DF40}"/>
              </a:ext>
            </a:extLst>
          </p:cNvPr>
          <p:cNvSpPr/>
          <p:nvPr/>
        </p:nvSpPr>
        <p:spPr>
          <a:xfrm>
            <a:off x="7904272" y="5568560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E34D982-FEA6-4E55-BB84-01A6534DD632}"/>
              </a:ext>
            </a:extLst>
          </p:cNvPr>
          <p:cNvCxnSpPr/>
          <p:nvPr/>
        </p:nvCxnSpPr>
        <p:spPr>
          <a:xfrm rot="10800000" flipV="1">
            <a:off x="3124370" y="500677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4899970-70CF-44C0-8B24-CA6FC971A8C3}"/>
              </a:ext>
            </a:extLst>
          </p:cNvPr>
          <p:cNvCxnSpPr/>
          <p:nvPr/>
        </p:nvCxnSpPr>
        <p:spPr>
          <a:xfrm>
            <a:off x="4377741" y="6492554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CF108A-BAC3-43D4-A43F-71CB75E378F6}"/>
              </a:ext>
            </a:extLst>
          </p:cNvPr>
          <p:cNvCxnSpPr/>
          <p:nvPr/>
        </p:nvCxnSpPr>
        <p:spPr>
          <a:xfrm rot="10800000" flipV="1">
            <a:off x="418389" y="649255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186F7B-D02A-433C-AFDE-4752607D35A3}"/>
              </a:ext>
            </a:extLst>
          </p:cNvPr>
          <p:cNvSpPr/>
          <p:nvPr/>
        </p:nvSpPr>
        <p:spPr>
          <a:xfrm>
            <a:off x="5050899" y="70629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4912F79-48BB-4BFB-87CB-7F50AEC8FB5B}"/>
              </a:ext>
            </a:extLst>
          </p:cNvPr>
          <p:cNvCxnSpPr>
            <a:cxnSpLocks/>
          </p:cNvCxnSpPr>
          <p:nvPr/>
        </p:nvCxnSpPr>
        <p:spPr>
          <a:xfrm>
            <a:off x="418389" y="8726498"/>
            <a:ext cx="0" cy="8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/>
              <a:t>필드값을</a:t>
            </a:r>
            <a:r>
              <a:rPr lang="ko-KR" altLang="en-US" sz="1200"/>
              <a:t> 모두 입력했나요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 비밀번호와 새 비밀번호 확인의 </a:t>
            </a:r>
            <a:r>
              <a:rPr lang="ko-KR" altLang="en-US" sz="1200" err="1"/>
              <a:t>입력값이</a:t>
            </a:r>
            <a:r>
              <a:rPr lang="ko-KR" altLang="en-US" sz="1200"/>
              <a:t> 서로 같나요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 변경이 성공적으로 되었습니다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모든 </a:t>
            </a:r>
            <a:r>
              <a:rPr lang="ko-KR" altLang="en-US" sz="1200" err="1"/>
              <a:t>필드값이</a:t>
            </a:r>
            <a:r>
              <a:rPr lang="ko-KR" altLang="en-US" sz="1200"/>
              <a:t> 유효성 검사를 통과했나요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비밀번호가 일치하지 않습니다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42699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084356" y="-2599288"/>
            <a:ext cx="3794608" cy="10934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115568" y="-391636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err="1"/>
              <a:t>필드값</a:t>
            </a:r>
            <a:r>
              <a:rPr lang="ko-KR" altLang="en-US" sz="40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40632" y="155082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3203132" y="3464752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2863301" y="4285685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456069" y="4269685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2966315" y="-2640124"/>
            <a:ext cx="5215454" cy="4488944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4115568" y="1909534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-2528404" y="5914141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입력한 비밀번호가 현재 비밀번호인가요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6012872" y="-1505852"/>
            <a:ext cx="0" cy="11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3687188" y="8733334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‘</a:t>
            </a:r>
            <a:r>
              <a:rPr lang="ko-KR" altLang="en-US" sz="2800"/>
              <a:t>비밀번호를 다시 입력해 주세요</a:t>
            </a:r>
            <a:r>
              <a:rPr lang="en-US" altLang="ko-KR" sz="2800"/>
              <a:t>.’ </a:t>
            </a:r>
            <a:r>
              <a:rPr lang="ko-KR" altLang="en-US" sz="280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-7280669" y="8733334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개인정보 관리 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97B25F-27B8-4001-A93C-A5D9FDE773D1}"/>
              </a:ext>
            </a:extLst>
          </p:cNvPr>
          <p:cNvGrpSpPr/>
          <p:nvPr/>
        </p:nvGrpSpPr>
        <p:grpSpPr>
          <a:xfrm>
            <a:off x="10144676" y="5919286"/>
            <a:ext cx="5272284" cy="3697638"/>
            <a:chOff x="10302016" y="4376236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/>
            </a:p>
            <a:p>
              <a:pPr algn="ctr"/>
              <a:endParaRPr lang="en-US" altLang="ko-KR" sz="3200"/>
            </a:p>
            <a:p>
              <a:pPr algn="ctr"/>
              <a:r>
                <a:rPr lang="ko-KR" altLang="en-US" sz="3200"/>
                <a:t>이 입력란을 작성하세요</a:t>
              </a:r>
              <a:r>
                <a:rPr lang="en-US" altLang="ko-KR" sz="3200"/>
                <a:t>.</a:t>
              </a:r>
              <a:endParaRPr lang="ko-KR" altLang="en-US" sz="440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F5774F2-335C-409F-A836-5B2EC9C8B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3FE0D26-2A7F-4C65-8B3D-F2A4DD31B34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770868" y="5360559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17CEE93-09F2-4C09-9842-1C85EBBB98F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332510" y="5360559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856D487-30D8-45D0-82CB-E074BDFC999C}"/>
              </a:ext>
            </a:extLst>
          </p:cNvPr>
          <p:cNvCxnSpPr>
            <a:cxnSpLocks/>
          </p:cNvCxnSpPr>
          <p:nvPr/>
        </p:nvCxnSpPr>
        <p:spPr>
          <a:xfrm>
            <a:off x="3178100" y="7839408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90D6A49-E1BD-4A91-B54D-D815FFAD3D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-5383365" y="7839408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A997F5-76FA-4839-A54F-008477A711B8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-5383365" y="9826770"/>
            <a:ext cx="0" cy="106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F6CFE2-A0B5-4459-A27C-95840BF76663}"/>
              </a:ext>
            </a:extLst>
          </p:cNvPr>
          <p:cNvCxnSpPr>
            <a:cxnSpLocks/>
          </p:cNvCxnSpPr>
          <p:nvPr/>
        </p:nvCxnSpPr>
        <p:spPr>
          <a:xfrm>
            <a:off x="5987000" y="641087"/>
            <a:ext cx="2160" cy="1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2765BD4-5237-44C7-B10B-439F1CE680A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90240" y="3002970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D77DCD-6A1D-4392-9E19-6B745BA42001}"/>
              </a:ext>
            </a:extLst>
          </p:cNvPr>
          <p:cNvSpPr txBox="1"/>
          <p:nvPr/>
        </p:nvSpPr>
        <p:spPr>
          <a:xfrm>
            <a:off x="-2843203" y="6702368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0E6D6B-918D-402A-B293-5E384113E4B2}"/>
              </a:ext>
            </a:extLst>
          </p:cNvPr>
          <p:cNvSpPr txBox="1"/>
          <p:nvPr/>
        </p:nvSpPr>
        <p:spPr>
          <a:xfrm>
            <a:off x="3025191" y="6761163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15167072" y="-5187319"/>
            <a:ext cx="4741428" cy="1041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537786" y="-4146263"/>
            <a:ext cx="0" cy="14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15011400" y="-2728670"/>
            <a:ext cx="5334000" cy="1704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err="1"/>
              <a:t>필드값</a:t>
            </a:r>
            <a:r>
              <a:rPr lang="ko-KR" altLang="en-US" sz="44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</p:cNvCxnSpPr>
          <p:nvPr/>
        </p:nvCxnSpPr>
        <p:spPr>
          <a:xfrm>
            <a:off x="10289832" y="-1883783"/>
            <a:ext cx="4721568" cy="7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13930110" y="-166485"/>
            <a:ext cx="7215352" cy="49843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err="1"/>
              <a:t>필드값을</a:t>
            </a:r>
            <a:r>
              <a:rPr lang="ko-KR" altLang="en-US" sz="4800"/>
              <a:t> 모두 입력했나요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-19670134" y="-2625868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20656158" y="1152381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-15592721" y="-4791556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13876542" y="1152381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Y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4240512" y="-5252187"/>
            <a:ext cx="6008388" cy="9955250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3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-21704474" y="-8549772"/>
            <a:ext cx="6048042" cy="17858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-20660611" y="-3283764"/>
            <a:ext cx="5078682" cy="248506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중복된 이메일</a:t>
            </a:r>
            <a:r>
              <a:rPr lang="en-US" altLang="ko-KR" sz="1200"/>
              <a:t>/</a:t>
            </a:r>
            <a:r>
              <a:rPr lang="ko-KR" altLang="en-US" sz="1200"/>
              <a:t>연락처가 있나요</a:t>
            </a:r>
            <a:r>
              <a:rPr lang="en-US" altLang="ko-KR" sz="1200"/>
              <a:t>?</a:t>
            </a:r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이메일</a:t>
            </a:r>
            <a:r>
              <a:rPr lang="en-US" altLang="ko-KR" sz="1200"/>
              <a:t>, </a:t>
            </a:r>
            <a:r>
              <a:rPr lang="ko-KR" altLang="en-US" sz="1200"/>
              <a:t>연락처 변경 시에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8850434" y="4817848"/>
            <a:ext cx="6338986" cy="465005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/>
              <a:t>모든 </a:t>
            </a:r>
            <a:r>
              <a:rPr lang="ko-KR" altLang="en-US" sz="4000" err="1"/>
              <a:t>필드값이</a:t>
            </a:r>
            <a:r>
              <a:rPr lang="ko-KR" altLang="en-US" sz="4000"/>
              <a:t> 유효성 검사를 통과했나요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-17176447" y="-2579807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-17767758" y="-4751450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54E21A-95AC-4576-9F25-CD7C639C4CA5}"/>
              </a:ext>
            </a:extLst>
          </p:cNvPr>
          <p:cNvGrpSpPr/>
          <p:nvPr/>
        </p:nvGrpSpPr>
        <p:grpSpPr>
          <a:xfrm>
            <a:off x="24364931" y="3551378"/>
            <a:ext cx="6353556" cy="5212690"/>
            <a:chOff x="9307356" y="159480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9307356" y="159480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000"/>
            </a:p>
            <a:p>
              <a:pPr algn="ctr"/>
              <a:endParaRPr lang="en-US" altLang="ko-KR" sz="4000"/>
            </a:p>
            <a:p>
              <a:pPr algn="ctr"/>
              <a:r>
                <a:rPr lang="ko-KR" altLang="en-US" sz="4000"/>
                <a:t>새 비밀번호</a:t>
              </a:r>
              <a:r>
                <a:rPr lang="en-US" altLang="ko-KR" sz="4000"/>
                <a:t>/</a:t>
              </a:r>
              <a:r>
                <a:rPr lang="ko-KR" altLang="en-US" sz="4000"/>
                <a:t>새 비밀번호 확인</a:t>
              </a:r>
              <a:r>
                <a:rPr lang="en-US" altLang="ko-KR" sz="4000"/>
                <a:t>/</a:t>
              </a:r>
              <a:r>
                <a:rPr lang="ko-KR" altLang="en-US" sz="4000"/>
                <a:t>이름</a:t>
              </a:r>
              <a:r>
                <a:rPr lang="en-US" altLang="ko-KR" sz="4000"/>
                <a:t>/</a:t>
              </a:r>
              <a:r>
                <a:rPr lang="ko-KR" altLang="en-US" sz="4000"/>
                <a:t>이메일</a:t>
              </a:r>
              <a:r>
                <a:rPr lang="en-US" altLang="ko-KR" sz="4000"/>
                <a:t>/</a:t>
              </a:r>
              <a:r>
                <a:rPr lang="ko-KR" altLang="en-US" sz="4000"/>
                <a:t>연락처</a:t>
              </a:r>
              <a:r>
                <a:rPr lang="en-US" altLang="ko-KR" sz="4000"/>
                <a:t>/</a:t>
              </a:r>
              <a:r>
                <a:rPr lang="ko-KR" altLang="en-US" sz="4000"/>
                <a:t>생년월일을 입력해 주세요</a:t>
              </a:r>
              <a:r>
                <a:rPr lang="en-US" altLang="ko-KR" sz="4000"/>
                <a:t>.</a:t>
              </a:r>
              <a:endParaRPr lang="ko-KR" altLang="en-US" sz="5400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3C56B6A-168B-4A7B-87E2-A6898BBC4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8690" y="316504"/>
              <a:ext cx="635000" cy="44894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21AE3A-BE6B-42DD-A236-7567B1CEAD76}"/>
              </a:ext>
            </a:extLst>
          </p:cNvPr>
          <p:cNvGrpSpPr/>
          <p:nvPr/>
        </p:nvGrpSpPr>
        <p:grpSpPr>
          <a:xfrm>
            <a:off x="-17579620" y="-1914620"/>
            <a:ext cx="3939450" cy="2346186"/>
            <a:chOff x="10018617" y="5055742"/>
            <a:chExt cx="2024327" cy="16052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r>
                <a:rPr lang="ko-KR" altLang="en-US" sz="1200"/>
                <a:t>이메일</a:t>
              </a:r>
              <a:r>
                <a:rPr lang="en-US" altLang="ko-KR" sz="1200"/>
                <a:t>/</a:t>
              </a:r>
              <a:r>
                <a:rPr lang="ko-KR" altLang="en-US" sz="1200"/>
                <a:t>연락처를 다시 입력해 주세요</a:t>
              </a:r>
              <a:r>
                <a:rPr lang="en-US" altLang="ko-KR" sz="1200"/>
                <a:t>.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8DF4766-F0EE-40DF-BE82-978D6F68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62954A-A65A-4147-A3ED-8C5A5AB6C5DA}"/>
              </a:ext>
            </a:extLst>
          </p:cNvPr>
          <p:cNvGrpSpPr/>
          <p:nvPr/>
        </p:nvGrpSpPr>
        <p:grpSpPr>
          <a:xfrm>
            <a:off x="18284030" y="8394427"/>
            <a:ext cx="6681948" cy="5644574"/>
            <a:chOff x="3779409" y="4683738"/>
            <a:chExt cx="1865638" cy="1616706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3779409" y="4683738"/>
              <a:ext cx="1865638" cy="161670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/>
            </a:p>
            <a:p>
              <a:pPr algn="ctr"/>
              <a:endParaRPr lang="en-US" altLang="ko-KR" sz="4400"/>
            </a:p>
            <a:p>
              <a:pPr algn="ctr"/>
              <a:r>
                <a:rPr lang="ko-KR" altLang="en-US" sz="4400"/>
                <a:t>새 비밀번호</a:t>
              </a:r>
              <a:r>
                <a:rPr lang="en-US" altLang="ko-KR" sz="4400"/>
                <a:t>/</a:t>
              </a:r>
              <a:r>
                <a:rPr lang="ko-KR" altLang="en-US" sz="4400"/>
                <a:t>새 비밀번호 확인</a:t>
              </a:r>
              <a:r>
                <a:rPr lang="en-US" altLang="ko-KR" sz="4400"/>
                <a:t>/</a:t>
              </a:r>
              <a:r>
                <a:rPr lang="ko-KR" altLang="en-US" sz="4400"/>
                <a:t>이름</a:t>
              </a:r>
              <a:r>
                <a:rPr lang="en-US" altLang="ko-KR" sz="4400"/>
                <a:t>/</a:t>
              </a:r>
              <a:r>
                <a:rPr lang="ko-KR" altLang="en-US" sz="4400"/>
                <a:t>이메일</a:t>
              </a:r>
              <a:r>
                <a:rPr lang="en-US" altLang="ko-KR" sz="4400"/>
                <a:t>/</a:t>
              </a:r>
              <a:r>
                <a:rPr lang="ko-KR" altLang="en-US" sz="4400"/>
                <a:t>연락처</a:t>
              </a:r>
              <a:r>
                <a:rPr lang="en-US" altLang="ko-KR" sz="4400"/>
                <a:t>/</a:t>
              </a:r>
              <a:r>
                <a:rPr lang="ko-KR" altLang="en-US" sz="4400"/>
                <a:t>생년월일을 다시 입력해 주세요</a:t>
              </a:r>
              <a:r>
                <a:rPr lang="en-US" altLang="ko-KR" sz="4400"/>
                <a:t>.</a:t>
              </a:r>
              <a:endParaRPr lang="ko-KR" altLang="en-US" sz="600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5033DB5-A7E2-46C1-86A7-D18B39AB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728" y="4749919"/>
              <a:ext cx="635000" cy="448945"/>
            </a:xfrm>
            <a:prstGeom prst="rect">
              <a:avLst/>
            </a:prstGeom>
          </p:spPr>
        </p:pic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A536A71-38D0-4ED6-99F0-8563FDCE13B1}"/>
              </a:ext>
            </a:extLst>
          </p:cNvPr>
          <p:cNvCxnSpPr>
            <a:cxnSpLocks/>
          </p:cNvCxnSpPr>
          <p:nvPr/>
        </p:nvCxnSpPr>
        <p:spPr>
          <a:xfrm>
            <a:off x="-14405788" y="-7896030"/>
            <a:ext cx="321155" cy="478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F83E273-DD0E-4A6D-AFC0-AAA9F717A64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1145462" y="2325682"/>
            <a:ext cx="6438938" cy="1246082"/>
          </a:xfrm>
          <a:prstGeom prst="bentConnector3">
            <a:avLst>
              <a:gd name="adj1" fmla="val 99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A674FD-980D-404F-A14E-B3C2EE1BBE9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12001656" y="2325681"/>
            <a:ext cx="1928454" cy="2492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BD5E419-42E9-44BF-9333-230D41A1F482}"/>
              </a:ext>
            </a:extLst>
          </p:cNvPr>
          <p:cNvCxnSpPr>
            <a:cxnSpLocks/>
          </p:cNvCxnSpPr>
          <p:nvPr/>
        </p:nvCxnSpPr>
        <p:spPr>
          <a:xfrm>
            <a:off x="-15246995" y="-4296886"/>
            <a:ext cx="1161819" cy="497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6C65C7-612F-4E21-884F-2F47D30694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4621446" y="7142874"/>
            <a:ext cx="4228989" cy="829680"/>
          </a:xfrm>
          <a:prstGeom prst="bentConnector3">
            <a:avLst>
              <a:gd name="adj1" fmla="val 9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CECE072-88FD-4730-B388-5AA8CD3AF3D6}"/>
              </a:ext>
            </a:extLst>
          </p:cNvPr>
          <p:cNvCxnSpPr>
            <a:cxnSpLocks/>
          </p:cNvCxnSpPr>
          <p:nvPr/>
        </p:nvCxnSpPr>
        <p:spPr>
          <a:xfrm>
            <a:off x="-16794059" y="-2041235"/>
            <a:ext cx="1161819" cy="497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C19EFA6-3512-44AA-A78E-725142A7EF5B}"/>
              </a:ext>
            </a:extLst>
          </p:cNvPr>
          <p:cNvCxnSpPr>
            <a:cxnSpLocks/>
          </p:cNvCxnSpPr>
          <p:nvPr/>
        </p:nvCxnSpPr>
        <p:spPr>
          <a:xfrm rot="5400000">
            <a:off x="-20469083" y="-1631131"/>
            <a:ext cx="1412992" cy="592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8ADC07F3-D24B-4E61-A89A-2C29E914B918}"/>
              </a:ext>
            </a:extLst>
          </p:cNvPr>
          <p:cNvSpPr/>
          <p:nvPr/>
        </p:nvSpPr>
        <p:spPr>
          <a:xfrm>
            <a:off x="-22598320" y="-1020625"/>
            <a:ext cx="5078682" cy="248506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 비밀번호와 새 비밀번호 확인의 </a:t>
            </a:r>
            <a:r>
              <a:rPr lang="ko-KR" altLang="en-US" sz="1200" err="1"/>
              <a:t>입력값이</a:t>
            </a:r>
            <a:r>
              <a:rPr lang="ko-KR" altLang="en-US" sz="1200"/>
              <a:t> 서로 같나요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048F952-34EC-458E-AB08-AEFF149BE8D4}"/>
              </a:ext>
            </a:extLst>
          </p:cNvPr>
          <p:cNvCxnSpPr>
            <a:cxnSpLocks/>
          </p:cNvCxnSpPr>
          <p:nvPr/>
        </p:nvCxnSpPr>
        <p:spPr>
          <a:xfrm>
            <a:off x="-18715571" y="221904"/>
            <a:ext cx="1161819" cy="497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6357C03-9A77-4A56-8DAD-516563D72CF8}"/>
              </a:ext>
            </a:extLst>
          </p:cNvPr>
          <p:cNvGrpSpPr/>
          <p:nvPr/>
        </p:nvGrpSpPr>
        <p:grpSpPr>
          <a:xfrm>
            <a:off x="-19498210" y="367886"/>
            <a:ext cx="3939450" cy="2346186"/>
            <a:chOff x="10018617" y="5055742"/>
            <a:chExt cx="2024327" cy="1605276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0980750-E398-4255-9700-C8DC1D4728BA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r>
                <a:rPr lang="ko-KR" altLang="en-US" sz="1200"/>
                <a:t>비밀번호가 일치하지 않습니다</a:t>
              </a:r>
              <a:r>
                <a:rPr lang="en-US" altLang="ko-KR" sz="1200"/>
                <a:t>..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13AEFF5-B151-48EE-9876-B57056AA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0441B5D-7D8C-4ABB-B99C-166A09924E48}"/>
              </a:ext>
            </a:extLst>
          </p:cNvPr>
          <p:cNvSpPr txBox="1"/>
          <p:nvPr/>
        </p:nvSpPr>
        <p:spPr>
          <a:xfrm>
            <a:off x="-19016984" y="-273259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0E3A49-BF66-41B6-BD74-6A48BEBD6C59}"/>
              </a:ext>
            </a:extLst>
          </p:cNvPr>
          <p:cNvSpPr txBox="1"/>
          <p:nvPr/>
        </p:nvSpPr>
        <p:spPr>
          <a:xfrm>
            <a:off x="-21665866" y="-251434"/>
            <a:ext cx="6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B4AD3BF-A75D-4550-A5A9-AEA7482140D7}"/>
              </a:ext>
            </a:extLst>
          </p:cNvPr>
          <p:cNvCxnSpPr>
            <a:cxnSpLocks/>
            <a:endCxn id="90" idx="0"/>
          </p:cNvCxnSpPr>
          <p:nvPr/>
        </p:nvCxnSpPr>
        <p:spPr>
          <a:xfrm rot="5400000">
            <a:off x="-22273518" y="698696"/>
            <a:ext cx="1467553" cy="517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368FAF0-A535-40FA-B071-77C8345D9BD1}"/>
              </a:ext>
            </a:extLst>
          </p:cNvPr>
          <p:cNvCxnSpPr>
            <a:cxnSpLocks/>
          </p:cNvCxnSpPr>
          <p:nvPr/>
        </p:nvCxnSpPr>
        <p:spPr>
          <a:xfrm>
            <a:off x="-21202954" y="3616128"/>
            <a:ext cx="189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평행 사변형 89">
            <a:extLst>
              <a:ext uri="{FF2B5EF4-FFF2-40B4-BE49-F238E27FC236}">
                <a16:creationId xmlns:a16="http://schemas.microsoft.com/office/drawing/2014/main" id="{D43F6122-5A49-41E3-A924-BC230022F84B}"/>
              </a:ext>
            </a:extLst>
          </p:cNvPr>
          <p:cNvSpPr/>
          <p:nvPr/>
        </p:nvSpPr>
        <p:spPr>
          <a:xfrm>
            <a:off x="-24030366" y="1691301"/>
            <a:ext cx="4463590" cy="101429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입력한 정보로 현재 회원 정보 변경</a:t>
            </a:r>
          </a:p>
        </p:txBody>
      </p:sp>
      <p:sp>
        <p:nvSpPr>
          <p:cNvPr id="91" name="원통형 90">
            <a:extLst>
              <a:ext uri="{FF2B5EF4-FFF2-40B4-BE49-F238E27FC236}">
                <a16:creationId xmlns:a16="http://schemas.microsoft.com/office/drawing/2014/main" id="{F3A43103-0E97-4AFE-A91B-F39A122C5603}"/>
              </a:ext>
            </a:extLst>
          </p:cNvPr>
          <p:cNvSpPr/>
          <p:nvPr/>
        </p:nvSpPr>
        <p:spPr>
          <a:xfrm>
            <a:off x="-22957675" y="2593421"/>
            <a:ext cx="2318208" cy="193001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826BD38-2983-48C9-A123-4799262484DC}"/>
              </a:ext>
            </a:extLst>
          </p:cNvPr>
          <p:cNvCxnSpPr>
            <a:cxnSpLocks/>
          </p:cNvCxnSpPr>
          <p:nvPr/>
        </p:nvCxnSpPr>
        <p:spPr>
          <a:xfrm>
            <a:off x="-21823346" y="2450346"/>
            <a:ext cx="0" cy="42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AB3309B-FD47-46B1-9038-F124F8DEA1F3}"/>
              </a:ext>
            </a:extLst>
          </p:cNvPr>
          <p:cNvCxnSpPr>
            <a:cxnSpLocks/>
          </p:cNvCxnSpPr>
          <p:nvPr/>
        </p:nvCxnSpPr>
        <p:spPr>
          <a:xfrm>
            <a:off x="-18625742" y="4547187"/>
            <a:ext cx="0" cy="90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4D5E96-0693-41E1-B5D3-FA0AF3530E2D}"/>
              </a:ext>
            </a:extLst>
          </p:cNvPr>
          <p:cNvSpPr/>
          <p:nvPr/>
        </p:nvSpPr>
        <p:spPr>
          <a:xfrm>
            <a:off x="-20432331" y="5311147"/>
            <a:ext cx="3640572" cy="8705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C4053A-ECD8-45A4-B4E4-5BF3312F8F08}"/>
              </a:ext>
            </a:extLst>
          </p:cNvPr>
          <p:cNvCxnSpPr>
            <a:cxnSpLocks/>
          </p:cNvCxnSpPr>
          <p:nvPr/>
        </p:nvCxnSpPr>
        <p:spPr>
          <a:xfrm>
            <a:off x="-19547418" y="5747806"/>
            <a:ext cx="3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6AAD24-3C47-4137-AE99-442C0E61405C}"/>
              </a:ext>
            </a:extLst>
          </p:cNvPr>
          <p:cNvSpPr/>
          <p:nvPr/>
        </p:nvSpPr>
        <p:spPr>
          <a:xfrm>
            <a:off x="-23134599" y="5302759"/>
            <a:ext cx="3640572" cy="8705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4B844A-0266-4A54-BE08-970C2D7F1647}"/>
              </a:ext>
            </a:extLst>
          </p:cNvPr>
          <p:cNvGrpSpPr/>
          <p:nvPr/>
        </p:nvGrpSpPr>
        <p:grpSpPr>
          <a:xfrm>
            <a:off x="-21144840" y="2044483"/>
            <a:ext cx="5065590" cy="3172676"/>
            <a:chOff x="2319042" y="6942505"/>
            <a:chExt cx="2603006" cy="2170766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76EB0C32-0E53-4F2A-BB05-610825345EF3}"/>
                </a:ext>
              </a:extLst>
            </p:cNvPr>
            <p:cNvSpPr/>
            <p:nvPr/>
          </p:nvSpPr>
          <p:spPr>
            <a:xfrm>
              <a:off x="2319042" y="6942505"/>
              <a:ext cx="2603006" cy="217076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개인정보 변경이 성공적으로 되었습니다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B2E6C142-1BF4-496B-9562-A6B54DFE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519" y="7157422"/>
              <a:ext cx="635000" cy="448945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B874245-4AFD-4D51-83E8-E38066E09DE9}"/>
              </a:ext>
            </a:extLst>
          </p:cNvPr>
          <p:cNvSpPr txBox="1"/>
          <p:nvPr/>
        </p:nvSpPr>
        <p:spPr>
          <a:xfrm>
            <a:off x="8374407" y="5958082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Y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12C7F-8525-4AA8-8085-569D0467D6C3}"/>
              </a:ext>
            </a:extLst>
          </p:cNvPr>
          <p:cNvSpPr txBox="1"/>
          <p:nvPr/>
        </p:nvSpPr>
        <p:spPr>
          <a:xfrm>
            <a:off x="15120830" y="5877169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5E29290-F7A5-4F88-B2AE-7B53F447DA84}"/>
              </a:ext>
            </a:extLst>
          </p:cNvPr>
          <p:cNvCxnSpPr>
            <a:cxnSpLocks/>
          </p:cNvCxnSpPr>
          <p:nvPr/>
        </p:nvCxnSpPr>
        <p:spPr>
          <a:xfrm>
            <a:off x="15186066" y="7148345"/>
            <a:ext cx="6438938" cy="1246082"/>
          </a:xfrm>
          <a:prstGeom prst="bentConnector3">
            <a:avLst>
              <a:gd name="adj1" fmla="val 99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5AE3F50-2002-4080-85CB-4B10D07A875A}"/>
              </a:ext>
            </a:extLst>
          </p:cNvPr>
          <p:cNvSpPr/>
          <p:nvPr/>
        </p:nvSpPr>
        <p:spPr>
          <a:xfrm>
            <a:off x="26944356" y="-18601288"/>
            <a:ext cx="3794608" cy="10934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FA1355-8908-4ABF-9A5C-FEA7C785AE2A}"/>
              </a:ext>
            </a:extLst>
          </p:cNvPr>
          <p:cNvSpPr/>
          <p:nvPr/>
        </p:nvSpPr>
        <p:spPr>
          <a:xfrm>
            <a:off x="26975568" y="-16393636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err="1"/>
              <a:t>필드값</a:t>
            </a:r>
            <a:r>
              <a:rPr lang="ko-KR" altLang="en-US" sz="4000"/>
              <a:t> 입력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576EDBE-9540-4F6E-BB9F-EFB224766DD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25100632" y="-15846918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DF34E02A-29DB-4817-B4A3-7F8D8A723C7B}"/>
              </a:ext>
            </a:extLst>
          </p:cNvPr>
          <p:cNvSpPr/>
          <p:nvPr/>
        </p:nvSpPr>
        <p:spPr>
          <a:xfrm>
            <a:off x="26063132" y="-12537248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FD9444-2F2F-4EC1-9DFC-8E32B908B687}"/>
              </a:ext>
            </a:extLst>
          </p:cNvPr>
          <p:cNvSpPr txBox="1"/>
          <p:nvPr/>
        </p:nvSpPr>
        <p:spPr>
          <a:xfrm>
            <a:off x="25723301" y="-11716315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63FF1F-DBD2-40B4-B0F7-418A054413F7}"/>
              </a:ext>
            </a:extLst>
          </p:cNvPr>
          <p:cNvSpPr txBox="1"/>
          <p:nvPr/>
        </p:nvSpPr>
        <p:spPr>
          <a:xfrm>
            <a:off x="31316069" y="-11732315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DFFD48A-D92B-41DF-BC37-7F01507F568E}"/>
              </a:ext>
            </a:extLst>
          </p:cNvPr>
          <p:cNvGrpSpPr/>
          <p:nvPr/>
        </p:nvGrpSpPr>
        <p:grpSpPr>
          <a:xfrm>
            <a:off x="19893685" y="-18642124"/>
            <a:ext cx="5215454" cy="4488944"/>
            <a:chOff x="1196766" y="919169"/>
            <a:chExt cx="2571224" cy="244522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C61F0CB-6628-4EF0-BB76-6F803BF93266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FA1CDA2-A285-4096-A8E7-AD7141856048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7D35F2F-F3EA-4D93-8B6F-98273DE9E417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C6BC64-A2AD-4AE8-9F26-8CE5003ED33A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19DF7B6-5794-4796-B93D-5E86E438B179}"/>
              </a:ext>
            </a:extLst>
          </p:cNvPr>
          <p:cNvSpPr/>
          <p:nvPr/>
        </p:nvSpPr>
        <p:spPr>
          <a:xfrm>
            <a:off x="26975568" y="-14092466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 버튼 클릭</a:t>
            </a:r>
          </a:p>
        </p:txBody>
      </p:sp>
      <p:sp>
        <p:nvSpPr>
          <p:cNvPr id="112" name="순서도: 판단 111">
            <a:extLst>
              <a:ext uri="{FF2B5EF4-FFF2-40B4-BE49-F238E27FC236}">
                <a16:creationId xmlns:a16="http://schemas.microsoft.com/office/drawing/2014/main" id="{8B6EC1FC-86F1-49C5-B66E-16EA30DE25BB}"/>
              </a:ext>
            </a:extLst>
          </p:cNvPr>
          <p:cNvSpPr/>
          <p:nvPr/>
        </p:nvSpPr>
        <p:spPr>
          <a:xfrm>
            <a:off x="20331596" y="-10087859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입력한 비밀번호가 현재 비밀번호인가요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6B84C8F-ACD4-4747-B341-B38F805A2B54}"/>
              </a:ext>
            </a:extLst>
          </p:cNvPr>
          <p:cNvCxnSpPr>
            <a:cxnSpLocks/>
          </p:cNvCxnSpPr>
          <p:nvPr/>
        </p:nvCxnSpPr>
        <p:spPr>
          <a:xfrm>
            <a:off x="28872872" y="-17507852"/>
            <a:ext cx="0" cy="11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96DD324-E85D-4AD2-BD70-3A621632643D}"/>
              </a:ext>
            </a:extLst>
          </p:cNvPr>
          <p:cNvSpPr/>
          <p:nvPr/>
        </p:nvSpPr>
        <p:spPr>
          <a:xfrm>
            <a:off x="26547188" y="-7268666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‘</a:t>
            </a:r>
            <a:r>
              <a:rPr lang="ko-KR" altLang="en-US" sz="2800"/>
              <a:t>비밀번호를 다시 입력해 주세요</a:t>
            </a:r>
            <a:r>
              <a:rPr lang="en-US" altLang="ko-KR" sz="2800"/>
              <a:t>.’ </a:t>
            </a:r>
            <a:r>
              <a:rPr lang="ko-KR" altLang="en-US" sz="2800"/>
              <a:t>출력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3440463-9432-4072-8E3E-1375A3AC44AB}"/>
              </a:ext>
            </a:extLst>
          </p:cNvPr>
          <p:cNvSpPr/>
          <p:nvPr/>
        </p:nvSpPr>
        <p:spPr>
          <a:xfrm>
            <a:off x="15579331" y="-7268666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개인정보 관리 화면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8237B2-896C-4710-9F0E-49917C11B9AE}"/>
              </a:ext>
            </a:extLst>
          </p:cNvPr>
          <p:cNvGrpSpPr/>
          <p:nvPr/>
        </p:nvGrpSpPr>
        <p:grpSpPr>
          <a:xfrm>
            <a:off x="33004676" y="-10082714"/>
            <a:ext cx="5272284" cy="3697638"/>
            <a:chOff x="10302016" y="4376236"/>
            <a:chExt cx="2282094" cy="172871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16059C3-E914-40B1-9A03-F02DF32B17BA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/>
            </a:p>
            <a:p>
              <a:pPr algn="ctr"/>
              <a:endParaRPr lang="en-US" altLang="ko-KR" sz="3200"/>
            </a:p>
            <a:p>
              <a:pPr algn="ctr"/>
              <a:r>
                <a:rPr lang="ko-KR" altLang="en-US" sz="3200"/>
                <a:t>이 입력란을 작성하세요</a:t>
              </a:r>
              <a:r>
                <a:rPr lang="en-US" altLang="ko-KR" sz="3200"/>
                <a:t>.</a:t>
              </a:r>
              <a:endParaRPr lang="ko-KR" altLang="en-US" sz="4400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AB3DC437-E902-4C99-8929-65CA42C8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95EB27FC-8F7A-4F20-81A8-6D92E4EAD83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31630868" y="-10641441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4DB025-A6EA-4118-AF73-477F7850814B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23192510" y="-10641441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7FFD487-F080-463D-8123-63FC042EA331}"/>
              </a:ext>
            </a:extLst>
          </p:cNvPr>
          <p:cNvCxnSpPr>
            <a:cxnSpLocks/>
          </p:cNvCxnSpPr>
          <p:nvPr/>
        </p:nvCxnSpPr>
        <p:spPr>
          <a:xfrm>
            <a:off x="26038100" y="-8162592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E6A64EE-67B8-462C-A88C-AC997AF84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76635" y="-8162592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2381CB9-3052-4A0B-9E17-807C2CC6D415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7476635" y="-6175230"/>
            <a:ext cx="0" cy="106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E1FA7DA-9577-4FEA-9943-D72AF79D73DD}"/>
              </a:ext>
            </a:extLst>
          </p:cNvPr>
          <p:cNvCxnSpPr>
            <a:cxnSpLocks/>
          </p:cNvCxnSpPr>
          <p:nvPr/>
        </p:nvCxnSpPr>
        <p:spPr>
          <a:xfrm>
            <a:off x="28847000" y="-15360913"/>
            <a:ext cx="2160" cy="1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7AACF6-90A5-4658-81F9-7414E8BF3F6C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28850240" y="-12999030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6A72F-1950-4897-A616-F1417C2E3189}"/>
              </a:ext>
            </a:extLst>
          </p:cNvPr>
          <p:cNvSpPr txBox="1"/>
          <p:nvPr/>
        </p:nvSpPr>
        <p:spPr>
          <a:xfrm>
            <a:off x="20016797" y="-9299632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7A7158-BCD2-4FC0-AA71-3857C284E0D8}"/>
              </a:ext>
            </a:extLst>
          </p:cNvPr>
          <p:cNvSpPr txBox="1"/>
          <p:nvPr/>
        </p:nvSpPr>
        <p:spPr>
          <a:xfrm>
            <a:off x="25885191" y="-9240837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-1133120" y="-228702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Flowchart</a:t>
            </a:r>
            <a:endParaRPr lang="ko-KR" altLang="en-US" sz="4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개인정보 변경이 성공적으로 되었습니다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/>
              <a:t>INDEX</a:t>
            </a:r>
            <a:endParaRPr lang="ko-KR" altLang="en-US" sz="54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Wireframe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800754" y="754200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7173859" y="7022279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정말로 탈퇴하겠습니까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7018663" y="750923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10072904" y="84452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4651980" y="8732542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5295118" y="9841864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5892595" y="9493475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10721394" y="1029080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9881198" y="10588372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13432336" y="1029890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/>
          <p:nvPr/>
        </p:nvCxnSpPr>
        <p:spPr>
          <a:xfrm>
            <a:off x="9864778" y="7940622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/>
          <p:nvPr/>
        </p:nvCxnSpPr>
        <p:spPr>
          <a:xfrm rot="10800000" flipV="1">
            <a:off x="5872828" y="7939487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BE9A5A-7E66-467A-BABD-D97C5671C85E}"/>
              </a:ext>
            </a:extLst>
          </p:cNvPr>
          <p:cNvCxnSpPr>
            <a:cxnSpLocks/>
          </p:cNvCxnSpPr>
          <p:nvPr/>
        </p:nvCxnSpPr>
        <p:spPr>
          <a:xfrm>
            <a:off x="6486353" y="10502127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D2BA85-DA14-4AD5-8AEE-8C36B526A949}"/>
              </a:ext>
            </a:extLst>
          </p:cNvPr>
          <p:cNvGrpSpPr/>
          <p:nvPr/>
        </p:nvGrpSpPr>
        <p:grpSpPr>
          <a:xfrm>
            <a:off x="2127380" y="7325830"/>
            <a:ext cx="2524600" cy="1922126"/>
            <a:chOff x="-4926061" y="1772988"/>
            <a:chExt cx="2524600" cy="192212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-4926061" y="1772988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예약 정보가 남아 있어 회원탈퇴를 할 수 없습니다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88955" y="1930532"/>
              <a:ext cx="635000" cy="448945"/>
            </a:xfrm>
            <a:prstGeom prst="rect">
              <a:avLst/>
            </a:prstGeom>
          </p:spPr>
        </p:pic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2D974E-326C-47B0-9A96-8590E2B79F9C}"/>
              </a:ext>
            </a:extLst>
          </p:cNvPr>
          <p:cNvCxnSpPr>
            <a:cxnSpLocks/>
          </p:cNvCxnSpPr>
          <p:nvPr/>
        </p:nvCxnSpPr>
        <p:spPr>
          <a:xfrm>
            <a:off x="12592140" y="10588372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95B6F5F-A4FA-4E8A-BBD9-46B6100D3071}"/>
              </a:ext>
            </a:extLst>
          </p:cNvPr>
          <p:cNvSpPr/>
          <p:nvPr/>
        </p:nvSpPr>
        <p:spPr>
          <a:xfrm>
            <a:off x="4651980" y="5625037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예약 정보가 남아 있나요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E828C93-A91C-4016-9A78-0B0AADBBA6BE}"/>
              </a:ext>
            </a:extLst>
          </p:cNvPr>
          <p:cNvCxnSpPr/>
          <p:nvPr/>
        </p:nvCxnSpPr>
        <p:spPr>
          <a:xfrm>
            <a:off x="7361050" y="6525209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6FB2E7-3BAA-4C1B-ACF3-9F0D04D487E4}"/>
              </a:ext>
            </a:extLst>
          </p:cNvPr>
          <p:cNvSpPr txBox="1"/>
          <p:nvPr/>
        </p:nvSpPr>
        <p:spPr>
          <a:xfrm>
            <a:off x="7205854" y="614475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BB0E7E5-1D0F-4DAA-987F-9AA17E2A1D59}"/>
              </a:ext>
            </a:extLst>
          </p:cNvPr>
          <p:cNvCxnSpPr/>
          <p:nvPr/>
        </p:nvCxnSpPr>
        <p:spPr>
          <a:xfrm rot="10800000" flipV="1">
            <a:off x="3350949" y="6525209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9FD92F-34F6-44D4-B16E-4FAC3DDAABD5}"/>
              </a:ext>
            </a:extLst>
          </p:cNvPr>
          <p:cNvSpPr txBox="1"/>
          <p:nvPr/>
        </p:nvSpPr>
        <p:spPr>
          <a:xfrm>
            <a:off x="4496784" y="607128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0F79550B-5FE5-4ED2-A903-A08ACBE2E5BC}"/>
              </a:ext>
            </a:extLst>
          </p:cNvPr>
          <p:cNvSpPr/>
          <p:nvPr/>
        </p:nvSpPr>
        <p:spPr>
          <a:xfrm>
            <a:off x="4859684" y="2904065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예약 정보 검사</a:t>
            </a:r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C64E321D-0E15-4144-9915-9AF2A445604B}"/>
              </a:ext>
            </a:extLst>
          </p:cNvPr>
          <p:cNvSpPr/>
          <p:nvPr/>
        </p:nvSpPr>
        <p:spPr>
          <a:xfrm>
            <a:off x="5402506" y="3956122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 DB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491359-9336-453A-8F49-0F171A12BDD7}"/>
              </a:ext>
            </a:extLst>
          </p:cNvPr>
          <p:cNvCxnSpPr>
            <a:cxnSpLocks/>
          </p:cNvCxnSpPr>
          <p:nvPr/>
        </p:nvCxnSpPr>
        <p:spPr>
          <a:xfrm>
            <a:off x="5999983" y="3607733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ABCEBD-16B9-48B1-B838-C6FC4CD85C9E}"/>
              </a:ext>
            </a:extLst>
          </p:cNvPr>
          <p:cNvCxnSpPr>
            <a:cxnSpLocks/>
          </p:cNvCxnSpPr>
          <p:nvPr/>
        </p:nvCxnSpPr>
        <p:spPr>
          <a:xfrm>
            <a:off x="6006515" y="5276648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570D6F-267F-4B07-BC0A-1E67B2C5272A}"/>
              </a:ext>
            </a:extLst>
          </p:cNvPr>
          <p:cNvGrpSpPr/>
          <p:nvPr/>
        </p:nvGrpSpPr>
        <p:grpSpPr>
          <a:xfrm>
            <a:off x="7395014" y="9587256"/>
            <a:ext cx="2524600" cy="1922126"/>
            <a:chOff x="-4926061" y="1772988"/>
            <a:chExt cx="2524600" cy="192212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D773CDC-079F-4637-BCD5-929B30A3D942}"/>
                </a:ext>
              </a:extLst>
            </p:cNvPr>
            <p:cNvSpPr/>
            <p:nvPr/>
          </p:nvSpPr>
          <p:spPr>
            <a:xfrm>
              <a:off x="-4926061" y="1772988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그동안 이용해 주셔서 감사합니다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738B8D1-CE9B-4F31-8001-B1139247E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88955" y="1930532"/>
              <a:ext cx="635000" cy="448945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6FC6E1-5AC7-4662-A804-F343246C86B9}"/>
              </a:ext>
            </a:extLst>
          </p:cNvPr>
          <p:cNvSpPr/>
          <p:nvPr/>
        </p:nvSpPr>
        <p:spPr>
          <a:xfrm>
            <a:off x="7395014" y="3055690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1-1</a:t>
            </a: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6C3CD56-5033-4AB7-AFBA-0E4A5DA91685}"/>
              </a:ext>
            </a:extLst>
          </p:cNvPr>
          <p:cNvSpPr/>
          <p:nvPr/>
        </p:nvSpPr>
        <p:spPr>
          <a:xfrm>
            <a:off x="8243537" y="6000473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1-3</a:t>
            </a:r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491AF84-BE57-4E74-834D-0B8C182F453F}"/>
              </a:ext>
            </a:extLst>
          </p:cNvPr>
          <p:cNvSpPr/>
          <p:nvPr/>
        </p:nvSpPr>
        <p:spPr>
          <a:xfrm>
            <a:off x="2956512" y="603567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1-2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BA2E3EE-2E6E-407A-A802-909CB6A90DF7}"/>
              </a:ext>
            </a:extLst>
          </p:cNvPr>
          <p:cNvSpPr/>
          <p:nvPr/>
        </p:nvSpPr>
        <p:spPr>
          <a:xfrm>
            <a:off x="10835879" y="7438736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1-5</a:t>
            </a:r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A90D336-5688-4B3C-9239-D6498A7AF5E3}"/>
              </a:ext>
            </a:extLst>
          </p:cNvPr>
          <p:cNvSpPr/>
          <p:nvPr/>
        </p:nvSpPr>
        <p:spPr>
          <a:xfrm>
            <a:off x="5402506" y="748337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1-4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2B1790-16D5-476C-AC5C-5FFA9D447E1E}"/>
              </a:ext>
            </a:extLst>
          </p:cNvPr>
          <p:cNvSpPr/>
          <p:nvPr/>
        </p:nvSpPr>
        <p:spPr>
          <a:xfrm>
            <a:off x="7026273" y="8924145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220186" y="-2996125"/>
            <a:ext cx="1581052" cy="5139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-2482203"/>
            <a:ext cx="4195" cy="4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215989" y="-2027196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err="1"/>
              <a:t>필드값</a:t>
            </a:r>
            <a:r>
              <a:rPr lang="ko-KR" altLang="en-US" sz="1400"/>
              <a:t> 입력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06516" y="-1512196"/>
            <a:ext cx="1" cy="94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309583" y="-36880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861737" y="-568947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로그인을 한 상태인가요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27492" y="-40157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-3425905" y="9444119"/>
            <a:ext cx="1250723" cy="139481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-1409198" y="3945840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시작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884669" y="1013810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>
            <a:cxnSpLocks/>
          </p:cNvCxnSpPr>
          <p:nvPr/>
        </p:nvCxnSpPr>
        <p:spPr>
          <a:xfrm>
            <a:off x="7170522" y="208382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3796775" y="198162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7177F6-19FA-4D2B-9078-E1A1E1837FC3}"/>
              </a:ext>
            </a:extLst>
          </p:cNvPr>
          <p:cNvGrpSpPr/>
          <p:nvPr/>
        </p:nvGrpSpPr>
        <p:grpSpPr>
          <a:xfrm>
            <a:off x="4960624" y="2166558"/>
            <a:ext cx="2133656" cy="1658484"/>
            <a:chOff x="9298162" y="2111521"/>
            <a:chExt cx="2133656" cy="165848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목적지</a:t>
              </a:r>
              <a:r>
                <a:rPr lang="en-US" altLang="ko-KR" sz="1600"/>
                <a:t>/</a:t>
              </a:r>
              <a:r>
                <a:rPr lang="ko-KR" altLang="en-US" sz="1600"/>
                <a:t>체크인</a:t>
              </a:r>
              <a:r>
                <a:rPr lang="en-US" altLang="ko-KR" sz="1600"/>
                <a:t>/</a:t>
              </a:r>
              <a:r>
                <a:rPr lang="ko-KR" altLang="en-US" sz="1600"/>
                <a:t>체크아웃</a:t>
              </a:r>
              <a:r>
                <a:rPr lang="en-US" altLang="ko-KR" sz="1600"/>
                <a:t>/</a:t>
              </a:r>
              <a:r>
                <a:rPr lang="ko-KR" altLang="en-US" sz="1600"/>
                <a:t>인원 수를 입력해 주세요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706F8E-31E3-4DC9-9434-26F922D830BD}"/>
              </a:ext>
            </a:extLst>
          </p:cNvPr>
          <p:cNvGrpSpPr/>
          <p:nvPr/>
        </p:nvGrpSpPr>
        <p:grpSpPr>
          <a:xfrm>
            <a:off x="1507215" y="-2946704"/>
            <a:ext cx="2173060" cy="3711532"/>
            <a:chOff x="1196766" y="919169"/>
            <a:chExt cx="2571224" cy="43015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82F082-14AB-4CF0-9F42-9E2490DFB72C}"/>
                </a:ext>
              </a:extLst>
            </p:cNvPr>
            <p:cNvSpPr/>
            <p:nvPr/>
          </p:nvSpPr>
          <p:spPr>
            <a:xfrm>
              <a:off x="1196766" y="958280"/>
              <a:ext cx="2567030" cy="42624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3BC09F-EA37-47FC-A433-A9E970A23D32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 검색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73A0F3-8FB7-46EB-80CF-8EC1139C15B0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512D54-47D6-4050-A05B-AD21D4BF7309}"/>
                </a:ext>
              </a:extLst>
            </p:cNvPr>
            <p:cNvSpPr/>
            <p:nvPr/>
          </p:nvSpPr>
          <p:spPr>
            <a:xfrm>
              <a:off x="1506487" y="235226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체크인 날짜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DF9EDD-9CBC-4911-8A38-ED368681CB40}"/>
                </a:ext>
              </a:extLst>
            </p:cNvPr>
            <p:cNvSpPr/>
            <p:nvPr/>
          </p:nvSpPr>
          <p:spPr>
            <a:xfrm>
              <a:off x="1506487" y="303570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체크아웃 날짜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86B06C-4C72-43BF-BE99-C4467B6F5C73}"/>
              </a:ext>
            </a:extLst>
          </p:cNvPr>
          <p:cNvSpPr/>
          <p:nvPr/>
        </p:nvSpPr>
        <p:spPr>
          <a:xfrm>
            <a:off x="1768974" y="-469798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인원 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EEF1F2-E84B-470C-BD39-8E3D029701AB}"/>
              </a:ext>
            </a:extLst>
          </p:cNvPr>
          <p:cNvSpPr/>
          <p:nvPr/>
        </p:nvSpPr>
        <p:spPr>
          <a:xfrm>
            <a:off x="1768974" y="149363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7A846-7B58-45D6-8A89-67059B1EF4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76730" y="-1770235"/>
            <a:ext cx="15392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CD5C565-575B-4E3D-8864-5503ACB9748D}"/>
              </a:ext>
            </a:extLst>
          </p:cNvPr>
          <p:cNvGrpSpPr/>
          <p:nvPr/>
        </p:nvGrpSpPr>
        <p:grpSpPr>
          <a:xfrm>
            <a:off x="7316123" y="671363"/>
            <a:ext cx="1852524" cy="1598634"/>
            <a:chOff x="5055129" y="3593638"/>
            <a:chExt cx="2567030" cy="178291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CD0C5D9-5C1F-4564-9B3C-2AB8E351A7C4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 후 사용 가능합니다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182BFDE-71CA-47B0-9DFD-BFA9119AEF9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820E5D5-18BB-4C9C-A5AE-E1DBF35720D4}"/>
              </a:ext>
            </a:extLst>
          </p:cNvPr>
          <p:cNvSpPr/>
          <p:nvPr/>
        </p:nvSpPr>
        <p:spPr>
          <a:xfrm>
            <a:off x="2651994" y="94096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err="1"/>
              <a:t>필드값을</a:t>
            </a:r>
            <a:r>
              <a:rPr lang="ko-KR" altLang="en-US" sz="1600"/>
              <a:t> 다 입력했나요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325CF96-3E30-423B-BBCE-F8FE453F271C}"/>
              </a:ext>
            </a:extLst>
          </p:cNvPr>
          <p:cNvCxnSpPr>
            <a:cxnSpLocks/>
          </p:cNvCxnSpPr>
          <p:nvPr/>
        </p:nvCxnSpPr>
        <p:spPr>
          <a:xfrm>
            <a:off x="4941554" y="1708077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FF74F3-2C99-4E03-B4F7-C71970B33BE3}"/>
              </a:ext>
            </a:extLst>
          </p:cNvPr>
          <p:cNvSpPr txBox="1"/>
          <p:nvPr/>
        </p:nvSpPr>
        <p:spPr>
          <a:xfrm>
            <a:off x="2600012" y="276065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DC22F-0B9F-4EE5-AE67-19D872C634AB}"/>
              </a:ext>
            </a:extLst>
          </p:cNvPr>
          <p:cNvSpPr txBox="1"/>
          <p:nvPr/>
        </p:nvSpPr>
        <p:spPr>
          <a:xfrm>
            <a:off x="2633746" y="1213643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BCE6F5F-4D8D-4C50-A3CC-CBEDAD6104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7972" y="1724879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78983D88-8AA7-4CDF-BF9F-54DC8ED0101F}"/>
              </a:ext>
            </a:extLst>
          </p:cNvPr>
          <p:cNvSpPr/>
          <p:nvPr/>
        </p:nvSpPr>
        <p:spPr>
          <a:xfrm>
            <a:off x="453192" y="2448361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체크아웃 날짜가 체크인 </a:t>
            </a:r>
            <a:r>
              <a:rPr lang="ko-KR" altLang="en-US" sz="1200" err="1"/>
              <a:t>날짜랑</a:t>
            </a:r>
            <a:r>
              <a:rPr lang="ko-KR" altLang="en-US" sz="1200"/>
              <a:t> 같거나 보다 늦나요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58A9E-08FF-416B-A5B4-D8C25B28A13C}"/>
              </a:ext>
            </a:extLst>
          </p:cNvPr>
          <p:cNvSpPr txBox="1"/>
          <p:nvPr/>
        </p:nvSpPr>
        <p:spPr>
          <a:xfrm>
            <a:off x="473221" y="273369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E55272E-FDCA-4825-8F1E-68876B4659F4}"/>
              </a:ext>
            </a:extLst>
          </p:cNvPr>
          <p:cNvCxnSpPr>
            <a:cxnSpLocks/>
          </p:cNvCxnSpPr>
          <p:nvPr/>
        </p:nvCxnSpPr>
        <p:spPr>
          <a:xfrm>
            <a:off x="2742752" y="3215470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DE4F110-CED8-4AF8-9B7D-DD5E5C62F1EC}"/>
              </a:ext>
            </a:extLst>
          </p:cNvPr>
          <p:cNvGrpSpPr/>
          <p:nvPr/>
        </p:nvGrpSpPr>
        <p:grpSpPr>
          <a:xfrm>
            <a:off x="2743161" y="3709580"/>
            <a:ext cx="2133656" cy="1658484"/>
            <a:chOff x="9298162" y="2111521"/>
            <a:chExt cx="2133656" cy="1658484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277DEE5-747A-43A8-A058-6AB4166223DC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체크인 날짜가 체크아웃 날짜보다 </a:t>
              </a:r>
              <a:r>
                <a:rPr lang="ko-KR" altLang="en-US" sz="1600" err="1"/>
                <a:t>크거가</a:t>
              </a:r>
              <a:r>
                <a:rPr lang="ko-KR" altLang="en-US" sz="1600"/>
                <a:t> 같을 수 업습니다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FE2836F-B47B-47A6-817F-2D24F191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8FA7812-FD39-4F27-BF56-7F8ABE68C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-591742" y="3215470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1BE9D5-EF34-414B-B093-3D3BD5A96898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-618671" y="4459762"/>
            <a:ext cx="0" cy="9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0EE2C6-B63A-4FA7-9418-304282CE51AF}"/>
              </a:ext>
            </a:extLst>
          </p:cNvPr>
          <p:cNvSpPr/>
          <p:nvPr/>
        </p:nvSpPr>
        <p:spPr>
          <a:xfrm>
            <a:off x="-1411496" y="536806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예약하기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AA8451-AB0D-45AE-BDC7-D9FA3CB94B43}"/>
              </a:ext>
            </a:extLst>
          </p:cNvPr>
          <p:cNvSpPr/>
          <p:nvPr/>
        </p:nvSpPr>
        <p:spPr>
          <a:xfrm>
            <a:off x="-1765749" y="679028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체크아웃 날짜가 체크인 </a:t>
            </a:r>
            <a:r>
              <a:rPr lang="ko-KR" altLang="en-US" sz="1200" err="1"/>
              <a:t>날짜랑</a:t>
            </a:r>
            <a:r>
              <a:rPr lang="ko-KR" altLang="en-US" sz="1200"/>
              <a:t> 같거나 보다 늦나요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C663D4-EADA-4101-91B1-3262C5B6EDEC}"/>
              </a:ext>
            </a:extLst>
          </p:cNvPr>
          <p:cNvCxnSpPr>
            <a:stCxn id="67" idx="2"/>
          </p:cNvCxnSpPr>
          <p:nvPr/>
        </p:nvCxnSpPr>
        <p:spPr>
          <a:xfrm>
            <a:off x="-620969" y="5881986"/>
            <a:ext cx="0" cy="97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CF4B44B-A911-45E1-B9B6-6A676E2AF84E}"/>
              </a:ext>
            </a:extLst>
          </p:cNvPr>
          <p:cNvCxnSpPr>
            <a:cxnSpLocks/>
          </p:cNvCxnSpPr>
          <p:nvPr/>
        </p:nvCxnSpPr>
        <p:spPr>
          <a:xfrm>
            <a:off x="523538" y="7563259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C4FB497-EB4B-4DB5-B903-0138223326A2}"/>
              </a:ext>
            </a:extLst>
          </p:cNvPr>
          <p:cNvSpPr txBox="1"/>
          <p:nvPr/>
        </p:nvSpPr>
        <p:spPr>
          <a:xfrm>
            <a:off x="405834" y="715718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1F9217B-FBED-41C8-9349-D8C134A176CB}"/>
              </a:ext>
            </a:extLst>
          </p:cNvPr>
          <p:cNvGrpSpPr/>
          <p:nvPr/>
        </p:nvGrpSpPr>
        <p:grpSpPr>
          <a:xfrm>
            <a:off x="735547" y="8026240"/>
            <a:ext cx="1852524" cy="1598634"/>
            <a:chOff x="5055129" y="3593638"/>
            <a:chExt cx="2567030" cy="178291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733DB1B-04C8-42F6-8463-BA993FE42371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결제에 실패하였습니다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DA1A3C0-3B30-4B42-8437-BDCAFED9D82F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53D2408-FAA8-4F1D-A992-AB758444BB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-2800542" y="7538635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9AB6CA-5D1A-4F3A-81F2-56AB2D967619}"/>
              </a:ext>
            </a:extLst>
          </p:cNvPr>
          <p:cNvSpPr txBox="1"/>
          <p:nvPr/>
        </p:nvSpPr>
        <p:spPr>
          <a:xfrm>
            <a:off x="-1790457" y="7114450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D6B608-9376-4131-A00C-7553EFD95D91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1661809" y="9624874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B0449218-7F0B-4579-ACB2-0C8D236FA18D}"/>
              </a:ext>
            </a:extLst>
          </p:cNvPr>
          <p:cNvSpPr/>
          <p:nvPr/>
        </p:nvSpPr>
        <p:spPr>
          <a:xfrm>
            <a:off x="-3947373" y="8269005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예약 정보 입력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763592-3D11-4846-A2FD-958C6E70517B}"/>
              </a:ext>
            </a:extLst>
          </p:cNvPr>
          <p:cNvCxnSpPr/>
          <p:nvPr/>
        </p:nvCxnSpPr>
        <p:spPr>
          <a:xfrm>
            <a:off x="-2800543" y="8930889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A3F65C-D3EE-487D-B219-F02ABAD2F314}"/>
              </a:ext>
            </a:extLst>
          </p:cNvPr>
          <p:cNvSpPr/>
          <p:nvPr/>
        </p:nvSpPr>
        <p:spPr>
          <a:xfrm>
            <a:off x="-6166338" y="9881489"/>
            <a:ext cx="1814630" cy="505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예약 관리 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EC4A81-7A50-49E2-A8E6-08F7250C698F}"/>
              </a:ext>
            </a:extLst>
          </p:cNvPr>
          <p:cNvCxnSpPr>
            <a:cxnSpLocks/>
            <a:stCxn id="76" idx="2"/>
            <a:endCxn id="88" idx="3"/>
          </p:cNvCxnSpPr>
          <p:nvPr/>
        </p:nvCxnSpPr>
        <p:spPr>
          <a:xfrm flipH="1" flipV="1">
            <a:off x="-4351708" y="10134068"/>
            <a:ext cx="925803" cy="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Wireframe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메인 화면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x)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3633"/>
              </p:ext>
            </p:extLst>
          </p:nvPr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</a:t>
                      </a:r>
                      <a:r>
                        <a:rPr lang="ko-KR" altLang="en-US" sz="1000" err="1"/>
                        <a:t>낫두면</a:t>
                      </a:r>
                      <a:r>
                        <a:rPr lang="ko-KR" altLang="en-US" sz="1000"/>
                        <a:t> 안 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한다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유효성과</a:t>
                      </a:r>
                      <a:r>
                        <a:rPr lang="en-US" altLang="ko-KR" sz="1000" b="1"/>
                        <a:t> </a:t>
                      </a:r>
                      <a:r>
                        <a:rPr lang="ko-KR" altLang="en-US" sz="1000" b="1"/>
                        <a:t>중복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아이디는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이름은 한글로만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이메일 유효성과 중복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이메일은 </a:t>
                      </a:r>
                      <a:r>
                        <a:rPr lang="en-US" altLang="ko-KR" sz="1000">
                          <a:hlinkClick r:id="rId4"/>
                        </a:rPr>
                        <a:t>***@***.(com,net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등</a:t>
                      </a:r>
                      <a:r>
                        <a:rPr lang="en-US" altLang="ko-KR" sz="1000"/>
                        <a:t>) </a:t>
                      </a:r>
                      <a:r>
                        <a:rPr lang="ko-KR" altLang="en-US" sz="1000"/>
                        <a:t>형태로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중복된 이메일은 사용할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연락처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연락처는 </a:t>
                      </a:r>
                      <a:r>
                        <a:rPr lang="en-US" altLang="ko-KR" sz="1000"/>
                        <a:t>‘-’ </a:t>
                      </a:r>
                      <a:r>
                        <a:rPr lang="ko-KR" altLang="en-US" sz="1000"/>
                        <a:t>없이 </a:t>
                      </a:r>
                      <a:r>
                        <a:rPr lang="en-US" altLang="ko-KR" sz="1000"/>
                        <a:t>‘010’</a:t>
                      </a:r>
                      <a:r>
                        <a:rPr lang="ko-KR" altLang="en-US" sz="1000"/>
                        <a:t>을 시작으로 숫자 </a:t>
                      </a:r>
                      <a:r>
                        <a:rPr lang="en-US" altLang="ko-KR" sz="1000"/>
                        <a:t>11</a:t>
                      </a:r>
                      <a:r>
                        <a:rPr lang="ko-KR" altLang="en-US" sz="1000"/>
                        <a:t>자리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중복된 연락처는 사용할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생년월일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생년월일은 숫자로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유효성과 중복 검사를 통과했을 때 확인을 눌러 회원가입을 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ex)aaa@aaa.com</a:t>
            </a:r>
            <a:endParaRPr lang="ko-KR" altLang="en-US" sz="105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</a:t>
            </a:r>
            <a:r>
              <a:rPr lang="ko-KR" altLang="en-US" sz="105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ex)19990815</a:t>
            </a:r>
            <a:endParaRPr lang="ko-KR" altLang="en-US" sz="105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C81E4-B6CD-43B9-9C10-51F601FE36F0}"/>
              </a:ext>
            </a:extLst>
          </p:cNvPr>
          <p:cNvSpPr/>
          <p:nvPr/>
        </p:nvSpPr>
        <p:spPr>
          <a:xfrm>
            <a:off x="3754071" y="2806017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8FE29F-742D-4039-8131-C0C6335C054B}"/>
              </a:ext>
            </a:extLst>
          </p:cNvPr>
          <p:cNvSpPr/>
          <p:nvPr/>
        </p:nvSpPr>
        <p:spPr>
          <a:xfrm>
            <a:off x="3754071" y="391270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3A2F44-86D9-4EA5-9C11-8624EDA13611}"/>
              </a:ext>
            </a:extLst>
          </p:cNvPr>
          <p:cNvSpPr/>
          <p:nvPr/>
        </p:nvSpPr>
        <p:spPr>
          <a:xfrm>
            <a:off x="3754071" y="4407276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기억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가능 여부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아이디와 비밀번호를 잘 입력했는지 확인 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 성공 시 메인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회원가입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회원가입 화면으로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아이디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아이디를 찾는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비밀번호를 찾는 화면으로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회원이 </a:t>
            </a:r>
            <a:r>
              <a:rPr lang="ko-KR" altLang="en-US" sz="700" err="1">
                <a:solidFill>
                  <a:srgbClr val="0462FC"/>
                </a:solidFill>
              </a:rPr>
              <a:t>아니신가요</a:t>
            </a:r>
            <a:r>
              <a:rPr lang="en-US" altLang="ko-KR" sz="700">
                <a:solidFill>
                  <a:srgbClr val="0462FC"/>
                </a:solidFill>
              </a:rPr>
              <a:t>? </a:t>
            </a:r>
            <a:r>
              <a:rPr lang="ko-KR" altLang="en-US" sz="70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>
                <a:solidFill>
                  <a:srgbClr val="0462FC"/>
                </a:solidFill>
              </a:rPr>
              <a:t>? </a:t>
            </a:r>
            <a:r>
              <a:rPr lang="ko-KR" altLang="en-US" sz="70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이름을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 </a:t>
            </a:r>
            <a:r>
              <a:rPr lang="ko-KR" altLang="en-US" sz="105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 찾기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일치하는 정보가 없습니다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 찾기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찾으시는 아이디는 </a:t>
            </a:r>
            <a:r>
              <a:rPr lang="en-US" altLang="ko-KR" sz="1000" b="1"/>
              <a:t>000</a:t>
            </a:r>
            <a:r>
              <a:rPr lang="ko-KR" altLang="en-US" sz="1000" b="1"/>
              <a:t>입니다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(</a:t>
                      </a:r>
                      <a:r>
                        <a:rPr lang="ko-KR" altLang="en-US" sz="1600"/>
                        <a:t>아이디 찾기</a:t>
                      </a:r>
                      <a:r>
                        <a:rPr lang="en-US" altLang="ko-KR" sz="1600"/>
                        <a:t>) &gt; </a:t>
                      </a:r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아이디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이름을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 </a:t>
            </a:r>
            <a:r>
              <a:rPr lang="ko-KR" altLang="en-US" sz="105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체크인 날짜가 체크아웃 날짜보다 더 늦은 날짜를 선택 못 하게       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만일 검색 시 </a:t>
                      </a:r>
                      <a:r>
                        <a:rPr lang="ko-KR" altLang="en-US" err="1"/>
                        <a:t>경고창</a:t>
                      </a:r>
                      <a:r>
                        <a:rPr lang="ko-KR" altLang="en-US"/>
                        <a:t> 발생 후 메인 화면으로 이동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인원 선택 시 태그 타입 </a:t>
                      </a:r>
                      <a:r>
                        <a:rPr lang="en-US" altLang="ko-KR"/>
                        <a:t>Number</a:t>
                      </a:r>
                      <a:r>
                        <a:rPr lang="ko-KR" altLang="en-US"/>
                        <a:t>로 수정</a:t>
                      </a:r>
                      <a:r>
                        <a:rPr lang="en-US" altLang="ko-KR"/>
                        <a:t>(1</a:t>
                      </a:r>
                      <a:r>
                        <a:rPr lang="ko-KR" altLang="en-US"/>
                        <a:t>명부터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명까지 제한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로그인이 필요할 때 로그인을 해야 한다는 메시지 </a:t>
                      </a:r>
                      <a:r>
                        <a:rPr lang="ko-KR" altLang="en-US" err="1"/>
                        <a:t>경고창</a:t>
                      </a:r>
                      <a:r>
                        <a:rPr lang="ko-KR" altLang="en-US"/>
                        <a:t> 출력 후 로그인 </a:t>
                      </a:r>
                      <a:r>
                        <a:rPr lang="ko-KR" altLang="en-US" err="1"/>
                        <a:t>페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이지로 이동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로그인 페이지에서 비밀번호 찾기 링크 위치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회원가입 이메일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연락처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생년월일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비밀번호 변경 시 변경이 완료되었으면 완료 메시지 화면에 출력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-DB</a:t>
                      </a:r>
                      <a:r>
                        <a:rPr lang="ko-KR" altLang="en-US"/>
                        <a:t>에 </a:t>
                      </a:r>
                      <a:r>
                        <a:rPr lang="en-US" altLang="ko-KR" err="1"/>
                        <a:t>sukbak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숙박</a:t>
                      </a:r>
                      <a:r>
                        <a:rPr lang="en-US" altLang="ko-KR"/>
                        <a:t>), restaurant(</a:t>
                      </a:r>
                      <a:r>
                        <a:rPr lang="ko-KR" altLang="en-US"/>
                        <a:t>음식점</a:t>
                      </a:r>
                      <a:r>
                        <a:rPr lang="en-US" altLang="ko-KR"/>
                        <a:t>), spot(</a:t>
                      </a:r>
                      <a:r>
                        <a:rPr lang="ko-KR" altLang="en-US" err="1"/>
                        <a:t>즐길거리</a:t>
                      </a:r>
                      <a:r>
                        <a:rPr lang="en-US" altLang="ko-KR"/>
                        <a:t>) </a:t>
                      </a:r>
                      <a:r>
                        <a:rPr lang="ko-KR" altLang="en-US"/>
                        <a:t>테이블 생성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컬럼은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총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개이고 각각 이름은 </a:t>
                      </a:r>
                      <a:r>
                        <a:rPr lang="en-US" altLang="ko-KR"/>
                        <a:t>title(</a:t>
                      </a:r>
                      <a:r>
                        <a:rPr lang="ko-KR" altLang="en-US"/>
                        <a:t>업소 명</a:t>
                      </a:r>
                      <a:r>
                        <a:rPr lang="en-US" altLang="ko-KR"/>
                        <a:t>), address(</a:t>
                      </a:r>
                      <a:r>
                        <a:rPr lang="ko-KR" altLang="en-US"/>
                        <a:t>주소</a:t>
                      </a:r>
                      <a:r>
                        <a:rPr lang="en-US" altLang="ko-KR"/>
                        <a:t>), </a:t>
                      </a:r>
                      <a:r>
                        <a:rPr lang="en-US" altLang="ko-KR" err="1"/>
                        <a:t>telno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전화번호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화면에서 카카오 지도 </a:t>
                      </a:r>
                      <a:r>
                        <a:rPr lang="en-US" altLang="ko-KR" err="1"/>
                        <a:t>api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넣기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화면에서 </a:t>
                      </a: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처음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이전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다음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끝</a:t>
                      </a:r>
                      <a:r>
                        <a:rPr lang="en-US" altLang="ko-KR"/>
                        <a:t>‘ </a:t>
                      </a:r>
                      <a:r>
                        <a:rPr lang="ko-KR" altLang="en-US"/>
                        <a:t>형태로 </a:t>
                      </a:r>
                      <a:r>
                        <a:rPr lang="ko-KR" altLang="en-US" err="1"/>
                        <a:t>페이징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(</a:t>
                      </a:r>
                      <a:r>
                        <a:rPr lang="ko-KR" altLang="en-US" sz="1600"/>
                        <a:t>아이디 찾기</a:t>
                      </a:r>
                      <a:r>
                        <a:rPr lang="en-US" altLang="ko-KR" sz="1600"/>
                        <a:t>) &gt; </a:t>
                      </a:r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이전 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이전 비밀번호 찾기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일치하는 정보가 없습니다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INDEX &gt; </a:t>
                      </a:r>
                      <a:r>
                        <a:rPr lang="ko-KR" altLang="en-US" sz="1400"/>
                        <a:t>로그인 </a:t>
                      </a:r>
                      <a:r>
                        <a:rPr lang="en-US" altLang="ko-KR" sz="1400"/>
                        <a:t>&gt; (</a:t>
                      </a:r>
                      <a:r>
                        <a:rPr lang="ko-KR" altLang="en-US" sz="1400"/>
                        <a:t>아이디 찾기</a:t>
                      </a:r>
                      <a:r>
                        <a:rPr lang="en-US" altLang="ko-KR" sz="1400"/>
                        <a:t>) &gt; </a:t>
                      </a:r>
                      <a:r>
                        <a:rPr lang="ko-KR" altLang="en-US" sz="1400"/>
                        <a:t>비밀번호 찾기 </a:t>
                      </a:r>
                      <a:r>
                        <a:rPr lang="en-US" altLang="ko-KR" sz="1400"/>
                        <a:t>&gt; </a:t>
                      </a:r>
                      <a:r>
                        <a:rPr lang="ko-KR" altLang="en-US" sz="140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6018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새 비밀번호 입력과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새로운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새 비밀번호 확인 입력과 유효성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확인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앞서 입력한 비밀번호와 똑같이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다르거나 공백일 경우 비활성화 되어 있는 확인 버튼이 활성 상태로 변하지 않습니다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변경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변경하실 비밀번호를 입력해 주세요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현재 비밀번호 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현재 사용자의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 확인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비밀번호가 맞으면 개인정보 관리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현재 비밀번호 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비밀번호가 틀려 다시 입력하는 메시지를 출력합니다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/>
              <a:t>비밀번호를 다시 입력해 주세요</a:t>
            </a:r>
            <a:r>
              <a:rPr lang="en-US" altLang="ko-KR" sz="1000" b="1" i="1"/>
              <a:t>.</a:t>
            </a:r>
            <a:endParaRPr lang="ko-KR" altLang="en-US" sz="1000" b="1" i="1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/>
              <a:t>사용자 </a:t>
            </a:r>
            <a:r>
              <a:rPr lang="ko-KR" altLang="en-US" sz="1050" err="1"/>
              <a:t>아아디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아이디는 비활성화 상태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아이디는 변경할 수 없으므로 비활성화 상태로 바뀝니다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비밀번호 유효성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비밀번호는 </a:t>
                      </a:r>
                      <a:r>
                        <a:rPr lang="en-US" altLang="ko-KR" sz="800"/>
                        <a:t>8</a:t>
                      </a:r>
                      <a:r>
                        <a:rPr lang="ko-KR" altLang="en-US" sz="800"/>
                        <a:t>자리 이상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비밀번호 확인 유효성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앞서 입력한 비밀번호화 똑같이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틀리게 입력하면 </a:t>
                      </a:r>
                      <a:r>
                        <a:rPr lang="ko-KR" altLang="en-US" sz="800" err="1"/>
                        <a:t>경고창</a:t>
                      </a:r>
                      <a:r>
                        <a:rPr lang="ko-KR" altLang="en-US" sz="800"/>
                        <a:t> 발생합니다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이메일 유효성과 중복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이메일은 </a:t>
                      </a:r>
                      <a:r>
                        <a:rPr lang="en-US" altLang="ko-KR" sz="800">
                          <a:hlinkClick r:id="rId4"/>
                        </a:rPr>
                        <a:t>***@***.(com,net</a:t>
                      </a:r>
                      <a:r>
                        <a:rPr lang="en-US" altLang="ko-KR" sz="800"/>
                        <a:t> </a:t>
                      </a:r>
                      <a:r>
                        <a:rPr lang="ko-KR" altLang="en-US" sz="800"/>
                        <a:t>등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형태로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중복된 이메일은 사용할 수 없습니다</a:t>
                      </a:r>
                      <a:r>
                        <a:rPr lang="en-US" altLang="ko-KR" sz="800"/>
                        <a:t>.(</a:t>
                      </a:r>
                      <a:r>
                        <a:rPr lang="ko-KR" altLang="en-US" sz="800"/>
                        <a:t>단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기존 이메일은 중복되어도 사용이 가능합니다</a:t>
                      </a:r>
                      <a:r>
                        <a:rPr lang="en-US" altLang="ko-KR" sz="800"/>
                        <a:t>.)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연락처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연락처는 </a:t>
                      </a:r>
                      <a:r>
                        <a:rPr lang="en-US" altLang="ko-KR" sz="800"/>
                        <a:t>‘-’ </a:t>
                      </a:r>
                      <a:r>
                        <a:rPr lang="ko-KR" altLang="en-US" sz="800"/>
                        <a:t>없이 </a:t>
                      </a:r>
                      <a:r>
                        <a:rPr lang="en-US" altLang="ko-KR" sz="800"/>
                        <a:t>‘010’</a:t>
                      </a:r>
                      <a:r>
                        <a:rPr lang="ko-KR" altLang="en-US" sz="800"/>
                        <a:t>을 시작으로 숫자 </a:t>
                      </a:r>
                      <a:r>
                        <a:rPr lang="en-US" altLang="ko-KR" sz="800"/>
                        <a:t>11</a:t>
                      </a:r>
                      <a:r>
                        <a:rPr lang="ko-KR" altLang="en-US" sz="800"/>
                        <a:t>자리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중복된 연락처는 사용할 수 없습니다</a:t>
                      </a:r>
                      <a:r>
                        <a:rPr lang="en-US" altLang="ko-KR" sz="800"/>
                        <a:t>.(</a:t>
                      </a:r>
                      <a:r>
                        <a:rPr lang="ko-KR" altLang="en-US" sz="800"/>
                        <a:t>단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기존 연락처는 중복되어도 사용이 가능합니다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)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/>
                        <a:t>생년월일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생년월일은 숫자로 </a:t>
                      </a:r>
                      <a:r>
                        <a:rPr lang="en-US" altLang="ko-KR" sz="800"/>
                        <a:t>8</a:t>
                      </a:r>
                      <a:r>
                        <a:rPr lang="ko-KR" altLang="en-US" sz="800"/>
                        <a:t>자리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확인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모든 </a:t>
                      </a:r>
                      <a:r>
                        <a:rPr lang="ko-KR" altLang="en-US" sz="800" err="1"/>
                        <a:t>필드값이</a:t>
                      </a:r>
                      <a:r>
                        <a:rPr lang="ko-KR" altLang="en-US" sz="800"/>
                        <a:t> 유효성과 중복 검사를 통과했을 때 확인을 눌러 회원가입을 할 수 있습니다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회원탈퇴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회원탈퇴 버튼을 </a:t>
                      </a:r>
                      <a:r>
                        <a:rPr lang="ko-KR" altLang="en-US" sz="800" err="1"/>
                        <a:t>클리갛면</a:t>
                      </a:r>
                      <a:r>
                        <a:rPr lang="ko-KR" altLang="en-US" sz="800"/>
                        <a:t> 다시 한번 회원을 탈퇴할 거냐고 물어봅니다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-’</a:t>
                      </a:r>
                      <a:r>
                        <a:rPr lang="ko-KR" altLang="en-US" sz="800"/>
                        <a:t>예</a:t>
                      </a:r>
                      <a:r>
                        <a:rPr lang="en-US" altLang="ko-KR" sz="800"/>
                        <a:t>＇</a:t>
                      </a:r>
                      <a:r>
                        <a:rPr lang="ko-KR" altLang="en-US" sz="800"/>
                        <a:t>를 클릭하면 회원탈퇴가 되고 </a:t>
                      </a:r>
                      <a:r>
                        <a:rPr lang="en-US" altLang="ko-KR" sz="800"/>
                        <a:t>‘</a:t>
                      </a:r>
                      <a:r>
                        <a:rPr lang="ko-KR" altLang="en-US" sz="800" err="1"/>
                        <a:t>아니오</a:t>
                      </a:r>
                      <a:r>
                        <a:rPr lang="en-US" altLang="ko-KR" sz="800"/>
                        <a:t>＇</a:t>
                      </a:r>
                      <a:r>
                        <a:rPr lang="ko-KR" altLang="en-US" sz="800"/>
                        <a:t>를 클릭하면 회원탈퇴가 되지 않습니다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홍길동</a:t>
            </a:r>
            <a:r>
              <a:rPr lang="en-US" altLang="ko-KR" sz="1050"/>
              <a:t>(</a:t>
            </a:r>
            <a:r>
              <a:rPr lang="ko-KR" altLang="en-US" sz="1050"/>
              <a:t>사용자 이름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>
                <a:hlinkClick r:id="rId5"/>
              </a:rPr>
              <a:t>aaa@aaa.com</a:t>
            </a:r>
            <a:r>
              <a:rPr lang="en-US" altLang="ko-KR" sz="1050"/>
              <a:t>(</a:t>
            </a:r>
            <a:r>
              <a:rPr lang="ko-KR" altLang="en-US" sz="1050"/>
              <a:t>사용자 이메일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01011111111(</a:t>
            </a:r>
            <a:r>
              <a:rPr lang="ko-KR" altLang="en-US" sz="1050"/>
              <a:t>사용자 연락처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19990815(</a:t>
            </a:r>
            <a:r>
              <a:rPr lang="ko-KR" altLang="en-US" sz="1050"/>
              <a:t>사용자 생년월일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9E62F3-BA3F-4EE9-BE0A-44175214A30D}"/>
              </a:ext>
            </a:extLst>
          </p:cNvPr>
          <p:cNvSpPr/>
          <p:nvPr/>
        </p:nvSpPr>
        <p:spPr>
          <a:xfrm>
            <a:off x="4517443" y="3995591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7F7931-AA62-4B01-B492-5B0841AF4F32}"/>
              </a:ext>
            </a:extLst>
          </p:cNvPr>
          <p:cNvSpPr/>
          <p:nvPr/>
        </p:nvSpPr>
        <p:spPr>
          <a:xfrm>
            <a:off x="4500796" y="442372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……..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화면</a:t>
                      </a:r>
                      <a:r>
                        <a:rPr lang="en-US" altLang="ko-KR" sz="1600"/>
                        <a:t> &gt; </a:t>
                      </a:r>
                      <a:r>
                        <a:rPr lang="ko-KR" altLang="en-US" sz="160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도움말 </a:t>
                      </a:r>
                      <a:r>
                        <a:rPr lang="ko-KR" altLang="en-US" sz="1000" b="1" err="1"/>
                        <a:t>팝업창</a:t>
                      </a:r>
                      <a:r>
                        <a:rPr lang="ko-KR" altLang="en-US" sz="1000" b="1"/>
                        <a:t> 발생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도움말 링크를 클릭 시 팝업창이 나오며 도움말 내용이 출력됩니다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도움말 </a:t>
            </a:r>
            <a:r>
              <a:rPr lang="en-US" altLang="ko-KR" sz="1000" b="1"/>
              <a:t>- Chrome</a:t>
            </a:r>
            <a:endParaRPr lang="ko-KR" altLang="en-US" sz="10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메인 화면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0)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제주도의 특색 있는 숙소를 </a:t>
              </a:r>
              <a:endParaRPr lang="en-US" altLang="ko-KR" sz="1600"/>
            </a:p>
            <a:p>
              <a:r>
                <a:rPr lang="ko-KR" altLang="en-US" sz="1600"/>
                <a:t>예약하세요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모든 위치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           연 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8158C7-6105-4F7B-AA4F-CAE68EA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CFDF94-463D-4F80-933D-7A67DD62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3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4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5</a:t>
              </a:r>
              <a:endParaRPr lang="ko-KR" altLang="en-US" sz="14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00</a:t>
            </a:r>
            <a:r>
              <a:rPr lang="ko-KR" altLang="en-US" sz="1400"/>
              <a:t>의 검색 결과입니다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100"/>
              <a:t>총 </a:t>
            </a:r>
            <a:r>
              <a:rPr lang="en-US" altLang="ko-KR" sz="1100"/>
              <a:t>0</a:t>
            </a:r>
            <a:r>
              <a:rPr lang="ko-KR" altLang="en-US" sz="1100"/>
              <a:t>개의 숙박 시설이 검색되었습니다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D123C5D-6E61-4F92-B5FD-28EB954D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…..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7002"/>
              </p:ext>
            </p:extLst>
          </p:nvPr>
        </p:nvGraphicFramePr>
        <p:xfrm>
          <a:off x="8820091" y="1243233"/>
          <a:ext cx="3294078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err="1"/>
                        <a:t>인포윈도우</a:t>
                      </a:r>
                      <a:r>
                        <a:rPr lang="ko-KR" altLang="en-US" sz="1000" b="1"/>
                        <a:t> 클릭 후 카카오 </a:t>
                      </a:r>
                      <a:r>
                        <a:rPr lang="ko-KR" altLang="en-US" sz="1000" b="1" err="1"/>
                        <a:t>맵으로</a:t>
                      </a:r>
                      <a:r>
                        <a:rPr lang="ko-KR" altLang="en-US" sz="1000" b="1"/>
                        <a:t> 주소 검색</a:t>
                      </a:r>
                      <a:endParaRPr lang="en-US" altLang="ko-KR" sz="1000" b="1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/>
                        <a:t>-</a:t>
                      </a:r>
                      <a:r>
                        <a:rPr lang="ko-KR" altLang="en-US" sz="1000" b="0" err="1"/>
                        <a:t>인포윈도우에</a:t>
                      </a:r>
                      <a:r>
                        <a:rPr lang="ko-KR" altLang="en-US" sz="1000" b="0"/>
                        <a:t> 해당 숙박 시설 주소를 카카오 </a:t>
                      </a:r>
                      <a:r>
                        <a:rPr lang="ko-KR" altLang="en-US" sz="1000" b="0" err="1"/>
                        <a:t>맵으로</a:t>
                      </a:r>
                      <a:r>
                        <a:rPr lang="ko-KR" altLang="en-US" sz="1000" b="0"/>
                        <a:t> 검색할 수 있도록 링크를 걸어 두었습니다</a:t>
                      </a:r>
                      <a:r>
                        <a:rPr lang="en-US" altLang="ko-KR" sz="1000" b="0"/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예약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예약과 결제를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목적지 검색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제주도의 특색 있는 숙소를 </a:t>
              </a:r>
              <a:endParaRPr lang="en-US" altLang="ko-KR" sz="1600"/>
            </a:p>
            <a:p>
              <a:r>
                <a:rPr lang="ko-KR" altLang="en-US" sz="1600"/>
                <a:t>예약하세요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           연 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3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4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5</a:t>
              </a:r>
              <a:endParaRPr lang="ko-KR" altLang="en-US" sz="14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00</a:t>
            </a:r>
            <a:r>
              <a:rPr lang="ko-KR" altLang="en-US" sz="1400"/>
              <a:t>의 검색 결과입니다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100"/>
              <a:t>총 </a:t>
            </a:r>
            <a:r>
              <a:rPr lang="en-US" altLang="ko-KR" sz="1100"/>
              <a:t>0</a:t>
            </a:r>
            <a:r>
              <a:rPr lang="ko-KR" altLang="en-US" sz="1100"/>
              <a:t>개의 숙박 시설이 검색되었습니다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…..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예약관리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목적지 검색은 숙박의 이름과 숙박의 주소를 보고 검색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</a:t>
                      </a:r>
                      <a:r>
                        <a:rPr lang="ko-KR" altLang="en-US" err="1"/>
                        <a:t>재검색</a:t>
                      </a:r>
                      <a:r>
                        <a:rPr lang="ko-KR" altLang="en-US"/>
                        <a:t> 시 이전과 같은 유효성 검사 진행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카카오 </a:t>
                      </a:r>
                      <a:r>
                        <a:rPr lang="en-US" altLang="ko-KR" err="1"/>
                        <a:t>api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지도 보여주기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지도에 검색된 숙박의 주소에 맞게 마커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표시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숙박 이름도 표시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2022-03-27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이메일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연락처가 기존과 동일하면 중복되지 않고 넘어갈 수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있도록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해당 페이지에 나온 숙박 시설의 정보만큼 지도에 마커로 표시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마커 마우스 이벤트를 클릭해서 해당 숙박 시설을 카카오 </a:t>
                      </a:r>
                      <a:r>
                        <a:rPr lang="ko-KR" altLang="en-US" err="1"/>
                        <a:t>맵에서</a:t>
                      </a:r>
                      <a:r>
                        <a:rPr lang="ko-KR" altLang="en-US"/>
                        <a:t> 검색하도록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 </a:t>
                      </a:r>
                      <a:r>
                        <a:rPr lang="ko-KR" altLang="en-US"/>
                        <a:t>진행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결과가 없을 시 </a:t>
                      </a:r>
                      <a:r>
                        <a:rPr lang="en-US" altLang="ko-KR"/>
                        <a:t>‘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2022-03-28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예약관리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2330"/>
              </p:ext>
            </p:extLst>
          </p:nvPr>
        </p:nvGraphicFramePr>
        <p:xfrm>
          <a:off x="343989" y="961571"/>
          <a:ext cx="11504022" cy="5593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563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일단 가격 임의로 정해서 화면에 표시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</a:t>
                      </a:r>
                      <a:r>
                        <a:rPr lang="en-US" altLang="ko-KR"/>
                        <a:t>nav </a:t>
                      </a:r>
                      <a:r>
                        <a:rPr lang="ko-KR" altLang="en-US"/>
                        <a:t>부분과 검색 결과 부분에 이미지 삽입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</a:t>
                      </a:r>
                      <a:r>
                        <a:rPr lang="ko-KR" altLang="en-US" err="1"/>
                        <a:t>검색창</a:t>
                      </a:r>
                      <a:r>
                        <a:rPr lang="ko-KR" altLang="en-US"/>
                        <a:t> 수정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2022-03-28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471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도움말 </a:t>
                      </a:r>
                      <a:r>
                        <a:rPr lang="ko-KR" altLang="en-US" err="1"/>
                        <a:t>팝업창</a:t>
                      </a:r>
                      <a:r>
                        <a:rPr lang="ko-KR" altLang="en-US"/>
                        <a:t> 만들기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결제화면 </a:t>
                      </a:r>
                      <a:r>
                        <a:rPr lang="ko-KR" altLang="en-US" err="1"/>
                        <a:t>팝업창</a:t>
                      </a:r>
                      <a:r>
                        <a:rPr lang="ko-KR" altLang="en-US"/>
                        <a:t> 만들기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 이미지 넣기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85152"/>
                  </a:ext>
                </a:extLst>
              </a:tr>
              <a:tr h="178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회원가입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비밀번호 변경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화면 검색에 달력 년도 안 보이게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달력 유효성 검사 수정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2022-03-30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73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74934"/>
              </p:ext>
            </p:extLst>
          </p:nvPr>
        </p:nvGraphicFramePr>
        <p:xfrm>
          <a:off x="343989" y="961572"/>
          <a:ext cx="11504022" cy="56201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1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페이징</a:t>
                      </a:r>
                      <a:r>
                        <a:rPr lang="ko-KR" altLang="en-US"/>
                        <a:t>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지도 중심 좌표 변경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결제화면 구현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2022-03-31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서비스 구현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예약 관리 하기 전 비밀번호 확인 구현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99896"/>
                  </a:ext>
                </a:extLst>
              </a:tr>
              <a:tr h="125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메인 화면으로 가도록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예약 정보 </a:t>
                      </a:r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94808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예약 관리에 예약 정보 표시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45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3248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</a:t>
            </a:r>
            <a:r>
              <a:rPr lang="ko-KR" altLang="en-US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Menu Structure</a:t>
            </a:r>
            <a:endParaRPr lang="ko-KR" altLang="en-US" sz="4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25455"/>
              </p:ext>
            </p:extLst>
          </p:nvPr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 화면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로그인 </a:t>
                      </a:r>
                      <a:r>
                        <a:rPr lang="en-US" altLang="ko-KR"/>
                        <a:t>x)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UI-W-0002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UI-W-1118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UI-W-1119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3912</Words>
  <Application>Microsoft Office PowerPoint</Application>
  <PresentationFormat>와이드스크린</PresentationFormat>
  <Paragraphs>1216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Raleway</vt:lpstr>
      <vt:lpstr>굴림</vt:lpstr>
      <vt:lpstr>맑은 고딕</vt:lpstr>
      <vt:lpstr>Arial</vt:lpstr>
      <vt:lpstr>Segoe UI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user</cp:lastModifiedBy>
  <cp:revision>98</cp:revision>
  <dcterms:created xsi:type="dcterms:W3CDTF">2022-03-27T03:45:41Z</dcterms:created>
  <dcterms:modified xsi:type="dcterms:W3CDTF">2022-04-06T08:25:02Z</dcterms:modified>
</cp:coreProperties>
</file>