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5" r:id="rId4"/>
    <p:sldId id="266" r:id="rId5"/>
    <p:sldId id="268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9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5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51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70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86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05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22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40" algn="l" defTabSz="9138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1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C734-827B-4866-B935-1A314BD7FC9E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390D7-2FF8-4054-9234-914BCB2BD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15" y="1107477"/>
            <a:ext cx="581089" cy="61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02" y="3316669"/>
            <a:ext cx="552577" cy="58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390" y="1107477"/>
            <a:ext cx="731792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61" y="2913426"/>
            <a:ext cx="760303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01" y="1555364"/>
            <a:ext cx="1113301" cy="117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5" y="2150146"/>
            <a:ext cx="662550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25" y="3564375"/>
            <a:ext cx="788815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7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내용 슬라이드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880" y="980727"/>
            <a:ext cx="8229600" cy="76408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2880" y="18622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2880" y="250204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50706" y="18622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9" indent="0">
              <a:buNone/>
              <a:defRPr sz="2000" b="1"/>
            </a:lvl2pPr>
            <a:lvl3pPr marL="913835" indent="0">
              <a:buNone/>
              <a:defRPr sz="1800" b="1"/>
            </a:lvl3pPr>
            <a:lvl4pPr marL="1370751" indent="0">
              <a:buNone/>
              <a:defRPr sz="1600" b="1"/>
            </a:lvl4pPr>
            <a:lvl5pPr marL="1827670" indent="0">
              <a:buNone/>
              <a:defRPr sz="1600" b="1"/>
            </a:lvl5pPr>
            <a:lvl6pPr marL="2284586" indent="0">
              <a:buNone/>
              <a:defRPr sz="1600" b="1"/>
            </a:lvl6pPr>
            <a:lvl7pPr marL="2741505" indent="0">
              <a:buNone/>
              <a:defRPr sz="1600" b="1"/>
            </a:lvl7pPr>
            <a:lvl8pPr marL="3198422" indent="0">
              <a:buNone/>
              <a:defRPr sz="1600" b="1"/>
            </a:lvl8pPr>
            <a:lvl9pPr marL="365534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50706" y="250204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내용 슬라이드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885" y="9214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0730" y="921425"/>
            <a:ext cx="5111750" cy="54005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885" y="2083475"/>
            <a:ext cx="3008313" cy="4238546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3899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내용 슬라이드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908721"/>
            <a:ext cx="5486400" cy="4027982"/>
          </a:xfrm>
        </p:spPr>
        <p:txBody>
          <a:bodyPr/>
          <a:lstStyle>
            <a:lvl1pPr marL="0" indent="0">
              <a:buNone/>
              <a:defRPr sz="3200"/>
            </a:lvl1pPr>
            <a:lvl2pPr marL="456919" indent="0">
              <a:buNone/>
              <a:defRPr sz="2800"/>
            </a:lvl2pPr>
            <a:lvl3pPr marL="913835" indent="0">
              <a:buNone/>
              <a:defRPr sz="2400"/>
            </a:lvl3pPr>
            <a:lvl4pPr marL="1370751" indent="0">
              <a:buNone/>
              <a:defRPr sz="2000"/>
            </a:lvl4pPr>
            <a:lvl5pPr marL="1827670" indent="0">
              <a:buNone/>
              <a:defRPr sz="2000"/>
            </a:lvl5pPr>
            <a:lvl6pPr marL="2284586" indent="0">
              <a:buNone/>
              <a:defRPr sz="2000"/>
            </a:lvl6pPr>
            <a:lvl7pPr marL="2741505" indent="0">
              <a:buNone/>
              <a:defRPr sz="2000"/>
            </a:lvl7pPr>
            <a:lvl8pPr marL="3198422" indent="0">
              <a:buNone/>
              <a:defRPr sz="2000"/>
            </a:lvl8pPr>
            <a:lvl9pPr marL="365534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9" indent="0">
              <a:buNone/>
              <a:defRPr sz="1200"/>
            </a:lvl2pPr>
            <a:lvl3pPr marL="913835" indent="0">
              <a:buNone/>
              <a:defRPr sz="1000"/>
            </a:lvl3pPr>
            <a:lvl4pPr marL="1370751" indent="0">
              <a:buNone/>
              <a:defRPr sz="900"/>
            </a:lvl4pPr>
            <a:lvl5pPr marL="1827670" indent="0">
              <a:buNone/>
              <a:defRPr sz="900"/>
            </a:lvl5pPr>
            <a:lvl6pPr marL="2284586" indent="0">
              <a:buNone/>
              <a:defRPr sz="900"/>
            </a:lvl6pPr>
            <a:lvl7pPr marL="2741505" indent="0">
              <a:buNone/>
              <a:defRPr sz="900"/>
            </a:lvl7pPr>
            <a:lvl8pPr marL="3198422" indent="0">
              <a:buNone/>
              <a:defRPr sz="900"/>
            </a:lvl8pPr>
            <a:lvl9pPr marL="365534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4014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땡큐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2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91" y="2456898"/>
            <a:ext cx="647615" cy="68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44" y="3008477"/>
            <a:ext cx="621819" cy="6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1850595"/>
            <a:ext cx="958525" cy="10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80" y="2667161"/>
            <a:ext cx="689703" cy="73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57" y="3450603"/>
            <a:ext cx="784741" cy="83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4"/>
          <p:cNvGrpSpPr>
            <a:grpSpLocks/>
          </p:cNvGrpSpPr>
          <p:nvPr userDrawn="1"/>
        </p:nvGrpSpPr>
        <p:grpSpPr bwMode="auto">
          <a:xfrm>
            <a:off x="8292732" y="3820721"/>
            <a:ext cx="597381" cy="633667"/>
            <a:chOff x="11708011" y="4291960"/>
            <a:chExt cx="2755592" cy="2755592"/>
          </a:xfrm>
        </p:grpSpPr>
        <p:pic>
          <p:nvPicPr>
            <p:cNvPr id="24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2782" y="4331494"/>
              <a:ext cx="2686050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011" y="4291960"/>
              <a:ext cx="2755592" cy="275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그룹 6"/>
          <p:cNvGrpSpPr>
            <a:grpSpLocks/>
          </p:cNvGrpSpPr>
          <p:nvPr userDrawn="1"/>
        </p:nvGrpSpPr>
        <p:grpSpPr bwMode="auto">
          <a:xfrm>
            <a:off x="7383084" y="3359873"/>
            <a:ext cx="581089" cy="616385"/>
            <a:chOff x="12000254" y="1725220"/>
            <a:chExt cx="1091225" cy="1091225"/>
          </a:xfrm>
        </p:grpSpPr>
        <p:pic>
          <p:nvPicPr>
            <p:cNvPr id="27" name="그림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5815" y="1752625"/>
              <a:ext cx="1040103" cy="103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0254" y="1725220"/>
              <a:ext cx="1091225" cy="109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72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2" y="3781838"/>
            <a:ext cx="581089" cy="61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99" y="3380036"/>
            <a:ext cx="553935" cy="5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62" y="2410814"/>
            <a:ext cx="730434" cy="77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765" y="2971032"/>
            <a:ext cx="760303" cy="80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29" y="1759865"/>
            <a:ext cx="1068497" cy="11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40" y="2731967"/>
            <a:ext cx="663907" cy="7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83" y="3486607"/>
            <a:ext cx="790172" cy="83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5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35" y="4138995"/>
            <a:ext cx="2005299" cy="2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내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5" y="980728"/>
            <a:ext cx="8587555" cy="548357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08497"/>
            <a:ext cx="8115796" cy="5715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95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내용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 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722315" y="370505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20486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91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내용 슬라이드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제목 1"/>
          <p:cNvSpPr txBox="1">
            <a:spLocks/>
          </p:cNvSpPr>
          <p:nvPr userDrawn="1"/>
        </p:nvSpPr>
        <p:spPr>
          <a:xfrm>
            <a:off x="971600" y="108497"/>
            <a:ext cx="8115796" cy="5715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>
            <a:lvl1pPr algn="l" defTabSz="913948" rtl="0" eaLnBrk="1" latinLnBrk="1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마스터 제목 스타일 편집</a:t>
            </a:r>
          </a:p>
        </p:txBody>
      </p:sp>
      <p:pic>
        <p:nvPicPr>
          <p:cNvPr id="9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50" y="6630459"/>
            <a:ext cx="987036" cy="15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5800027" y="6515246"/>
            <a:ext cx="2056891" cy="3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384" tIns="45691" rIns="91384" bIns="45691" rtlCol="0" anchor="ctr"/>
          <a:lstStyle>
            <a:defPPr>
              <a:defRPr lang="ko-KR"/>
            </a:defPPr>
            <a:lvl1pPr marL="0" algn="r" defTabSz="913948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6975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8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21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96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69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44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17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92" algn="l" defTabSz="913948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256492-9D57-4963-A29F-41EE2B810DD5}" type="slidenum">
              <a:rPr lang="ko-KR" altLang="en-US" b="1" smtClean="0">
                <a:solidFill>
                  <a:srgbClr val="7F7F7F"/>
                </a:solidFill>
              </a:rPr>
              <a:pPr/>
              <a:t>‹#›</a:t>
            </a:fld>
            <a:r>
              <a:rPr lang="ko-KR" altLang="en-US" b="1">
                <a:solidFill>
                  <a:srgbClr val="7F7F7F"/>
                </a:solidFill>
              </a:rPr>
              <a:t>  </a:t>
            </a:r>
            <a:r>
              <a:rPr lang="en-US" altLang="ko-KR" b="1">
                <a:solidFill>
                  <a:srgbClr val="7F7F7F"/>
                </a:solidFill>
              </a:rPr>
              <a:t>|</a:t>
            </a:r>
            <a:endParaRPr lang="ko-KR" altLang="en-US" b="1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880" y="908720"/>
            <a:ext cx="8229600" cy="8640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0672" y="1916832"/>
            <a:ext cx="3965001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15807" y="1916832"/>
            <a:ext cx="3966331" cy="447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311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384" tIns="45691" rIns="91384" bIns="45691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905F8A3-B00E-4DDF-A718-C51E2B5111BA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D54925-701E-40DA-B5CA-4B07FFDE5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0" r:id="rId2"/>
    <p:sldLayoutId id="2147483671" r:id="rId3"/>
    <p:sldLayoutId id="2147483655" r:id="rId4"/>
    <p:sldLayoutId id="2147483669" r:id="rId5"/>
    <p:sldLayoutId id="2147483650" r:id="rId6"/>
    <p:sldLayoutId id="2147483649" r:id="rId7"/>
    <p:sldLayoutId id="2147483651" r:id="rId8"/>
    <p:sldLayoutId id="2147483652" r:id="rId9"/>
    <p:sldLayoutId id="2147483653" r:id="rId10"/>
    <p:sldLayoutId id="2147483656" r:id="rId11"/>
    <p:sldLayoutId id="2147483657" r:id="rId12"/>
    <p:sldLayoutId id="2147483660" r:id="rId13"/>
    <p:sldLayoutId id="2147483668" r:id="rId14"/>
  </p:sldLayoutIdLst>
  <p:txStyles>
    <p:titleStyle>
      <a:lvl1pPr algn="ctr" defTabSz="9138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685" indent="-342685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491" indent="-285575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2295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599211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6128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3046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64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80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99" indent="-228457" algn="l" defTabSz="9138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9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1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6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05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2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0" algn="l" defTabSz="9138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275" y="6361167"/>
            <a:ext cx="1591205" cy="23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8" y="3933056"/>
            <a:ext cx="1710600" cy="25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50334" y="1969803"/>
            <a:ext cx="580584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라이프 케어 솔루션 </a:t>
            </a:r>
            <a:endParaRPr kumimoji="1" lang="en-US" altLang="ko-KR" sz="3800" dirty="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8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인턴 과제</a:t>
            </a:r>
            <a:endParaRPr kumimoji="1" lang="en-US" altLang="ko-KR" sz="38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8508" y="4257963"/>
            <a:ext cx="27533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2022. 04. 11</a:t>
            </a:r>
            <a:endParaRPr kumimoji="1" lang="en-US" altLang="ko-KR" sz="15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8508" y="3541060"/>
            <a:ext cx="275333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인턴 심준호</a:t>
            </a:r>
            <a:endParaRPr kumimoji="1" lang="en-US" altLang="ko-KR" sz="15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5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6" y="1204087"/>
            <a:ext cx="2977717" cy="512410"/>
          </a:xfrm>
          <a:prstGeom prst="rect">
            <a:avLst/>
          </a:prstGeom>
          <a:effectLst>
            <a:reflection blurRad="76200" stA="29000" endPos="36000" dir="5400000" sy="-100000" algn="bl" rotWithShape="0"/>
          </a:effectLst>
        </p:spPr>
      </p:pic>
      <p:pic>
        <p:nvPicPr>
          <p:cNvPr id="38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275" y="6361167"/>
            <a:ext cx="1591205" cy="23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1191387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1814269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3682915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2437151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3060033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56" y="4305796"/>
            <a:ext cx="57616" cy="28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5292080" y="972220"/>
            <a:ext cx="385192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기능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ko-KR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123123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123123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27847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0A0698-64E2-4B6D-B1C1-766D98DF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제주 숙박 예약 프로젝트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기간 </a:t>
            </a:r>
            <a:r>
              <a:rPr lang="en-US" altLang="ko-KR"/>
              <a:t>2022-03-02 ~ 2022-04-11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0A0698-64E2-4B6D-B1C1-766D98DF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980728"/>
            <a:ext cx="8587555" cy="5483572"/>
          </a:xfrm>
        </p:spPr>
        <p:txBody>
          <a:bodyPr/>
          <a:lstStyle/>
          <a:p>
            <a:r>
              <a:rPr lang="ko-KR" altLang="en-US"/>
              <a:t>사용 기술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EFDB66-4E97-4778-9A82-AF84E13B31BA}"/>
              </a:ext>
            </a:extLst>
          </p:cNvPr>
          <p:cNvSpPr/>
          <p:nvPr/>
        </p:nvSpPr>
        <p:spPr>
          <a:xfrm>
            <a:off x="179512" y="1772816"/>
            <a:ext cx="122413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Front</a:t>
            </a:r>
          </a:p>
        </p:txBody>
      </p:sp>
      <p:pic>
        <p:nvPicPr>
          <p:cNvPr id="2050" name="Picture 2" descr="자바스크립트란? - 한 눈에 끝내는 Node.js">
            <a:extLst>
              <a:ext uri="{FF2B5EF4-FFF2-40B4-BE49-F238E27FC236}">
                <a16:creationId xmlns:a16="http://schemas.microsoft.com/office/drawing/2014/main" id="{89A29C06-FD98-463A-ABDC-DAF86228E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8" y="2780928"/>
            <a:ext cx="2588580" cy="14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웹 / 제이쿼리(jQuery) 자주 쓰이는 함수 모음zip / 제이쿼리 메소드 / 제이쿼리 이벤트 함수/ HTML제어 메소드">
            <a:extLst>
              <a:ext uri="{FF2B5EF4-FFF2-40B4-BE49-F238E27FC236}">
                <a16:creationId xmlns:a16="http://schemas.microsoft.com/office/drawing/2014/main" id="{7BD92A09-B63C-481C-8477-EECB0D70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" y="4262574"/>
            <a:ext cx="22321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yde's blog: [Bootstrap] Panel Heading 배경색 변경">
            <a:extLst>
              <a:ext uri="{FF2B5EF4-FFF2-40B4-BE49-F238E27FC236}">
                <a16:creationId xmlns:a16="http://schemas.microsoft.com/office/drawing/2014/main" id="{CA7ADDDD-1442-4493-81AF-B2A29F91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1" y="5449604"/>
            <a:ext cx="2267420" cy="140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87F2BF-1E9D-4209-AD9D-ECC77AB16921}"/>
              </a:ext>
            </a:extLst>
          </p:cNvPr>
          <p:cNvCxnSpPr>
            <a:cxnSpLocks/>
          </p:cNvCxnSpPr>
          <p:nvPr/>
        </p:nvCxnSpPr>
        <p:spPr>
          <a:xfrm>
            <a:off x="3131840" y="1772816"/>
            <a:ext cx="0" cy="504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87289E-6B36-4F91-BDA1-F557EF38419E}"/>
              </a:ext>
            </a:extLst>
          </p:cNvPr>
          <p:cNvSpPr/>
          <p:nvPr/>
        </p:nvSpPr>
        <p:spPr>
          <a:xfrm>
            <a:off x="3347864" y="1772816"/>
            <a:ext cx="122413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</a:p>
        </p:txBody>
      </p:sp>
      <p:pic>
        <p:nvPicPr>
          <p:cNvPr id="2056" name="Picture 8" descr="자바 백엔드 개발자의 놀라운 점들 - Affde 마케팅">
            <a:extLst>
              <a:ext uri="{FF2B5EF4-FFF2-40B4-BE49-F238E27FC236}">
                <a16:creationId xmlns:a16="http://schemas.microsoft.com/office/drawing/2014/main" id="{17EA70DA-9E79-4567-853D-A28834E2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149" y="2780928"/>
            <a:ext cx="1797702" cy="10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ring Legacy &amp; Spring Boot">
            <a:extLst>
              <a:ext uri="{FF2B5EF4-FFF2-40B4-BE49-F238E27FC236}">
                <a16:creationId xmlns:a16="http://schemas.microsoft.com/office/drawing/2014/main" id="{B799F643-D5A6-465E-994A-F9EE8A7F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89" y="4185693"/>
            <a:ext cx="287076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66761F-D00C-4B77-86E0-864FA1AF3DD9}"/>
              </a:ext>
            </a:extLst>
          </p:cNvPr>
          <p:cNvCxnSpPr>
            <a:cxnSpLocks/>
          </p:cNvCxnSpPr>
          <p:nvPr/>
        </p:nvCxnSpPr>
        <p:spPr>
          <a:xfrm>
            <a:off x="6228184" y="1772816"/>
            <a:ext cx="0" cy="504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95737-6D6B-4F94-A371-21EDF4D7F4D1}"/>
              </a:ext>
            </a:extLst>
          </p:cNvPr>
          <p:cNvSpPr/>
          <p:nvPr/>
        </p:nvSpPr>
        <p:spPr>
          <a:xfrm>
            <a:off x="6444207" y="1772816"/>
            <a:ext cx="122413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그 외</a:t>
            </a:r>
            <a:endParaRPr lang="en-US" altLang="ko-KR"/>
          </a:p>
        </p:txBody>
      </p:sp>
      <p:pic>
        <p:nvPicPr>
          <p:cNvPr id="2060" name="Picture 12" descr="Maria DB 명령어 모음">
            <a:extLst>
              <a:ext uri="{FF2B5EF4-FFF2-40B4-BE49-F238E27FC236}">
                <a16:creationId xmlns:a16="http://schemas.microsoft.com/office/drawing/2014/main" id="{F95EABF2-A81B-4EA9-851D-652312CA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01" y="2745533"/>
            <a:ext cx="209055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omcat server directory (디렉토리, 폴더) 설명 | H-web Blog">
            <a:extLst>
              <a:ext uri="{FF2B5EF4-FFF2-40B4-BE49-F238E27FC236}">
                <a16:creationId xmlns:a16="http://schemas.microsoft.com/office/drawing/2014/main" id="{C8B8EFD9-4651-427A-A93A-04D73DF4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76" y="4165411"/>
            <a:ext cx="2220912" cy="14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0A0698-64E2-4B6D-B1C1-766D98DF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제주 숙박 예약 프로젝트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기간 </a:t>
            </a:r>
            <a:r>
              <a:rPr lang="en-US" altLang="ko-KR"/>
              <a:t>2022-03-02 ~ 2022-04-11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4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기능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0A0698-64E2-4B6D-B1C1-766D98DF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제주 숙박 예약 프로젝트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기간 </a:t>
            </a:r>
            <a:r>
              <a:rPr lang="en-US" altLang="ko-KR"/>
              <a:t>2022-03-02 ~ 2022-04-11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6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52936"/>
            <a:ext cx="1872208" cy="86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17" y="6381328"/>
            <a:ext cx="1637367" cy="2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5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21" y="6381328"/>
            <a:ext cx="1637367" cy="2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32" y="2996952"/>
            <a:ext cx="3149344" cy="6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41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61</Words>
  <Application>Microsoft Office PowerPoint</Application>
  <PresentationFormat>화면 슬라이드 쇼(4:3)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뫼비우스 Bold</vt:lpstr>
      <vt:lpstr>Arial</vt:lpstr>
      <vt:lpstr>Office 테마</vt:lpstr>
      <vt:lpstr>PowerPoint 프레젠테이션</vt:lpstr>
      <vt:lpstr>PowerPoint 프레젠테이션</vt:lpstr>
      <vt:lpstr>프로젝트 소개</vt:lpstr>
      <vt:lpstr>프로젝트 소개</vt:lpstr>
      <vt:lpstr>프로젝트 소개</vt:lpstr>
      <vt:lpstr>주요 기능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NAMIJJANG</dc:creator>
  <cp:lastModifiedBy>user</cp:lastModifiedBy>
  <cp:revision>233</cp:revision>
  <dcterms:created xsi:type="dcterms:W3CDTF">2014-06-23T01:38:09Z</dcterms:created>
  <dcterms:modified xsi:type="dcterms:W3CDTF">2022-04-08T02:27:21Z</dcterms:modified>
</cp:coreProperties>
</file>