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72" r:id="rId3"/>
    <p:sldId id="257" r:id="rId4"/>
    <p:sldId id="258" r:id="rId5"/>
    <p:sldId id="287" r:id="rId6"/>
    <p:sldId id="296" r:id="rId7"/>
    <p:sldId id="259" r:id="rId8"/>
    <p:sldId id="294" r:id="rId9"/>
    <p:sldId id="260" r:id="rId10"/>
    <p:sldId id="261" r:id="rId11"/>
    <p:sldId id="298" r:id="rId12"/>
    <p:sldId id="262" r:id="rId13"/>
    <p:sldId id="265" r:id="rId14"/>
    <p:sldId id="266" r:id="rId15"/>
    <p:sldId id="267" r:id="rId16"/>
    <p:sldId id="295" r:id="rId17"/>
    <p:sldId id="268" r:id="rId18"/>
    <p:sldId id="269" r:id="rId19"/>
    <p:sldId id="271" r:id="rId20"/>
    <p:sldId id="270" r:id="rId21"/>
    <p:sldId id="297" r:id="rId22"/>
    <p:sldId id="299" r:id="rId23"/>
    <p:sldId id="273" r:id="rId24"/>
    <p:sldId id="274" r:id="rId25"/>
    <p:sldId id="276" r:id="rId26"/>
    <p:sldId id="277" r:id="rId27"/>
    <p:sldId id="278" r:id="rId28"/>
    <p:sldId id="289" r:id="rId29"/>
    <p:sldId id="290" r:id="rId30"/>
    <p:sldId id="279" r:id="rId31"/>
    <p:sldId id="292" r:id="rId32"/>
    <p:sldId id="291" r:id="rId33"/>
    <p:sldId id="280" r:id="rId34"/>
    <p:sldId id="293" r:id="rId35"/>
    <p:sldId id="281" r:id="rId36"/>
    <p:sldId id="286" r:id="rId37"/>
    <p:sldId id="288" r:id="rId38"/>
    <p:sldId id="284" r:id="rId39"/>
    <p:sldId id="285" r:id="rId40"/>
    <p:sldId id="282" r:id="rId41"/>
    <p:sldId id="283" r:id="rId42"/>
    <p:sldId id="300" r:id="rId43"/>
    <p:sldId id="301" r:id="rId44"/>
    <p:sldId id="302" r:id="rId45"/>
    <p:sldId id="303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C1F9"/>
    <a:srgbClr val="0462FC"/>
    <a:srgbClr val="F5D073"/>
    <a:srgbClr val="E93D1B"/>
    <a:srgbClr val="EB4B9B"/>
    <a:srgbClr val="D50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DEC54A7-7ADA-4AA3-90BF-69A7C35544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55A22B-B6C6-43A1-AF15-CF9FC9BE9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1D359-F8A7-4504-A802-B44AF1B3E5F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C96725-18A3-4CCE-A6D3-028A4DA133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CDAAAE-571F-4E1B-B65B-3A916CD032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A6AA4-435E-429D-9920-13A4FF11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483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C03A9-5600-405A-806F-70B4C367DFAB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117C7-989D-4FE0-B0FF-F867F8638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16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6ECE-0F71-4881-B844-037334C01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19218-47F1-462C-B37A-B38FE4B30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1385D-5AA0-4808-8972-173F045C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909B1-50D1-4DE8-A90E-D7BFB6C0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FC0A6-4807-41F6-99D0-CF1B5F6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34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CD42F-90C0-4ECB-8BC7-64409F34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6A2E20-F25E-49DF-BBFB-DBF77FDE6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BA952-F42E-4193-97D6-EA160796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D3E90-292B-43B4-A7BC-C355FFD7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59C8C-5642-4777-ADF3-30CE9826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88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D25B9E-0591-4C20-8EC3-242EE08D1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3F5D7D-63B7-4C77-A052-085613858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19BAE6-DCBD-485A-B5DC-8EA1446B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6EA4F-6F08-438B-9497-F28B0639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33B68-C614-44C2-978D-709ECB42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9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B1170-B644-42AC-B05E-8224583C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F9EC2-7DED-4D6B-BF85-5A4E5CE65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74E86-E236-43EF-9D11-02C5D307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FFCCE-CE9D-4FA9-AC08-75E063E5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9BEE3E-037D-4738-A383-5BD1D603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7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0725D-F5CB-480E-9CEE-48656F0E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3E70C6-9B68-4FFB-ACF3-58E5F1E77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52E74-AB30-4815-85C6-B2AA192A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22D93-8043-4385-A457-9037CC4A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547F3-C6DB-46B5-8C00-FAE9BD69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51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DF70F-5524-4382-B7D2-3AE3A08F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3F0F1-5CAB-4073-A93F-D87C9EB2A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737B82-DB63-4C83-B282-3C5F009AD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355A8C-E86F-4D9B-BB54-20E1F41B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553217-948F-4771-80FE-58B8197D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AE7F99-4248-406B-87D8-063E0EE3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8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DFA3A-26E2-45FD-9E7E-8F1156FF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540FB1-FC4F-4EE5-B550-0B792C3EC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A437A-35BD-4694-90C9-58224640E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4C1117-9B1E-4D78-ADCA-AAB3C7A5A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66D3C4-8FE6-43F8-BC67-327FAE6C8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288FCB-B201-47DB-ACB5-E55049C8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FA1742-A264-4011-869C-F842764B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B0548F-B26D-44AC-A1CE-3EFD7841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87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64192-EDCA-4A9A-AAA3-0B017CAA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7CB2D8-7B1D-4EA0-AB9C-813FED55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669EB7-77A3-4E7F-919D-38E8FB2A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54FAC-DB44-4ECF-B796-4FDF3629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44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611FAE-2F08-415B-88B2-5C96C3D7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9C7C79-9474-4890-BB53-07820654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9F6396-C67C-444C-875E-0652E877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7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6FE99-9CF4-49E9-B8AF-37560B5A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DC5-552D-486A-ABC5-39C8F940D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50F5A8-B60A-4F8E-ACC5-AE4190DDC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7D5287-FFA8-40F3-A051-AF0D72E0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56F7C3-9E85-474F-AEE6-68423124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CD8A5-487D-47D4-818F-07B652EF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78BFC-2A31-4EF7-9A3B-0C88A797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5D793A-592C-495F-BD42-0C2F93213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878D03-2203-44C5-8FC8-75EB72EB4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36CE6-8466-49AC-9033-961CCFB5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F6F19-7AC4-4987-9461-1C919936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22F0B-438A-4584-B3CF-AE68CA2C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2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C20429-4DC5-4422-9E68-086C332A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D69B89-8304-42B3-920A-D2DD5AB92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A33BD-8C07-4A5F-BA90-9F97C5573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7A1E4-F483-471B-8629-8B322388204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D0B6D-A291-456C-A9B6-FDE34F677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BDA7F-4B22-4282-8494-FCE9630D6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59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***@***.(com,net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aa@aaa.com" TargetMode="External"/><Relationship Id="rId4" Type="http://schemas.openxmlformats.org/officeDocument/2006/relationships/hyperlink" Target="mailto:***@***.(com,net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#_Toc100257614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#_Toc100257616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5DF62E2-512B-44AC-8C1B-967F9BC888DB}"/>
              </a:ext>
            </a:extLst>
          </p:cNvPr>
          <p:cNvSpPr/>
          <p:nvPr/>
        </p:nvSpPr>
        <p:spPr>
          <a:xfrm>
            <a:off x="4093028" y="879567"/>
            <a:ext cx="4005943" cy="31089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제주 </a:t>
            </a:r>
            <a:r>
              <a:rPr lang="ko-KR" altLang="en-US" sz="3200" err="1"/>
              <a:t>관광비앤비</a:t>
            </a:r>
            <a:endParaRPr lang="en-US" altLang="ko-KR" sz="3200"/>
          </a:p>
          <a:p>
            <a:pPr algn="ctr"/>
            <a:r>
              <a:rPr lang="ko-KR" altLang="en-US" sz="3200"/>
              <a:t>프로젝트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7476BAE-3B4E-47D0-8DC1-943666F52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19651"/>
              </p:ext>
            </p:extLst>
          </p:nvPr>
        </p:nvGraphicFramePr>
        <p:xfrm>
          <a:off x="4095929" y="4495072"/>
          <a:ext cx="4003042" cy="14180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434014">
                  <a:extLst>
                    <a:ext uri="{9D8B030D-6E8A-4147-A177-3AD203B41FA5}">
                      <a16:colId xmlns:a16="http://schemas.microsoft.com/office/drawing/2014/main" val="2374590991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47945831"/>
                    </a:ext>
                  </a:extLst>
                </a:gridCol>
              </a:tblGrid>
              <a:tr h="472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2022-03-26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605218"/>
                  </a:ext>
                </a:extLst>
              </a:tr>
              <a:tr h="472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소속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/>
                        <a:t>텔코웨어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 err="1"/>
                        <a:t>라이프케어솔루션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1171940"/>
                  </a:ext>
                </a:extLst>
              </a:tr>
              <a:tr h="472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심준호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998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29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/>
              <a:t>List</a:t>
            </a:r>
            <a:r>
              <a:rPr lang="ko-KR" altLang="en-US" sz="4000" b="1"/>
              <a:t> </a:t>
            </a:r>
            <a:r>
              <a:rPr lang="en-US" altLang="ko-KR" sz="4000" b="1"/>
              <a:t>of</a:t>
            </a:r>
            <a:r>
              <a:rPr lang="ko-KR" altLang="en-US" sz="4000" b="1"/>
              <a:t> </a:t>
            </a:r>
            <a:r>
              <a:rPr lang="en-US" altLang="ko-KR" sz="4000" b="1"/>
              <a:t>Screen</a:t>
            </a:r>
            <a:endParaRPr lang="ko-KR" altLang="en-US" sz="4000" b="1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4E54562-F3AB-4D3B-9FA0-BD5F29D80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7724"/>
              </p:ext>
            </p:extLst>
          </p:nvPr>
        </p:nvGraphicFramePr>
        <p:xfrm>
          <a:off x="343988" y="911254"/>
          <a:ext cx="11543210" cy="41759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8321">
                  <a:extLst>
                    <a:ext uri="{9D8B030D-6E8A-4147-A177-3AD203B41FA5}">
                      <a16:colId xmlns:a16="http://schemas.microsoft.com/office/drawing/2014/main" val="2678088792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3011727849"/>
                    </a:ext>
                  </a:extLst>
                </a:gridCol>
                <a:gridCol w="2151017">
                  <a:extLst>
                    <a:ext uri="{9D8B030D-6E8A-4147-A177-3AD203B41FA5}">
                      <a16:colId xmlns:a16="http://schemas.microsoft.com/office/drawing/2014/main" val="1015520927"/>
                    </a:ext>
                  </a:extLst>
                </a:gridCol>
                <a:gridCol w="4667794">
                  <a:extLst>
                    <a:ext uri="{9D8B030D-6E8A-4147-A177-3AD203B41FA5}">
                      <a16:colId xmlns:a16="http://schemas.microsoft.com/office/drawing/2014/main" val="1945588873"/>
                    </a:ext>
                  </a:extLst>
                </a:gridCol>
                <a:gridCol w="1445621">
                  <a:extLst>
                    <a:ext uri="{9D8B030D-6E8A-4147-A177-3AD203B41FA5}">
                      <a16:colId xmlns:a16="http://schemas.microsoft.com/office/drawing/2014/main" val="446464940"/>
                    </a:ext>
                  </a:extLst>
                </a:gridCol>
              </a:tblGrid>
              <a:tr h="534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01717"/>
                  </a:ext>
                </a:extLst>
              </a:tr>
              <a:tr h="728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UI-W-1210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메인 화면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로그인 </a:t>
                      </a:r>
                      <a:r>
                        <a:rPr lang="en-US" altLang="ko-KR"/>
                        <a:t>0)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로그인이 된 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193660"/>
                  </a:ext>
                </a:extLst>
              </a:tr>
              <a:tr h="728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UI-W-1211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목적지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숙박 시설 이름이나 숙박 시설의 주소를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63800"/>
                  </a:ext>
                </a:extLst>
              </a:tr>
              <a:tr h="728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예약과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UI-W-1212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숙박 시설 예약과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선택한 기간 동안과 숙박 시설에 예약을 하고 금액을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1106"/>
                  </a:ext>
                </a:extLst>
              </a:tr>
              <a:tr h="72833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예약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UI-W-1213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예약 관리 전 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44074"/>
                  </a:ext>
                </a:extLst>
              </a:tr>
              <a:tr h="7283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UI-W-1214</a:t>
                      </a:r>
                      <a:endParaRPr lang="ko-KR" altLang="en-US"/>
                    </a:p>
                    <a:p>
                      <a:pPr algn="l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예약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예약 날짜 변경과 예약 취소 후 환불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7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97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4411143" y="-8449916"/>
            <a:ext cx="2192194" cy="9759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2400" b="1" kern="120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  <a:cs typeface="Times New Roman" panose="02020603050405020304" pitchFamily="18" charset="0"/>
              </a:rPr>
              <a:t>회원가입</a:t>
            </a:r>
            <a:endParaRPr lang="ko-KR" sz="2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4335766" y="-6851591"/>
            <a:ext cx="2342948" cy="9759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28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필드값 입력</a:t>
            </a:r>
            <a:endParaRPr lang="ko-KR" sz="12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3544658" y="-3655707"/>
            <a:ext cx="3899636" cy="287479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28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필드값을 모두 입력했나요</a:t>
            </a:r>
            <a:r>
              <a:rPr lang="en-US" sz="28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sz="28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-2588240" y="-8574608"/>
            <a:ext cx="3565377" cy="7438390"/>
            <a:chOff x="0" y="151577"/>
            <a:chExt cx="2571224" cy="535579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0" y="190689"/>
              <a:ext cx="2567030" cy="5316682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0" y="151577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2800" b="1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회원가입</a:t>
              </a:r>
              <a:endParaRPr lang="ko-KR" sz="28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3B881BA-4D16-44D3-931C-1847D6A66F97}"/>
                </a:ext>
              </a:extLst>
            </p:cNvPr>
            <p:cNvSpPr/>
            <p:nvPr/>
          </p:nvSpPr>
          <p:spPr>
            <a:xfrm>
              <a:off x="314587" y="96488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[</a:t>
              </a:r>
              <a:r>
                <a:rPr lang="ko-KR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필드</a:t>
              </a:r>
              <a:r>
                <a:rPr lang="en-US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] </a:t>
              </a:r>
              <a:r>
                <a:rPr lang="ko-KR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아이디</a:t>
              </a:r>
              <a:endParaRPr lang="ko-KR" sz="2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3ED1489-6D94-426A-88A2-CD82D7C25A55}"/>
                </a:ext>
              </a:extLst>
            </p:cNvPr>
            <p:cNvSpPr/>
            <p:nvPr/>
          </p:nvSpPr>
          <p:spPr>
            <a:xfrm>
              <a:off x="312490" y="157752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[</a:t>
              </a:r>
              <a:r>
                <a:rPr lang="ko-KR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필드</a:t>
              </a:r>
              <a:r>
                <a:rPr lang="en-US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] </a:t>
              </a:r>
              <a:r>
                <a:rPr lang="ko-KR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비밀번호</a:t>
              </a:r>
              <a:endParaRPr lang="ko-KR" sz="2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312490" y="219016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[</a:t>
              </a:r>
              <a:r>
                <a:rPr lang="ko-KR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필드</a:t>
              </a:r>
              <a:r>
                <a:rPr lang="en-US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] </a:t>
              </a:r>
              <a:r>
                <a:rPr lang="ko-KR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이름</a:t>
              </a:r>
              <a:endParaRPr lang="ko-KR" sz="2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4F0424B-3F55-45F6-907A-5FBB5546EDFC}"/>
                </a:ext>
              </a:extLst>
            </p:cNvPr>
            <p:cNvSpPr/>
            <p:nvPr/>
          </p:nvSpPr>
          <p:spPr>
            <a:xfrm>
              <a:off x="309631" y="402808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[</a:t>
              </a:r>
              <a:r>
                <a:rPr lang="ko-KR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필드</a:t>
              </a:r>
              <a:r>
                <a:rPr lang="en-US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] </a:t>
              </a:r>
              <a:r>
                <a:rPr lang="ko-KR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생년월일</a:t>
              </a:r>
              <a:endParaRPr lang="ko-KR" sz="2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7BAFE6D-CCE5-4449-964D-BF7C22052E6B}"/>
                </a:ext>
              </a:extLst>
            </p:cNvPr>
            <p:cNvSpPr/>
            <p:nvPr/>
          </p:nvSpPr>
          <p:spPr>
            <a:xfrm>
              <a:off x="316683" y="341544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[</a:t>
              </a:r>
              <a:r>
                <a:rPr lang="ko-KR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필드</a:t>
              </a:r>
              <a:r>
                <a:rPr lang="en-US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] </a:t>
              </a:r>
              <a:r>
                <a:rPr lang="ko-KR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연락처</a:t>
              </a:r>
              <a:endParaRPr lang="ko-KR" sz="2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4064E61-A8BB-4AF1-9C8A-08457AB6BDEA}"/>
                </a:ext>
              </a:extLst>
            </p:cNvPr>
            <p:cNvSpPr/>
            <p:nvPr/>
          </p:nvSpPr>
          <p:spPr>
            <a:xfrm>
              <a:off x="309631" y="280280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[</a:t>
              </a:r>
              <a:r>
                <a:rPr lang="ko-KR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필드</a:t>
              </a:r>
              <a:r>
                <a:rPr lang="en-US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] </a:t>
              </a:r>
              <a:r>
                <a:rPr lang="ko-KR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이메일</a:t>
              </a:r>
              <a:endParaRPr lang="ko-KR" sz="2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316683" y="464072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[</a:t>
              </a:r>
              <a:r>
                <a:rPr lang="ko-KR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버튼</a:t>
              </a:r>
              <a:r>
                <a:rPr lang="en-US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] </a:t>
              </a:r>
              <a:r>
                <a:rPr lang="ko-KR" sz="2400" kern="12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  <a:cs typeface="Times New Roman" panose="02020603050405020304" pitchFamily="18" charset="0"/>
                </a:rPr>
                <a:t>확인</a:t>
              </a:r>
              <a:endParaRPr lang="ko-KR" sz="2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4348797" y="-5271549"/>
            <a:ext cx="2342948" cy="10101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24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확인 버튼 클릭</a:t>
            </a:r>
            <a:endParaRPr lang="ko-KR" sz="11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395B1AF3-93DA-4AB8-8E7C-AA517C50C746}"/>
              </a:ext>
            </a:extLst>
          </p:cNvPr>
          <p:cNvSpPr/>
          <p:nvPr/>
        </p:nvSpPr>
        <p:spPr>
          <a:xfrm>
            <a:off x="797766" y="2710838"/>
            <a:ext cx="2376430" cy="2661150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User DB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5BBE9A-8F01-4695-BD78-019D75BFD1A0}"/>
              </a:ext>
            </a:extLst>
          </p:cNvPr>
          <p:cNvSpPr/>
          <p:nvPr/>
        </p:nvSpPr>
        <p:spPr>
          <a:xfrm>
            <a:off x="-10990846" y="11887200"/>
            <a:ext cx="3964564" cy="14759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36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회원가입 성공</a:t>
            </a:r>
            <a:endParaRPr lang="ko-KR" sz="16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3A890B38-2426-4172-BCCB-459D021159FF}"/>
              </a:ext>
            </a:extLst>
          </p:cNvPr>
          <p:cNvSpPr/>
          <p:nvPr/>
        </p:nvSpPr>
        <p:spPr>
          <a:xfrm>
            <a:off x="-129497" y="5973367"/>
            <a:ext cx="4540640" cy="369792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24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중복된 회원이 없나요</a:t>
            </a:r>
            <a:r>
              <a:rPr lang="en-US" sz="24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2669D689-A8A7-4175-856A-36C8990A0A06}"/>
              </a:ext>
            </a:extLst>
          </p:cNvPr>
          <p:cNvSpPr/>
          <p:nvPr/>
        </p:nvSpPr>
        <p:spPr>
          <a:xfrm>
            <a:off x="-152013" y="148915"/>
            <a:ext cx="4276776" cy="1960544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24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동일 아이디</a:t>
            </a:r>
            <a:r>
              <a:rPr lang="en-US" sz="24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sz="24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이메일</a:t>
            </a:r>
            <a:r>
              <a:rPr lang="en-US" sz="24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sz="24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연락처 회원 검색</a:t>
            </a:r>
            <a:endParaRPr lang="ko-KR" sz="2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CB1CC934-FC4F-49A5-BEE5-0C5D8EE0A737}"/>
              </a:ext>
            </a:extLst>
          </p:cNvPr>
          <p:cNvSpPr/>
          <p:nvPr/>
        </p:nvSpPr>
        <p:spPr>
          <a:xfrm>
            <a:off x="-6517572" y="8916077"/>
            <a:ext cx="4975706" cy="3818026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24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모든 필드값이 유효성 검사를 통과했나요</a:t>
            </a:r>
            <a:r>
              <a:rPr lang="en-US" sz="28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sz="28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8CB785-1FA8-4E09-8289-E0545ECE6763}"/>
              </a:ext>
            </a:extLst>
          </p:cNvPr>
          <p:cNvSpPr/>
          <p:nvPr/>
        </p:nvSpPr>
        <p:spPr>
          <a:xfrm>
            <a:off x="-11003291" y="13987234"/>
            <a:ext cx="3882416" cy="15144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40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메인 화면</a:t>
            </a:r>
            <a:endParaRPr lang="ko-KR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7677D55-4482-44B3-AD9E-AA19C9669D1D}"/>
              </a:ext>
            </a:extLst>
          </p:cNvPr>
          <p:cNvSpPr/>
          <p:nvPr/>
        </p:nvSpPr>
        <p:spPr>
          <a:xfrm>
            <a:off x="1985981" y="-2957076"/>
            <a:ext cx="963295" cy="6172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1-1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89391BA-200D-4921-8A09-1A10075BB395}"/>
              </a:ext>
            </a:extLst>
          </p:cNvPr>
          <p:cNvSpPr/>
          <p:nvPr/>
        </p:nvSpPr>
        <p:spPr>
          <a:xfrm>
            <a:off x="8227622" y="-2957076"/>
            <a:ext cx="963295" cy="6172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1-2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B8003AC-EBB2-4646-A3DC-DDCAA3CAE00A}"/>
              </a:ext>
            </a:extLst>
          </p:cNvPr>
          <p:cNvSpPr/>
          <p:nvPr/>
        </p:nvSpPr>
        <p:spPr>
          <a:xfrm>
            <a:off x="4202190" y="820577"/>
            <a:ext cx="963295" cy="6172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1-3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A784301-1923-467F-8EC2-5589137B8018}"/>
              </a:ext>
            </a:extLst>
          </p:cNvPr>
          <p:cNvSpPr/>
          <p:nvPr/>
        </p:nvSpPr>
        <p:spPr>
          <a:xfrm>
            <a:off x="-1600882" y="7067317"/>
            <a:ext cx="963295" cy="6172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1-4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2EC6078-F2FE-48F1-B513-A1BC4749FF32}"/>
              </a:ext>
            </a:extLst>
          </p:cNvPr>
          <p:cNvSpPr/>
          <p:nvPr/>
        </p:nvSpPr>
        <p:spPr>
          <a:xfrm>
            <a:off x="5242300" y="7052673"/>
            <a:ext cx="963295" cy="6172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1-5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BD8FAE0-9AEB-4367-89B7-8CB7779BFE9E}"/>
              </a:ext>
            </a:extLst>
          </p:cNvPr>
          <p:cNvSpPr/>
          <p:nvPr/>
        </p:nvSpPr>
        <p:spPr>
          <a:xfrm>
            <a:off x="-8274253" y="9954594"/>
            <a:ext cx="963295" cy="6172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1-6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EDF08BB-185A-4E86-B675-218CA1A8C77C}"/>
              </a:ext>
            </a:extLst>
          </p:cNvPr>
          <p:cNvSpPr/>
          <p:nvPr/>
        </p:nvSpPr>
        <p:spPr>
          <a:xfrm>
            <a:off x="-408667" y="10058834"/>
            <a:ext cx="963295" cy="6172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1-7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15924F7-C5DB-44A4-9344-94DD40491985}"/>
              </a:ext>
            </a:extLst>
          </p:cNvPr>
          <p:cNvCxnSpPr/>
          <p:nvPr/>
        </p:nvCxnSpPr>
        <p:spPr>
          <a:xfrm flipH="1">
            <a:off x="977137" y="-6359580"/>
            <a:ext cx="337166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E822CD3-200E-4A49-9328-774E5A626CEE}"/>
              </a:ext>
            </a:extLst>
          </p:cNvPr>
          <p:cNvCxnSpPr>
            <a:endCxn id="5" idx="0"/>
          </p:cNvCxnSpPr>
          <p:nvPr/>
        </p:nvCxnSpPr>
        <p:spPr>
          <a:xfrm>
            <a:off x="5507240" y="-7445043"/>
            <a:ext cx="0" cy="59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21BB4E6-7E5A-4380-81C1-36EAF4AB6D4D}"/>
              </a:ext>
            </a:extLst>
          </p:cNvPr>
          <p:cNvCxnSpPr/>
          <p:nvPr/>
        </p:nvCxnSpPr>
        <p:spPr>
          <a:xfrm>
            <a:off x="5507240" y="-5865001"/>
            <a:ext cx="0" cy="59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82FC75F-1A49-45C6-8871-5AA33CFC8EA2}"/>
              </a:ext>
            </a:extLst>
          </p:cNvPr>
          <p:cNvCxnSpPr/>
          <p:nvPr/>
        </p:nvCxnSpPr>
        <p:spPr>
          <a:xfrm>
            <a:off x="5507240" y="-4254964"/>
            <a:ext cx="0" cy="59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B8685475-2C8A-46D5-9237-5B8627A70606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2036618" y="-2218311"/>
            <a:ext cx="1508040" cy="23707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062E8CBE-3D31-4506-9FD3-4059854F1288}"/>
              </a:ext>
            </a:extLst>
          </p:cNvPr>
          <p:cNvCxnSpPr>
            <a:stCxn id="6" idx="3"/>
          </p:cNvCxnSpPr>
          <p:nvPr/>
        </p:nvCxnSpPr>
        <p:spPr>
          <a:xfrm>
            <a:off x="7444294" y="-2218310"/>
            <a:ext cx="1652233" cy="2679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7B53CBD-6403-4AAB-9407-A357B570022A}"/>
              </a:ext>
            </a:extLst>
          </p:cNvPr>
          <p:cNvSpPr txBox="1"/>
          <p:nvPr/>
        </p:nvSpPr>
        <p:spPr>
          <a:xfrm>
            <a:off x="3360317" y="-2891605"/>
            <a:ext cx="853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</a:rPr>
              <a:t>Y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A675F7-3962-4EE0-B97F-EA72C54F8622}"/>
              </a:ext>
            </a:extLst>
          </p:cNvPr>
          <p:cNvSpPr txBox="1"/>
          <p:nvPr/>
        </p:nvSpPr>
        <p:spPr>
          <a:xfrm>
            <a:off x="7252259" y="-2866655"/>
            <a:ext cx="310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</a:rPr>
              <a:t>N</a:t>
            </a:r>
            <a:endParaRPr lang="ko-KR" altLang="en-US" sz="3200">
              <a:solidFill>
                <a:srgbClr val="FF0000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08DB038-60DC-4933-A4BF-26EA7BFB1D4A}"/>
              </a:ext>
            </a:extLst>
          </p:cNvPr>
          <p:cNvGrpSpPr/>
          <p:nvPr/>
        </p:nvGrpSpPr>
        <p:grpSpPr>
          <a:xfrm>
            <a:off x="6633610" y="481429"/>
            <a:ext cx="4925834" cy="4275072"/>
            <a:chOff x="7169503" y="497750"/>
            <a:chExt cx="3854048" cy="3279572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DE0E475-A126-481B-94DF-D01A0B8B581D}"/>
                </a:ext>
              </a:extLst>
            </p:cNvPr>
            <p:cNvSpPr/>
            <p:nvPr/>
          </p:nvSpPr>
          <p:spPr>
            <a:xfrm>
              <a:off x="7169503" y="497750"/>
              <a:ext cx="3854048" cy="3279572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sz="24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24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아이디</a:t>
              </a:r>
              <a:r>
                <a:rPr lang="en-US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비밀번호</a:t>
              </a:r>
              <a:r>
                <a:rPr lang="en-US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이름</a:t>
              </a:r>
              <a:r>
                <a:rPr lang="en-US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이메일</a:t>
              </a:r>
              <a:r>
                <a:rPr lang="en-US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연락처</a:t>
              </a:r>
              <a:r>
                <a:rPr lang="en-US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생년월일을 입력해 주세요</a:t>
              </a:r>
              <a:r>
                <a:rPr lang="en-US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807622-7B48-4F66-AD92-BD071D6C3717}"/>
                </a:ext>
              </a:extLst>
            </p:cNvPr>
            <p:cNvSpPr/>
            <p:nvPr/>
          </p:nvSpPr>
          <p:spPr>
            <a:xfrm>
              <a:off x="8550290" y="769643"/>
              <a:ext cx="1092474" cy="911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9A2AFC7-1B21-4DFB-A4F9-90B238D4704F}"/>
              </a:ext>
            </a:extLst>
          </p:cNvPr>
          <p:cNvCxnSpPr/>
          <p:nvPr/>
        </p:nvCxnSpPr>
        <p:spPr>
          <a:xfrm>
            <a:off x="2002039" y="2105502"/>
            <a:ext cx="0" cy="59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25316D1-7F69-4E8F-A9C2-AA5B5D20FFA1}"/>
              </a:ext>
            </a:extLst>
          </p:cNvPr>
          <p:cNvCxnSpPr/>
          <p:nvPr/>
        </p:nvCxnSpPr>
        <p:spPr>
          <a:xfrm>
            <a:off x="2078477" y="5371988"/>
            <a:ext cx="0" cy="59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F05CCB96-FC05-423B-B21E-9D30ECE158ED}"/>
              </a:ext>
            </a:extLst>
          </p:cNvPr>
          <p:cNvCxnSpPr/>
          <p:nvPr/>
        </p:nvCxnSpPr>
        <p:spPr>
          <a:xfrm>
            <a:off x="4389127" y="7823033"/>
            <a:ext cx="1652233" cy="2679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4F82266D-581B-485A-AC59-F3432C0BD4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-4053377" y="7844760"/>
            <a:ext cx="3960536" cy="1071317"/>
          </a:xfrm>
          <a:prstGeom prst="bentConnector3">
            <a:avLst>
              <a:gd name="adj1" fmla="val 993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3D659E-2843-4D4F-BD52-85E150A13486}"/>
              </a:ext>
            </a:extLst>
          </p:cNvPr>
          <p:cNvSpPr txBox="1"/>
          <p:nvPr/>
        </p:nvSpPr>
        <p:spPr>
          <a:xfrm>
            <a:off x="-150534" y="7042367"/>
            <a:ext cx="853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</a:rPr>
              <a:t>Y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040DC7-4287-41C6-AF6D-BC1CCBD73B23}"/>
              </a:ext>
            </a:extLst>
          </p:cNvPr>
          <p:cNvSpPr txBox="1"/>
          <p:nvPr/>
        </p:nvSpPr>
        <p:spPr>
          <a:xfrm>
            <a:off x="4277435" y="7067317"/>
            <a:ext cx="310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</a:rPr>
              <a:t>N</a:t>
            </a:r>
            <a:endParaRPr lang="ko-KR" altLang="en-US" sz="3200">
              <a:solidFill>
                <a:srgbClr val="FF0000"/>
              </a:solidFill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DA5D9AF3-2221-41F4-A0EC-3593445884B8}"/>
              </a:ext>
            </a:extLst>
          </p:cNvPr>
          <p:cNvCxnSpPr>
            <a:cxnSpLocks/>
          </p:cNvCxnSpPr>
          <p:nvPr/>
        </p:nvCxnSpPr>
        <p:spPr>
          <a:xfrm>
            <a:off x="-1600882" y="10841150"/>
            <a:ext cx="2198396" cy="1046050"/>
          </a:xfrm>
          <a:prstGeom prst="bentConnector3">
            <a:avLst>
              <a:gd name="adj1" fmla="val 1002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77B4E49-266B-4FCC-89C8-2C8C929ED5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-9144000" y="10801498"/>
            <a:ext cx="2626428" cy="1085702"/>
          </a:xfrm>
          <a:prstGeom prst="bentConnector3">
            <a:avLst>
              <a:gd name="adj1" fmla="val 992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375430A-0ABD-4E40-999D-E61B239A5E56}"/>
              </a:ext>
            </a:extLst>
          </p:cNvPr>
          <p:cNvSpPr txBox="1"/>
          <p:nvPr/>
        </p:nvSpPr>
        <p:spPr>
          <a:xfrm>
            <a:off x="-6578892" y="9960976"/>
            <a:ext cx="853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</a:rPr>
              <a:t>Y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4DC5D9-20D5-44AE-A0CB-1B6558E4BE8B}"/>
              </a:ext>
            </a:extLst>
          </p:cNvPr>
          <p:cNvSpPr txBox="1"/>
          <p:nvPr/>
        </p:nvSpPr>
        <p:spPr>
          <a:xfrm>
            <a:off x="-1804082" y="10048988"/>
            <a:ext cx="310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</a:rPr>
              <a:t>N</a:t>
            </a:r>
            <a:endParaRPr lang="ko-KR" altLang="en-US" sz="3200">
              <a:solidFill>
                <a:srgbClr val="FF0000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698CB8D-2137-4185-9C30-96CF95DB9101}"/>
              </a:ext>
            </a:extLst>
          </p:cNvPr>
          <p:cNvGrpSpPr/>
          <p:nvPr/>
        </p:nvGrpSpPr>
        <p:grpSpPr>
          <a:xfrm>
            <a:off x="3544658" y="10531602"/>
            <a:ext cx="4760626" cy="3878060"/>
            <a:chOff x="3544658" y="10531602"/>
            <a:chExt cx="4760626" cy="387806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C0C8AA3-075D-4DD1-B00B-C5489B858C12}"/>
                </a:ext>
              </a:extLst>
            </p:cNvPr>
            <p:cNvSpPr/>
            <p:nvPr/>
          </p:nvSpPr>
          <p:spPr>
            <a:xfrm>
              <a:off x="3544658" y="10531602"/>
              <a:ext cx="4760626" cy="3878060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sz="32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32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32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중복된 아이디</a:t>
              </a:r>
              <a:r>
                <a:rPr lang="en-US" sz="32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sz="32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이메일</a:t>
              </a:r>
              <a:r>
                <a:rPr lang="en-US" sz="32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sz="32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연락처는 사용할 수 없습니다</a:t>
              </a:r>
              <a:r>
                <a:rPr lang="en-US" sz="32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32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C5B8A1A-58B2-4B81-BDCF-FDE19EF84D39}"/>
                </a:ext>
              </a:extLst>
            </p:cNvPr>
            <p:cNvSpPr/>
            <p:nvPr/>
          </p:nvSpPr>
          <p:spPr>
            <a:xfrm>
              <a:off x="5514204" y="10825090"/>
              <a:ext cx="1092474" cy="911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233933B-A450-4F16-B96B-61A6753EFBF7}"/>
              </a:ext>
            </a:extLst>
          </p:cNvPr>
          <p:cNvGrpSpPr/>
          <p:nvPr/>
        </p:nvGrpSpPr>
        <p:grpSpPr>
          <a:xfrm>
            <a:off x="-1934101" y="11873870"/>
            <a:ext cx="5063230" cy="4214882"/>
            <a:chOff x="-1934101" y="11873870"/>
            <a:chExt cx="5063230" cy="421488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72B57CDB-AA13-409B-B1BE-0075F53DFC77}"/>
                </a:ext>
              </a:extLst>
            </p:cNvPr>
            <p:cNvSpPr/>
            <p:nvPr/>
          </p:nvSpPr>
          <p:spPr>
            <a:xfrm>
              <a:off x="-1934101" y="11873870"/>
              <a:ext cx="5063230" cy="4214882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sz="24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아이디</a:t>
              </a:r>
              <a:r>
                <a:rPr lang="en-US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비밀번호</a:t>
              </a:r>
              <a:r>
                <a:rPr lang="en-US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이름</a:t>
              </a:r>
              <a:r>
                <a:rPr lang="en-US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이메일</a:t>
              </a:r>
              <a:r>
                <a:rPr lang="en-US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연락처</a:t>
              </a:r>
              <a:r>
                <a:rPr lang="en-US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생년월일을 다시 입력해 주세요</a:t>
              </a:r>
              <a:r>
                <a:rPr lang="en-US" sz="28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5968CFC5-5552-42A1-8564-5A9C87593999}"/>
                </a:ext>
              </a:extLst>
            </p:cNvPr>
            <p:cNvSpPr/>
            <p:nvPr/>
          </p:nvSpPr>
          <p:spPr>
            <a:xfrm>
              <a:off x="-7911" y="12278559"/>
              <a:ext cx="1092474" cy="911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0F08A5F-ECFA-42EF-A69A-BCDC6CF19A14}"/>
              </a:ext>
            </a:extLst>
          </p:cNvPr>
          <p:cNvCxnSpPr/>
          <p:nvPr/>
        </p:nvCxnSpPr>
        <p:spPr>
          <a:xfrm>
            <a:off x="-9144001" y="13363122"/>
            <a:ext cx="0" cy="59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896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4922168" y="363267"/>
            <a:ext cx="2168696" cy="8182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cxnSpLocks/>
          </p:cNvCxnSpPr>
          <p:nvPr/>
        </p:nvCxnSpPr>
        <p:spPr>
          <a:xfrm flipH="1">
            <a:off x="5998127" y="1221280"/>
            <a:ext cx="4194" cy="26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4760812" y="1506030"/>
            <a:ext cx="2491408" cy="10566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아이디</a:t>
            </a:r>
            <a:r>
              <a:rPr lang="en-US" altLang="ko-KR"/>
              <a:t>/</a:t>
            </a:r>
            <a:r>
              <a:rPr lang="ko-KR" altLang="en-US"/>
              <a:t>비밀번호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97318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2F5623-8A78-41B4-9296-9F088BD07910}"/>
              </a:ext>
            </a:extLst>
          </p:cNvPr>
          <p:cNvGrpSpPr/>
          <p:nvPr/>
        </p:nvGrpSpPr>
        <p:grpSpPr>
          <a:xfrm>
            <a:off x="77433" y="109280"/>
            <a:ext cx="3911810" cy="6856296"/>
            <a:chOff x="1220597" y="1219127"/>
            <a:chExt cx="2571224" cy="534945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220597" y="1258239"/>
              <a:ext cx="2567030" cy="5310341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220597" y="1219127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로그인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3B881BA-4D16-44D3-931C-1847D6A66F97}"/>
                </a:ext>
              </a:extLst>
            </p:cNvPr>
            <p:cNvSpPr/>
            <p:nvPr/>
          </p:nvSpPr>
          <p:spPr>
            <a:xfrm>
              <a:off x="1535184" y="203243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아이디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3ED1489-6D94-426A-88A2-CD82D7C25A55}"/>
                </a:ext>
              </a:extLst>
            </p:cNvPr>
            <p:cNvSpPr/>
            <p:nvPr/>
          </p:nvSpPr>
          <p:spPr>
            <a:xfrm>
              <a:off x="1533087" y="264507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33087" y="325771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체크박스</a:t>
              </a:r>
              <a:r>
                <a:rPr lang="en-US" altLang="ko-KR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아이디 기억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4F0424B-3F55-45F6-907A-5FBB5546EDFC}"/>
                </a:ext>
              </a:extLst>
            </p:cNvPr>
            <p:cNvSpPr/>
            <p:nvPr/>
          </p:nvSpPr>
          <p:spPr>
            <a:xfrm>
              <a:off x="1533087" y="570827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링크</a:t>
              </a:r>
              <a:r>
                <a:rPr lang="en-US" altLang="ko-KR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찾기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BAFE6D-CCE5-4449-964D-BF7C22052E6B}"/>
                </a:ext>
              </a:extLst>
            </p:cNvPr>
            <p:cNvSpPr/>
            <p:nvPr/>
          </p:nvSpPr>
          <p:spPr>
            <a:xfrm>
              <a:off x="1533087" y="509563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링크</a:t>
              </a:r>
              <a:r>
                <a:rPr lang="en-US" altLang="ko-KR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아이디 찾기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4064E61-A8BB-4AF1-9C8A-08457AB6BDEA}"/>
                </a:ext>
              </a:extLst>
            </p:cNvPr>
            <p:cNvSpPr/>
            <p:nvPr/>
          </p:nvSpPr>
          <p:spPr>
            <a:xfrm>
              <a:off x="1533087" y="448299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링크</a:t>
              </a:r>
              <a:r>
                <a:rPr lang="en-US" altLang="ko-KR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회원가입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5760BA4-99A4-41C4-804C-5B6EF9122F7D}"/>
                </a:ext>
              </a:extLst>
            </p:cNvPr>
            <p:cNvSpPr/>
            <p:nvPr/>
          </p:nvSpPr>
          <p:spPr>
            <a:xfrm>
              <a:off x="1533087" y="387035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2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로그인</a:t>
              </a:r>
            </a:p>
          </p:txBody>
        </p:sp>
      </p:grp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3E656D4B-CE4A-455F-9F8A-CBA8B03C699E}"/>
              </a:ext>
            </a:extLst>
          </p:cNvPr>
          <p:cNvSpPr/>
          <p:nvPr/>
        </p:nvSpPr>
        <p:spPr>
          <a:xfrm>
            <a:off x="9480500" y="7306329"/>
            <a:ext cx="2765016" cy="1320526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동일 아이디</a:t>
            </a:r>
            <a:r>
              <a:rPr lang="en-US" altLang="ko-KR"/>
              <a:t>/</a:t>
            </a:r>
            <a:r>
              <a:rPr lang="ko-KR" altLang="en-US"/>
              <a:t>비밀번호 회원 검색</a:t>
            </a:r>
          </a:p>
        </p:txBody>
      </p:sp>
      <p:sp>
        <p:nvSpPr>
          <p:cNvPr id="26" name="원통형 25">
            <a:extLst>
              <a:ext uri="{FF2B5EF4-FFF2-40B4-BE49-F238E27FC236}">
                <a16:creationId xmlns:a16="http://schemas.microsoft.com/office/drawing/2014/main" id="{395B1AF3-93DA-4AB8-8E7C-AA517C50C746}"/>
              </a:ext>
            </a:extLst>
          </p:cNvPr>
          <p:cNvSpPr/>
          <p:nvPr/>
        </p:nvSpPr>
        <p:spPr>
          <a:xfrm>
            <a:off x="14192769" y="6841227"/>
            <a:ext cx="1709262" cy="1732914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User</a:t>
            </a:r>
            <a:r>
              <a:rPr lang="ko-KR" altLang="en-US" sz="2800"/>
              <a:t> </a:t>
            </a:r>
            <a:r>
              <a:rPr lang="en-US" altLang="ko-KR" sz="2800"/>
              <a:t>DB</a:t>
            </a:r>
            <a:endParaRPr lang="ko-KR" altLang="en-US" sz="2800"/>
          </a:p>
        </p:txBody>
      </p: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13305310" y="9234404"/>
            <a:ext cx="3484180" cy="258864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일치하는 회원이 있나요</a:t>
            </a:r>
            <a:r>
              <a:rPr lang="en-US" altLang="ko-KR" sz="2000"/>
              <a:t>?</a:t>
            </a:r>
            <a:endParaRPr lang="ko-KR" altLang="en-US" sz="200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9091A0C-1098-4359-A1A4-280024BD7CC6}"/>
              </a:ext>
            </a:extLst>
          </p:cNvPr>
          <p:cNvCxnSpPr>
            <a:cxnSpLocks/>
          </p:cNvCxnSpPr>
          <p:nvPr/>
        </p:nvCxnSpPr>
        <p:spPr>
          <a:xfrm>
            <a:off x="12150543" y="13112770"/>
            <a:ext cx="0" cy="47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13109635" y="9954881"/>
            <a:ext cx="391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</a:rPr>
              <a:t>Y</a:t>
            </a:r>
            <a:endParaRPr lang="ko-KR" altLang="en-US" sz="320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DC82D5F-F5DD-4F9B-BF56-37F78ED561AD}"/>
              </a:ext>
            </a:extLst>
          </p:cNvPr>
          <p:cNvCxnSpPr>
            <a:cxnSpLocks/>
          </p:cNvCxnSpPr>
          <p:nvPr/>
        </p:nvCxnSpPr>
        <p:spPr>
          <a:xfrm flipH="1">
            <a:off x="-6050525" y="1070223"/>
            <a:ext cx="496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16593816" y="9954881"/>
            <a:ext cx="310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</a:rPr>
              <a:t>N</a:t>
            </a:r>
            <a:endParaRPr lang="ko-KR" altLang="en-US" sz="320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 flipH="1">
            <a:off x="-6277028" y="-520319"/>
            <a:ext cx="496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207657-3B14-4C80-AE32-083A5609DD0E}"/>
              </a:ext>
            </a:extLst>
          </p:cNvPr>
          <p:cNvSpPr/>
          <p:nvPr/>
        </p:nvSpPr>
        <p:spPr>
          <a:xfrm>
            <a:off x="16574635" y="11816718"/>
            <a:ext cx="2763790" cy="12960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로그인 실패 메시지 출력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945DE7-232D-48AB-8593-8A5A85D76822}"/>
              </a:ext>
            </a:extLst>
          </p:cNvPr>
          <p:cNvSpPr/>
          <p:nvPr/>
        </p:nvSpPr>
        <p:spPr>
          <a:xfrm>
            <a:off x="4744034" y="3136477"/>
            <a:ext cx="2508186" cy="10624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로그인 버튼 클릭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55B1988-7A52-440F-A883-4F0279EED4E2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5998127" y="2562632"/>
            <a:ext cx="8390" cy="573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497AE1F-5993-4A87-B230-E6A34F0FB9EE}"/>
              </a:ext>
            </a:extLst>
          </p:cNvPr>
          <p:cNvCxnSpPr>
            <a:cxnSpLocks/>
          </p:cNvCxnSpPr>
          <p:nvPr/>
        </p:nvCxnSpPr>
        <p:spPr>
          <a:xfrm>
            <a:off x="12152728" y="7688145"/>
            <a:ext cx="203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FE984E3-CA87-4358-BF38-91A4EF26F6AB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15047400" y="8574141"/>
            <a:ext cx="0" cy="66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2ABE21A7-D164-4EF6-89E7-250BFFF70D64}"/>
              </a:ext>
            </a:extLst>
          </p:cNvPr>
          <p:cNvCxnSpPr>
            <a:stCxn id="27" idx="1"/>
          </p:cNvCxnSpPr>
          <p:nvPr/>
        </p:nvCxnSpPr>
        <p:spPr>
          <a:xfrm rot="10800000" flipV="1">
            <a:off x="12150544" y="10528726"/>
            <a:ext cx="1154766" cy="1294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1E91EBE6-B18A-44BF-BD51-DB137F3E2B75}"/>
              </a:ext>
            </a:extLst>
          </p:cNvPr>
          <p:cNvCxnSpPr>
            <a:stCxn id="27" idx="3"/>
          </p:cNvCxnSpPr>
          <p:nvPr/>
        </p:nvCxnSpPr>
        <p:spPr>
          <a:xfrm>
            <a:off x="16789490" y="10528726"/>
            <a:ext cx="1167040" cy="1294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C0AE3E-5E5B-4C99-8B41-87DEFBF4CAEA}"/>
              </a:ext>
            </a:extLst>
          </p:cNvPr>
          <p:cNvSpPr/>
          <p:nvPr/>
        </p:nvSpPr>
        <p:spPr>
          <a:xfrm>
            <a:off x="10815855" y="11816717"/>
            <a:ext cx="2763790" cy="12960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로그인 성공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C5D14D0-C769-4E39-8D3C-3B2180EB4D05}"/>
              </a:ext>
            </a:extLst>
          </p:cNvPr>
          <p:cNvSpPr/>
          <p:nvPr/>
        </p:nvSpPr>
        <p:spPr>
          <a:xfrm>
            <a:off x="10863621" y="13581148"/>
            <a:ext cx="2763790" cy="12960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메인 화면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1909171-0959-4DB4-8D93-BD31B1F2DE96}"/>
              </a:ext>
            </a:extLst>
          </p:cNvPr>
          <p:cNvSpPr/>
          <p:nvPr/>
        </p:nvSpPr>
        <p:spPr>
          <a:xfrm>
            <a:off x="12154623" y="7804682"/>
            <a:ext cx="963295" cy="6172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sz="24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-3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1498218-0A62-4139-8A90-A3C7C0EE32B5}"/>
              </a:ext>
            </a:extLst>
          </p:cNvPr>
          <p:cNvSpPr/>
          <p:nvPr/>
        </p:nvSpPr>
        <p:spPr>
          <a:xfrm>
            <a:off x="12085891" y="9717146"/>
            <a:ext cx="963295" cy="6172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sz="24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-4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EE19723-89EA-4922-BBFB-8D92C7A97ADF}"/>
              </a:ext>
            </a:extLst>
          </p:cNvPr>
          <p:cNvSpPr/>
          <p:nvPr/>
        </p:nvSpPr>
        <p:spPr>
          <a:xfrm>
            <a:off x="17128591" y="9717146"/>
            <a:ext cx="963295" cy="6172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sz="24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-5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54C565C-4E45-4A4C-9ED9-72301530EC33}"/>
              </a:ext>
            </a:extLst>
          </p:cNvPr>
          <p:cNvCxnSpPr>
            <a:stCxn id="45" idx="3"/>
          </p:cNvCxnSpPr>
          <p:nvPr/>
        </p:nvCxnSpPr>
        <p:spPr>
          <a:xfrm>
            <a:off x="7252220" y="3667710"/>
            <a:ext cx="1647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순서도: 판단 58">
            <a:extLst>
              <a:ext uri="{FF2B5EF4-FFF2-40B4-BE49-F238E27FC236}">
                <a16:creationId xmlns:a16="http://schemas.microsoft.com/office/drawing/2014/main" id="{C3D84D11-4DBC-4ECB-973E-03E098CD82A3}"/>
              </a:ext>
            </a:extLst>
          </p:cNvPr>
          <p:cNvSpPr/>
          <p:nvPr/>
        </p:nvSpPr>
        <p:spPr>
          <a:xfrm>
            <a:off x="8900160" y="2217944"/>
            <a:ext cx="3899636" cy="287479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28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필드값을 모두 입력했나요</a:t>
            </a:r>
            <a:r>
              <a:rPr lang="en-US" sz="2800" kern="12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sz="28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C87FAC6-DE20-4EC5-BF9D-4D4AB17D4B63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0849978" y="5092738"/>
            <a:ext cx="0" cy="223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7552F08A-0BF8-4A47-A0A5-02C15091B659}"/>
              </a:ext>
            </a:extLst>
          </p:cNvPr>
          <p:cNvCxnSpPr>
            <a:stCxn id="59" idx="3"/>
          </p:cNvCxnSpPr>
          <p:nvPr/>
        </p:nvCxnSpPr>
        <p:spPr>
          <a:xfrm>
            <a:off x="12799796" y="3655341"/>
            <a:ext cx="1830604" cy="637181"/>
          </a:xfrm>
          <a:prstGeom prst="bentConnector3">
            <a:avLst>
              <a:gd name="adj1" fmla="val 999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8302F78-8C25-450C-9C02-EC278673A225}"/>
              </a:ext>
            </a:extLst>
          </p:cNvPr>
          <p:cNvSpPr txBox="1"/>
          <p:nvPr/>
        </p:nvSpPr>
        <p:spPr>
          <a:xfrm>
            <a:off x="10960724" y="5034540"/>
            <a:ext cx="391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</a:rPr>
              <a:t>Y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EB9D62-F98B-4F87-BD7C-EFED713FB922}"/>
              </a:ext>
            </a:extLst>
          </p:cNvPr>
          <p:cNvSpPr txBox="1"/>
          <p:nvPr/>
        </p:nvSpPr>
        <p:spPr>
          <a:xfrm>
            <a:off x="12489404" y="3707747"/>
            <a:ext cx="310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</a:rPr>
              <a:t>N</a:t>
            </a:r>
            <a:endParaRPr lang="ko-KR" altLang="en-US" sz="3200">
              <a:solidFill>
                <a:srgbClr val="FF0000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0297D0B-EB20-4F04-82A9-C475F7B4A367}"/>
              </a:ext>
            </a:extLst>
          </p:cNvPr>
          <p:cNvGrpSpPr/>
          <p:nvPr/>
        </p:nvGrpSpPr>
        <p:grpSpPr>
          <a:xfrm>
            <a:off x="12910541" y="4328199"/>
            <a:ext cx="3497686" cy="2477350"/>
            <a:chOff x="5055129" y="3593639"/>
            <a:chExt cx="2567030" cy="1782913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425F6779-1F97-489F-9046-6320976032F6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/>
            </a:p>
            <a:p>
              <a:pPr algn="ctr"/>
              <a:endParaRPr lang="en-US" altLang="ko-KR" sz="2800"/>
            </a:p>
            <a:p>
              <a:pPr algn="ctr"/>
              <a:r>
                <a:rPr lang="ko-KR" altLang="en-US" sz="2800"/>
                <a:t>이 입력란을 작성하세요</a:t>
              </a:r>
              <a:r>
                <a:rPr lang="en-US" altLang="ko-KR" sz="1200"/>
                <a:t>.</a:t>
              </a:r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F490928-FC9D-45CC-9279-0003C58CBBB0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6D69E42-6953-4566-9342-DDB2608E4EAC}"/>
              </a:ext>
            </a:extLst>
          </p:cNvPr>
          <p:cNvSpPr/>
          <p:nvPr/>
        </p:nvSpPr>
        <p:spPr>
          <a:xfrm>
            <a:off x="12644600" y="2862419"/>
            <a:ext cx="963295" cy="6172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sz="24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-1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381F4BE-6F56-49E7-9D6D-262AADD4C604}"/>
              </a:ext>
            </a:extLst>
          </p:cNvPr>
          <p:cNvSpPr/>
          <p:nvPr/>
        </p:nvSpPr>
        <p:spPr>
          <a:xfrm>
            <a:off x="9560231" y="5022421"/>
            <a:ext cx="963295" cy="6172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sz="24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-2</a:t>
            </a:r>
            <a:endParaRPr lang="ko-KR" sz="12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85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4436012" y="137829"/>
            <a:ext cx="3115854" cy="839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 찾기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cxnSpLocks/>
          </p:cNvCxnSpPr>
          <p:nvPr/>
        </p:nvCxnSpPr>
        <p:spPr>
          <a:xfrm>
            <a:off x="5923599" y="993665"/>
            <a:ext cx="0" cy="68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4448588" y="1702688"/>
            <a:ext cx="3115856" cy="8391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err="1"/>
              <a:t>필드값</a:t>
            </a:r>
            <a:r>
              <a:rPr lang="ko-KR" altLang="en-US" sz="280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631931" y="2122255"/>
            <a:ext cx="816657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7783239" y="3485841"/>
            <a:ext cx="4515282" cy="2907666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err="1"/>
              <a:t>필드값을</a:t>
            </a:r>
            <a:r>
              <a:rPr lang="ko-KR" altLang="en-US" sz="2400"/>
              <a:t> 모두 입력했나요</a:t>
            </a:r>
            <a:r>
              <a:rPr lang="en-US" altLang="ko-KR" sz="2400"/>
              <a:t>?</a:t>
            </a:r>
            <a:endParaRPr lang="ko-KR" altLang="en-US" sz="2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7634946" y="4394388"/>
            <a:ext cx="50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</a:rPr>
              <a:t>Y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-519330" y="3116509"/>
            <a:ext cx="51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N</a:t>
            </a:r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-679788" y="0"/>
            <a:ext cx="4282548" cy="6018206"/>
            <a:chOff x="1196766" y="919169"/>
            <a:chExt cx="2571224" cy="329210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1"/>
              <a:ext cx="2567030" cy="3252990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아이디 찾기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이름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BAFE6D-CCE5-4449-964D-BF7C22052E6B}"/>
                </a:ext>
              </a:extLst>
            </p:cNvPr>
            <p:cNvSpPr/>
            <p:nvPr/>
          </p:nvSpPr>
          <p:spPr>
            <a:xfrm>
              <a:off x="1506487" y="254498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연락처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06487" y="3357925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확인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8482952" y="1702688"/>
            <a:ext cx="3115856" cy="9889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확인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</p:cNvCxnSpPr>
          <p:nvPr/>
        </p:nvCxnSpPr>
        <p:spPr>
          <a:xfrm>
            <a:off x="7564444" y="2122255"/>
            <a:ext cx="90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30EDCB5F-BE93-4B49-BDF6-A57759E5AC6B}"/>
              </a:ext>
            </a:extLst>
          </p:cNvPr>
          <p:cNvSpPr/>
          <p:nvPr/>
        </p:nvSpPr>
        <p:spPr>
          <a:xfrm>
            <a:off x="4005321" y="10296898"/>
            <a:ext cx="5103422" cy="338039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일치하는 정보가 있나요</a:t>
            </a:r>
            <a:r>
              <a:rPr lang="en-US" altLang="ko-KR" sz="3200"/>
              <a:t>?</a:t>
            </a:r>
            <a:endParaRPr lang="ko-KR" altLang="en-US" sz="3200"/>
          </a:p>
        </p:txBody>
      </p:sp>
      <p:sp>
        <p:nvSpPr>
          <p:cNvPr id="41" name="평행 사변형 40">
            <a:extLst>
              <a:ext uri="{FF2B5EF4-FFF2-40B4-BE49-F238E27FC236}">
                <a16:creationId xmlns:a16="http://schemas.microsoft.com/office/drawing/2014/main" id="{F2D7F85B-26E1-4DE8-9A9E-8E195152F026}"/>
              </a:ext>
            </a:extLst>
          </p:cNvPr>
          <p:cNvSpPr/>
          <p:nvPr/>
        </p:nvSpPr>
        <p:spPr>
          <a:xfrm>
            <a:off x="4545553" y="5604920"/>
            <a:ext cx="3843898" cy="1380124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동일 이름</a:t>
            </a:r>
            <a:r>
              <a:rPr lang="en-US" altLang="ko-KR" sz="2400"/>
              <a:t>/</a:t>
            </a:r>
            <a:r>
              <a:rPr lang="ko-KR" altLang="en-US" sz="2400"/>
              <a:t>연락처 검색</a:t>
            </a:r>
          </a:p>
        </p:txBody>
      </p:sp>
      <p:sp>
        <p:nvSpPr>
          <p:cNvPr id="44" name="원통형 43">
            <a:extLst>
              <a:ext uri="{FF2B5EF4-FFF2-40B4-BE49-F238E27FC236}">
                <a16:creationId xmlns:a16="http://schemas.microsoft.com/office/drawing/2014/main" id="{1EBFEC3F-824E-4D54-8E45-CC2EDBC7BB89}"/>
              </a:ext>
            </a:extLst>
          </p:cNvPr>
          <p:cNvSpPr/>
          <p:nvPr/>
        </p:nvSpPr>
        <p:spPr>
          <a:xfrm>
            <a:off x="5580360" y="7425835"/>
            <a:ext cx="1984084" cy="1860418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/>
              <a:t>User</a:t>
            </a:r>
            <a:r>
              <a:rPr lang="ko-KR" altLang="en-US" sz="3200"/>
              <a:t> </a:t>
            </a:r>
            <a:r>
              <a:rPr lang="en-US" altLang="ko-KR" sz="3200"/>
              <a:t>DB</a:t>
            </a:r>
            <a:endParaRPr lang="ko-KR" altLang="en-US" sz="320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E0A403B-00D8-41DC-B460-8028C4633C87}"/>
              </a:ext>
            </a:extLst>
          </p:cNvPr>
          <p:cNvCxnSpPr>
            <a:cxnSpLocks/>
          </p:cNvCxnSpPr>
          <p:nvPr/>
        </p:nvCxnSpPr>
        <p:spPr>
          <a:xfrm>
            <a:off x="6557032" y="7013108"/>
            <a:ext cx="0" cy="41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2BD8D9F-BB5D-4EC9-8DB7-4E76A63E2686}"/>
              </a:ext>
            </a:extLst>
          </p:cNvPr>
          <p:cNvCxnSpPr>
            <a:cxnSpLocks/>
          </p:cNvCxnSpPr>
          <p:nvPr/>
        </p:nvCxnSpPr>
        <p:spPr>
          <a:xfrm>
            <a:off x="6557032" y="9286253"/>
            <a:ext cx="0" cy="101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8591766" y="11147045"/>
            <a:ext cx="51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</a:rPr>
              <a:t>N</a:t>
            </a:r>
            <a:endParaRPr lang="ko-KR" altLang="en-US" sz="3600">
              <a:solidFill>
                <a:srgbClr val="FF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F24EB8E-BA8C-4B27-B8E0-64A7195F1696}"/>
              </a:ext>
            </a:extLst>
          </p:cNvPr>
          <p:cNvSpPr/>
          <p:nvPr/>
        </p:nvSpPr>
        <p:spPr>
          <a:xfrm>
            <a:off x="7975250" y="12902642"/>
            <a:ext cx="4698810" cy="1445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/>
              <a:t>‘</a:t>
            </a:r>
            <a:r>
              <a:rPr lang="ko-KR" altLang="en-US" sz="3200"/>
              <a:t>일치하는 정보가 없습니다</a:t>
            </a:r>
            <a:r>
              <a:rPr lang="en-US" altLang="ko-KR" sz="3200"/>
              <a:t>.’</a:t>
            </a:r>
            <a:r>
              <a:rPr lang="ko-KR" altLang="en-US" sz="3200"/>
              <a:t> 출력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3919034" y="11193309"/>
            <a:ext cx="51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</a:rPr>
              <a:t>Y</a:t>
            </a:r>
            <a:endParaRPr lang="ko-KR" altLang="en-US" sz="3600">
              <a:solidFill>
                <a:srgbClr val="FF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6DFB9A-C3A4-46A7-ABE7-3A7DD026161D}"/>
              </a:ext>
            </a:extLst>
          </p:cNvPr>
          <p:cNvSpPr/>
          <p:nvPr/>
        </p:nvSpPr>
        <p:spPr>
          <a:xfrm>
            <a:off x="-530514" y="12852328"/>
            <a:ext cx="4698810" cy="1445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/>
              <a:t>‘</a:t>
            </a:r>
            <a:r>
              <a:rPr lang="ko-KR" altLang="en-US" sz="3200"/>
              <a:t>찾으시는 아이디는 </a:t>
            </a:r>
            <a:r>
              <a:rPr lang="en-US" altLang="ko-KR" sz="3200"/>
              <a:t>000</a:t>
            </a:r>
            <a:r>
              <a:rPr lang="ko-KR" altLang="en-US" sz="3200"/>
              <a:t>입니다</a:t>
            </a:r>
            <a:r>
              <a:rPr lang="en-US" altLang="ko-KR" sz="3200"/>
              <a:t>.’ </a:t>
            </a:r>
            <a:r>
              <a:rPr lang="ko-KR" altLang="en-US" sz="3200"/>
              <a:t>출력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5CFA65F-18BA-4A98-99E3-E599E60EE8BF}"/>
              </a:ext>
            </a:extLst>
          </p:cNvPr>
          <p:cNvGrpSpPr/>
          <p:nvPr/>
        </p:nvGrpSpPr>
        <p:grpSpPr>
          <a:xfrm>
            <a:off x="10924503" y="5770070"/>
            <a:ext cx="4119566" cy="2999502"/>
            <a:chOff x="5055129" y="3593639"/>
            <a:chExt cx="2567030" cy="1782913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D5ACA377-2BC8-41C2-B335-16C2BBBB971B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2400"/>
            </a:p>
            <a:p>
              <a:pPr algn="ctr"/>
              <a:endParaRPr lang="en-US" altLang="ko-KR" sz="2400"/>
            </a:p>
            <a:p>
              <a:pPr algn="ctr"/>
              <a:r>
                <a:rPr lang="ko-KR" altLang="en-US" sz="2400"/>
                <a:t>이 입력란을 작성하세요</a:t>
              </a:r>
              <a:r>
                <a:rPr lang="en-US" altLang="ko-KR" sz="2400"/>
                <a:t>.</a:t>
              </a:r>
              <a:endParaRPr lang="ko-KR" altLang="en-US" sz="360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1C26E82-BC25-4A16-80D5-97A6836E5FE3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7AB2A08-79F5-4E7E-A28E-2055AA484CF8}"/>
              </a:ext>
            </a:extLst>
          </p:cNvPr>
          <p:cNvCxnSpPr>
            <a:cxnSpLocks/>
          </p:cNvCxnSpPr>
          <p:nvPr/>
        </p:nvCxnSpPr>
        <p:spPr>
          <a:xfrm>
            <a:off x="12298521" y="4939674"/>
            <a:ext cx="685765" cy="8205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631746A-1E7A-46BB-AD70-D8ECBFC0C1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57033" y="4939674"/>
            <a:ext cx="1273187" cy="665245"/>
          </a:xfrm>
          <a:prstGeom prst="bentConnector3">
            <a:avLst>
              <a:gd name="adj1" fmla="val 1011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916C851C-74D2-48D9-897B-4528235508A0}"/>
              </a:ext>
            </a:extLst>
          </p:cNvPr>
          <p:cNvCxnSpPr>
            <a:cxnSpLocks/>
            <a:stCxn id="34" idx="3"/>
            <a:endCxn id="54" idx="0"/>
          </p:cNvCxnSpPr>
          <p:nvPr/>
        </p:nvCxnSpPr>
        <p:spPr>
          <a:xfrm>
            <a:off x="9108743" y="11987095"/>
            <a:ext cx="1215912" cy="9155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93918422-A221-4101-B7DB-85AF53739613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1655917" y="11987095"/>
            <a:ext cx="2349405" cy="863190"/>
          </a:xfrm>
          <a:prstGeom prst="bentConnector3">
            <a:avLst>
              <a:gd name="adj1" fmla="val 1000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CF425C0-4578-4CA1-98AF-D2C1D6794258}"/>
              </a:ext>
            </a:extLst>
          </p:cNvPr>
          <p:cNvCxnSpPr>
            <a:stCxn id="38" idx="2"/>
            <a:endCxn id="27" idx="0"/>
          </p:cNvCxnSpPr>
          <p:nvPr/>
        </p:nvCxnSpPr>
        <p:spPr>
          <a:xfrm>
            <a:off x="10040880" y="2691616"/>
            <a:ext cx="0" cy="794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A35FD7D-6FEF-4CD5-9D0B-0D8AA9CBC5C2}"/>
              </a:ext>
            </a:extLst>
          </p:cNvPr>
          <p:cNvSpPr txBox="1"/>
          <p:nvPr/>
        </p:nvSpPr>
        <p:spPr>
          <a:xfrm>
            <a:off x="12040032" y="4353831"/>
            <a:ext cx="51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</a:rPr>
              <a:t>N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882E2C3-E77E-4B43-B7DD-A9CA165E9FB5}"/>
              </a:ext>
            </a:extLst>
          </p:cNvPr>
          <p:cNvSpPr/>
          <p:nvPr/>
        </p:nvSpPr>
        <p:spPr>
          <a:xfrm>
            <a:off x="6467502" y="3890134"/>
            <a:ext cx="1179506" cy="845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3-1</a:t>
            </a:r>
            <a:endParaRPr lang="ko-KR" sz="16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54E07EF-0889-4B93-B968-92D9FA2E9D0D}"/>
              </a:ext>
            </a:extLst>
          </p:cNvPr>
          <p:cNvSpPr/>
          <p:nvPr/>
        </p:nvSpPr>
        <p:spPr>
          <a:xfrm>
            <a:off x="12557010" y="4023260"/>
            <a:ext cx="1179506" cy="845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3-2</a:t>
            </a:r>
            <a:endParaRPr lang="ko-KR" sz="16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48D7113-3DBD-47E3-9F24-62EA7486B637}"/>
              </a:ext>
            </a:extLst>
          </p:cNvPr>
          <p:cNvSpPr/>
          <p:nvPr/>
        </p:nvSpPr>
        <p:spPr>
          <a:xfrm>
            <a:off x="3240090" y="6491625"/>
            <a:ext cx="1179506" cy="845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3-3</a:t>
            </a:r>
            <a:endParaRPr lang="ko-KR" sz="16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C704625-694F-40C1-AF38-4720D78BA942}"/>
              </a:ext>
            </a:extLst>
          </p:cNvPr>
          <p:cNvSpPr/>
          <p:nvPr/>
        </p:nvSpPr>
        <p:spPr>
          <a:xfrm>
            <a:off x="2666754" y="11006290"/>
            <a:ext cx="1179506" cy="845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3-4</a:t>
            </a:r>
            <a:endParaRPr lang="ko-KR" sz="16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6610CF6E-A5CA-44E8-BCA3-9F4FB8DF09B9}"/>
              </a:ext>
            </a:extLst>
          </p:cNvPr>
          <p:cNvSpPr/>
          <p:nvPr/>
        </p:nvSpPr>
        <p:spPr>
          <a:xfrm>
            <a:off x="9242135" y="11044107"/>
            <a:ext cx="1179506" cy="845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3-5</a:t>
            </a:r>
            <a:endParaRPr lang="ko-KR" sz="16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52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2141823" y="-17178645"/>
            <a:ext cx="3182178" cy="9701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2158100" y="-15562332"/>
            <a:ext cx="3182178" cy="9701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err="1"/>
              <a:t>필드값</a:t>
            </a:r>
            <a:r>
              <a:rPr lang="ko-KR" altLang="en-US" sz="3600"/>
              <a:t> 입력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2BD8D9F-BB5D-4EC9-8DB7-4E76A63E2686}"/>
              </a:ext>
            </a:extLst>
          </p:cNvPr>
          <p:cNvCxnSpPr>
            <a:cxnSpLocks/>
          </p:cNvCxnSpPr>
          <p:nvPr/>
        </p:nvCxnSpPr>
        <p:spPr>
          <a:xfrm flipH="1">
            <a:off x="2465044" y="-4057057"/>
            <a:ext cx="2892" cy="120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754AAD6-18CA-42DA-877B-A1179A404DA8}"/>
              </a:ext>
            </a:extLst>
          </p:cNvPr>
          <p:cNvGrpSpPr/>
          <p:nvPr/>
        </p:nvGrpSpPr>
        <p:grpSpPr>
          <a:xfrm>
            <a:off x="-4588696" y="-17505125"/>
            <a:ext cx="4373706" cy="6679478"/>
            <a:chOff x="-4588696" y="-6989525"/>
            <a:chExt cx="4373706" cy="6679478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F21ECB8-324E-4B73-8CE6-DA43BE5018A7}"/>
                </a:ext>
              </a:extLst>
            </p:cNvPr>
            <p:cNvGrpSpPr/>
            <p:nvPr/>
          </p:nvGrpSpPr>
          <p:grpSpPr>
            <a:xfrm>
              <a:off x="-4588696" y="-6989525"/>
              <a:ext cx="4373706" cy="6679478"/>
              <a:chOff x="1196766" y="919169"/>
              <a:chExt cx="2571224" cy="4100938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5C43181-1CED-4B64-883F-B18D10FA888B}"/>
                  </a:ext>
                </a:extLst>
              </p:cNvPr>
              <p:cNvSpPr/>
              <p:nvPr/>
            </p:nvSpPr>
            <p:spPr>
              <a:xfrm>
                <a:off x="1196766" y="958280"/>
                <a:ext cx="2567030" cy="4061827"/>
              </a:xfrm>
              <a:prstGeom prst="rect">
                <a:avLst/>
              </a:prstGeom>
              <a:ln w="31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1DE8D80-BA5C-4181-9BB4-1727EA6406F3}"/>
                  </a:ext>
                </a:extLst>
              </p:cNvPr>
              <p:cNvSpPr/>
              <p:nvPr/>
            </p:nvSpPr>
            <p:spPr>
              <a:xfrm>
                <a:off x="1196766" y="919169"/>
                <a:ext cx="2571224" cy="517394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6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비밀번호 찾기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B722651-4125-4D34-8312-024ED433A9BE}"/>
                  </a:ext>
                </a:extLst>
              </p:cNvPr>
              <p:cNvSpPr/>
              <p:nvPr/>
            </p:nvSpPr>
            <p:spPr>
              <a:xfrm>
                <a:off x="1506487" y="1736521"/>
                <a:ext cx="1937858" cy="517394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</a:t>
                </a:r>
                <a:r>
                  <a:rPr lang="ko-KR" altLang="en-US" sz="2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필드</a:t>
                </a:r>
                <a:r>
                  <a:rPr lang="en-US" altLang="ko-KR" sz="2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</a:t>
                </a:r>
                <a:r>
                  <a:rPr lang="ko-KR" altLang="en-US" sz="2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아이디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7BAFE6D-CCE5-4449-964D-BF7C22052E6B}"/>
                  </a:ext>
                </a:extLst>
              </p:cNvPr>
              <p:cNvSpPr/>
              <p:nvPr/>
            </p:nvSpPr>
            <p:spPr>
              <a:xfrm>
                <a:off x="1506487" y="2544989"/>
                <a:ext cx="1937858" cy="517394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</a:t>
                </a:r>
                <a:r>
                  <a:rPr lang="ko-KR" altLang="en-US" sz="2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필드</a:t>
                </a:r>
                <a:r>
                  <a:rPr lang="en-US" altLang="ko-KR" sz="2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</a:t>
                </a:r>
                <a:r>
                  <a:rPr lang="ko-KR" altLang="en-US" sz="2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이름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FD575CB0-E447-4995-A6A3-00B776DC1987}"/>
                  </a:ext>
                </a:extLst>
              </p:cNvPr>
              <p:cNvSpPr/>
              <p:nvPr/>
            </p:nvSpPr>
            <p:spPr>
              <a:xfrm>
                <a:off x="1506487" y="3357925"/>
                <a:ext cx="1937858" cy="517394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</a:t>
                </a:r>
                <a:r>
                  <a:rPr lang="ko-KR" altLang="en-US" sz="2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필드</a:t>
                </a:r>
                <a:r>
                  <a:rPr lang="en-US" altLang="ko-KR" sz="2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</a:t>
                </a:r>
                <a:r>
                  <a:rPr lang="ko-KR" altLang="en-US" sz="28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연락처</a:t>
                </a: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3BF272C-31CE-4264-A45C-0774D9B61392}"/>
                </a:ext>
              </a:extLst>
            </p:cNvPr>
            <p:cNvSpPr/>
            <p:nvPr/>
          </p:nvSpPr>
          <p:spPr>
            <a:xfrm>
              <a:off x="-4053579" y="-1758802"/>
              <a:ext cx="3296338" cy="842716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확인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74A70CF-0A44-4199-8E0A-001015FC3A7A}"/>
              </a:ext>
            </a:extLst>
          </p:cNvPr>
          <p:cNvSpPr/>
          <p:nvPr/>
        </p:nvSpPr>
        <p:spPr>
          <a:xfrm>
            <a:off x="-5008240" y="281328"/>
            <a:ext cx="4481066" cy="21392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일치하는 정보 확인</a:t>
            </a:r>
          </a:p>
        </p:txBody>
      </p: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F69320DF-690E-4CC1-8D90-06FC64A117F9}"/>
              </a:ext>
            </a:extLst>
          </p:cNvPr>
          <p:cNvSpPr/>
          <p:nvPr/>
        </p:nvSpPr>
        <p:spPr>
          <a:xfrm>
            <a:off x="5152211" y="-13174222"/>
            <a:ext cx="5984934" cy="411716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err="1"/>
              <a:t>필드값을</a:t>
            </a:r>
            <a:r>
              <a:rPr lang="ko-KR" altLang="en-US" sz="3200"/>
              <a:t> 모두 입력했나요</a:t>
            </a:r>
            <a:r>
              <a:rPr lang="en-US" altLang="ko-KR" sz="3200"/>
              <a:t>?</a:t>
            </a:r>
            <a:endParaRPr lang="ko-KR" altLang="en-US" sz="32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612259E-F019-4F8D-AA7C-C0C3A7368680}"/>
              </a:ext>
            </a:extLst>
          </p:cNvPr>
          <p:cNvSpPr txBox="1"/>
          <p:nvPr/>
        </p:nvSpPr>
        <p:spPr>
          <a:xfrm>
            <a:off x="5152929" y="-12109340"/>
            <a:ext cx="45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</a:rPr>
              <a:t>Y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1BDDFB-C9C5-4882-88A2-0F2568E17292}"/>
              </a:ext>
            </a:extLst>
          </p:cNvPr>
          <p:cNvSpPr txBox="1"/>
          <p:nvPr/>
        </p:nvSpPr>
        <p:spPr>
          <a:xfrm>
            <a:off x="10609163" y="-12122012"/>
            <a:ext cx="527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</a:rPr>
              <a:t>N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38E78EF-15BC-47E7-A11F-8258F48B42C5}"/>
              </a:ext>
            </a:extLst>
          </p:cNvPr>
          <p:cNvSpPr/>
          <p:nvPr/>
        </p:nvSpPr>
        <p:spPr>
          <a:xfrm>
            <a:off x="6267775" y="-15590025"/>
            <a:ext cx="3701554" cy="12211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/>
              <a:t>확인 버튼 클릭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A014029-A994-4AB9-8015-C6CB2BE8032F}"/>
              </a:ext>
            </a:extLst>
          </p:cNvPr>
          <p:cNvCxnSpPr>
            <a:cxnSpLocks/>
          </p:cNvCxnSpPr>
          <p:nvPr/>
        </p:nvCxnSpPr>
        <p:spPr>
          <a:xfrm>
            <a:off x="5340278" y="-15151380"/>
            <a:ext cx="927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5562537-6C2E-4798-9A71-EBC7296C5DD5}"/>
              </a:ext>
            </a:extLst>
          </p:cNvPr>
          <p:cNvCxnSpPr>
            <a:cxnSpLocks/>
          </p:cNvCxnSpPr>
          <p:nvPr/>
        </p:nvCxnSpPr>
        <p:spPr>
          <a:xfrm>
            <a:off x="8118552" y="-14344571"/>
            <a:ext cx="0" cy="119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평행 사변형 73">
            <a:extLst>
              <a:ext uri="{FF2B5EF4-FFF2-40B4-BE49-F238E27FC236}">
                <a16:creationId xmlns:a16="http://schemas.microsoft.com/office/drawing/2014/main" id="{FCA31DA1-6AE9-4975-A3E4-D558B3558810}"/>
              </a:ext>
            </a:extLst>
          </p:cNvPr>
          <p:cNvSpPr/>
          <p:nvPr/>
        </p:nvSpPr>
        <p:spPr>
          <a:xfrm>
            <a:off x="322811" y="-10080920"/>
            <a:ext cx="4284466" cy="2297846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동일 이름</a:t>
            </a:r>
            <a:r>
              <a:rPr lang="en-US" altLang="ko-KR" sz="3200"/>
              <a:t>/</a:t>
            </a:r>
            <a:r>
              <a:rPr lang="ko-KR" altLang="en-US" sz="3200"/>
              <a:t>연락처 검색</a:t>
            </a:r>
          </a:p>
        </p:txBody>
      </p:sp>
      <p:sp>
        <p:nvSpPr>
          <p:cNvPr id="75" name="원통형 74">
            <a:extLst>
              <a:ext uri="{FF2B5EF4-FFF2-40B4-BE49-F238E27FC236}">
                <a16:creationId xmlns:a16="http://schemas.microsoft.com/office/drawing/2014/main" id="{4E6E35BE-E518-48C7-8813-69CD90E724EE}"/>
              </a:ext>
            </a:extLst>
          </p:cNvPr>
          <p:cNvSpPr/>
          <p:nvPr/>
        </p:nvSpPr>
        <p:spPr>
          <a:xfrm>
            <a:off x="1141301" y="-6721674"/>
            <a:ext cx="2551978" cy="2633614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/>
              <a:t>User</a:t>
            </a:r>
            <a:r>
              <a:rPr lang="ko-KR" altLang="en-US" sz="4400"/>
              <a:t> </a:t>
            </a:r>
            <a:r>
              <a:rPr lang="en-US" altLang="ko-KR" sz="4400"/>
              <a:t>DB</a:t>
            </a:r>
            <a:endParaRPr lang="ko-KR" altLang="en-US" sz="440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08B895E-9DD6-477B-A352-4E9272C2E714}"/>
              </a:ext>
            </a:extLst>
          </p:cNvPr>
          <p:cNvCxnSpPr>
            <a:cxnSpLocks/>
          </p:cNvCxnSpPr>
          <p:nvPr/>
        </p:nvCxnSpPr>
        <p:spPr>
          <a:xfrm>
            <a:off x="2465044" y="-7756295"/>
            <a:ext cx="6103" cy="102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BCEFEDE-BCA9-42B3-9E38-A086A9AFCB80}"/>
              </a:ext>
            </a:extLst>
          </p:cNvPr>
          <p:cNvGrpSpPr/>
          <p:nvPr/>
        </p:nvGrpSpPr>
        <p:grpSpPr>
          <a:xfrm>
            <a:off x="11668343" y="-10107700"/>
            <a:ext cx="4423592" cy="3598442"/>
            <a:chOff x="5055129" y="3593639"/>
            <a:chExt cx="2567030" cy="1782913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B81ED36D-0B49-47D5-B548-678AE20D2CCC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3600"/>
            </a:p>
            <a:p>
              <a:pPr algn="ctr"/>
              <a:endParaRPr lang="en-US" altLang="ko-KR" sz="3600"/>
            </a:p>
            <a:p>
              <a:pPr algn="ctr"/>
              <a:r>
                <a:rPr lang="ko-KR" altLang="en-US" sz="3600"/>
                <a:t>이 입력란을 작성하세요</a:t>
              </a:r>
              <a:r>
                <a:rPr lang="en-US" altLang="ko-KR" sz="3600"/>
                <a:t>.</a:t>
              </a:r>
              <a:endParaRPr lang="ko-KR" altLang="en-US" sz="480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4D9C9A69-D022-44EB-9CC0-E2178EC6E437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sz="4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4BBFD788-ABFD-4292-89F5-748DE3581B4C}"/>
              </a:ext>
            </a:extLst>
          </p:cNvPr>
          <p:cNvCxnSpPr>
            <a:cxnSpLocks/>
          </p:cNvCxnSpPr>
          <p:nvPr/>
        </p:nvCxnSpPr>
        <p:spPr>
          <a:xfrm>
            <a:off x="11137145" y="-11115640"/>
            <a:ext cx="2742994" cy="1007940"/>
          </a:xfrm>
          <a:prstGeom prst="bentConnector3">
            <a:avLst>
              <a:gd name="adj1" fmla="val 995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B367EEE7-A56B-411F-AD22-FE692A49BE4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68452" y="-11101828"/>
            <a:ext cx="2683760" cy="994128"/>
          </a:xfrm>
          <a:prstGeom prst="bentConnector3">
            <a:avLst>
              <a:gd name="adj1" fmla="val 986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순서도: 판단 81">
            <a:extLst>
              <a:ext uri="{FF2B5EF4-FFF2-40B4-BE49-F238E27FC236}">
                <a16:creationId xmlns:a16="http://schemas.microsoft.com/office/drawing/2014/main" id="{B9242538-B2C0-45CD-A573-CF04526737D5}"/>
              </a:ext>
            </a:extLst>
          </p:cNvPr>
          <p:cNvSpPr/>
          <p:nvPr/>
        </p:nvSpPr>
        <p:spPr>
          <a:xfrm>
            <a:off x="-197162" y="-2853614"/>
            <a:ext cx="5324412" cy="400302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/>
              <a:t>일치하는 정보가 있나요</a:t>
            </a:r>
            <a:r>
              <a:rPr lang="en-US" altLang="ko-KR" sz="3600"/>
              <a:t>?</a:t>
            </a:r>
            <a:endParaRPr lang="ko-KR" altLang="en-US" sz="360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08B6326-104A-4ED7-ABEE-55AA8748B365}"/>
              </a:ext>
            </a:extLst>
          </p:cNvPr>
          <p:cNvSpPr/>
          <p:nvPr/>
        </p:nvSpPr>
        <p:spPr>
          <a:xfrm>
            <a:off x="5804023" y="216014"/>
            <a:ext cx="5022226" cy="1969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/>
              <a:t>‘</a:t>
            </a:r>
            <a:r>
              <a:rPr lang="ko-KR" altLang="en-US" sz="3600"/>
              <a:t>일치하는 정보가 없습니다</a:t>
            </a:r>
            <a:r>
              <a:rPr lang="en-US" altLang="ko-KR" sz="3600"/>
              <a:t>.’</a:t>
            </a:r>
            <a:r>
              <a:rPr lang="ko-KR" altLang="en-US" sz="3600"/>
              <a:t> 출력</a:t>
            </a: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EFAAA35A-AD3C-465F-8825-C9AB72E32293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5127250" y="-852102"/>
            <a:ext cx="2991302" cy="1068117"/>
          </a:xfrm>
          <a:prstGeom prst="bentConnector3">
            <a:avLst>
              <a:gd name="adj1" fmla="val 997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A7F5B1D6-2987-4DB7-ACFB-8F5372805FD9}"/>
              </a:ext>
            </a:extLst>
          </p:cNvPr>
          <p:cNvCxnSpPr>
            <a:cxnSpLocks/>
            <a:stCxn id="82" idx="1"/>
          </p:cNvCxnSpPr>
          <p:nvPr/>
        </p:nvCxnSpPr>
        <p:spPr>
          <a:xfrm rot="10800000" flipV="1">
            <a:off x="-3075686" y="-852103"/>
            <a:ext cx="2878524" cy="1068117"/>
          </a:xfrm>
          <a:prstGeom prst="bentConnector3">
            <a:avLst>
              <a:gd name="adj1" fmla="val 999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9D04346-C721-4DA2-9175-6754BD7BB8C6}"/>
              </a:ext>
            </a:extLst>
          </p:cNvPr>
          <p:cNvSpPr/>
          <p:nvPr/>
        </p:nvSpPr>
        <p:spPr>
          <a:xfrm>
            <a:off x="-11223828" y="640859"/>
            <a:ext cx="4058642" cy="12895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 변경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9FDA05A-EEE8-41D4-8C1D-0AD692EF45E0}"/>
              </a:ext>
            </a:extLst>
          </p:cNvPr>
          <p:cNvSpPr/>
          <p:nvPr/>
        </p:nvSpPr>
        <p:spPr>
          <a:xfrm>
            <a:off x="-11354456" y="4145536"/>
            <a:ext cx="4407124" cy="1609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err="1"/>
              <a:t>필드값</a:t>
            </a:r>
            <a:r>
              <a:rPr lang="ko-KR" altLang="en-US" sz="4400"/>
              <a:t> 입력</a:t>
            </a:r>
          </a:p>
        </p:txBody>
      </p:sp>
      <p:sp>
        <p:nvSpPr>
          <p:cNvPr id="134" name="순서도: 판단 133">
            <a:extLst>
              <a:ext uri="{FF2B5EF4-FFF2-40B4-BE49-F238E27FC236}">
                <a16:creationId xmlns:a16="http://schemas.microsoft.com/office/drawing/2014/main" id="{3FD519C5-4B6F-49E2-947B-23560197E614}"/>
              </a:ext>
            </a:extLst>
          </p:cNvPr>
          <p:cNvSpPr/>
          <p:nvPr/>
        </p:nvSpPr>
        <p:spPr>
          <a:xfrm>
            <a:off x="-11459122" y="6944214"/>
            <a:ext cx="4293936" cy="2769386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err="1"/>
              <a:t>필드값을</a:t>
            </a:r>
            <a:r>
              <a:rPr lang="ko-KR" altLang="en-US" sz="2800"/>
              <a:t> 모두 입력했나요</a:t>
            </a:r>
            <a:r>
              <a:rPr lang="en-US" altLang="ko-KR" sz="2800"/>
              <a:t>?</a:t>
            </a:r>
            <a:endParaRPr lang="ko-KR" altLang="en-US" sz="2800"/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3A358687-2EBA-4E68-9898-B5D29FDCAADE}"/>
              </a:ext>
            </a:extLst>
          </p:cNvPr>
          <p:cNvGrpSpPr/>
          <p:nvPr/>
        </p:nvGrpSpPr>
        <p:grpSpPr>
          <a:xfrm>
            <a:off x="-20211089" y="473592"/>
            <a:ext cx="5541402" cy="6594396"/>
            <a:chOff x="1196766" y="919169"/>
            <a:chExt cx="2571224" cy="3301748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D81F656D-5EE7-4AD0-AE5E-329F185140E8}"/>
                </a:ext>
              </a:extLst>
            </p:cNvPr>
            <p:cNvSpPr/>
            <p:nvPr/>
          </p:nvSpPr>
          <p:spPr>
            <a:xfrm>
              <a:off x="1196766" y="958281"/>
              <a:ext cx="2567030" cy="3262636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94A55C7-7F30-43DF-8725-D7341F0E93BE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변경</a:t>
              </a: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3D34195-2284-49B2-8A86-F5BA5FCF1059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새 비밀번호</a:t>
              </a: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A9483F3-1181-46C7-B17A-E3E0218AEBA4}"/>
                </a:ext>
              </a:extLst>
            </p:cNvPr>
            <p:cNvSpPr/>
            <p:nvPr/>
          </p:nvSpPr>
          <p:spPr>
            <a:xfrm>
              <a:off x="1506487" y="254498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새 비밀번호 확인</a:t>
              </a: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A483C052-E287-43BF-B547-C6E2683659E0}"/>
                </a:ext>
              </a:extLst>
            </p:cNvPr>
            <p:cNvSpPr/>
            <p:nvPr/>
          </p:nvSpPr>
          <p:spPr>
            <a:xfrm>
              <a:off x="1506487" y="3357925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변경</a:t>
              </a:r>
            </a:p>
          </p:txBody>
        </p:sp>
      </p:grp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9CD2E84-E6FD-4584-B41B-1B7EDDBF2574}"/>
              </a:ext>
            </a:extLst>
          </p:cNvPr>
          <p:cNvSpPr/>
          <p:nvPr/>
        </p:nvSpPr>
        <p:spPr>
          <a:xfrm>
            <a:off x="-27181106" y="19457569"/>
            <a:ext cx="4954176" cy="23075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/>
              <a:t>비밀번호 변경 버튼 클릭</a:t>
            </a:r>
          </a:p>
        </p:txBody>
      </p:sp>
      <p:sp>
        <p:nvSpPr>
          <p:cNvPr id="144" name="순서도: 판단 143">
            <a:extLst>
              <a:ext uri="{FF2B5EF4-FFF2-40B4-BE49-F238E27FC236}">
                <a16:creationId xmlns:a16="http://schemas.microsoft.com/office/drawing/2014/main" id="{AF4DD3E9-3CD3-41CD-90BC-4FA9EA0F7B4C}"/>
              </a:ext>
            </a:extLst>
          </p:cNvPr>
          <p:cNvSpPr/>
          <p:nvPr/>
        </p:nvSpPr>
        <p:spPr>
          <a:xfrm>
            <a:off x="-21698681" y="12843684"/>
            <a:ext cx="5967108" cy="424852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새 비밀번호와 새 비밀번호 확인의 </a:t>
            </a:r>
            <a:r>
              <a:rPr lang="ko-KR" altLang="en-US" sz="3200" err="1"/>
              <a:t>입력값이</a:t>
            </a:r>
            <a:r>
              <a:rPr lang="ko-KR" altLang="en-US" sz="3200"/>
              <a:t> 서로 같나요</a:t>
            </a:r>
            <a:r>
              <a:rPr lang="en-US" altLang="ko-KR" sz="3200"/>
              <a:t>?</a:t>
            </a:r>
            <a:endParaRPr lang="ko-KR" altLang="en-US" sz="32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2143486-A2C4-48E3-BB37-563B2E315AAA}"/>
              </a:ext>
            </a:extLst>
          </p:cNvPr>
          <p:cNvSpPr/>
          <p:nvPr/>
        </p:nvSpPr>
        <p:spPr>
          <a:xfrm>
            <a:off x="-26751432" y="15897430"/>
            <a:ext cx="4094828" cy="23895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/>
              <a:t>비밀번호 변경 버튼이 활성화 상태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0B5C3EAB-5775-491D-A7AC-751EE9205EBE}"/>
              </a:ext>
            </a:extLst>
          </p:cNvPr>
          <p:cNvSpPr/>
          <p:nvPr/>
        </p:nvSpPr>
        <p:spPr>
          <a:xfrm>
            <a:off x="-8126648" y="9126554"/>
            <a:ext cx="3325168" cy="18022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비밀번호 변경 버튼이 비활성화 상태</a:t>
            </a: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51158D3E-503A-494E-BD5C-70C0D0024D33}"/>
              </a:ext>
            </a:extLst>
          </p:cNvPr>
          <p:cNvGrpSpPr/>
          <p:nvPr/>
        </p:nvGrpSpPr>
        <p:grpSpPr>
          <a:xfrm>
            <a:off x="-19578742" y="18689093"/>
            <a:ext cx="4887728" cy="4265420"/>
            <a:chOff x="4916889" y="3593639"/>
            <a:chExt cx="2567030" cy="1782913"/>
          </a:xfrm>
        </p:grpSpPr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E9F2C5C0-0060-4772-9016-34256BC3EC62}"/>
                </a:ext>
              </a:extLst>
            </p:cNvPr>
            <p:cNvSpPr/>
            <p:nvPr/>
          </p:nvSpPr>
          <p:spPr>
            <a:xfrm>
              <a:off x="491688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3600"/>
            </a:p>
            <a:p>
              <a:pPr algn="ctr"/>
              <a:endParaRPr lang="en-US" altLang="ko-KR" sz="3600"/>
            </a:p>
            <a:p>
              <a:pPr algn="ctr"/>
              <a:r>
                <a:rPr lang="ko-KR" altLang="en-US" sz="4000"/>
                <a:t>비밀번호 변경이 성공적으로 되었습니다</a:t>
              </a:r>
              <a:r>
                <a:rPr lang="en-US" altLang="ko-KR" sz="4000"/>
                <a:t>.</a:t>
              </a:r>
              <a:endParaRPr lang="ko-KR" altLang="en-US" sz="400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C9868A0-5966-41F8-969D-D914D7430E6C}"/>
                </a:ext>
              </a:extLst>
            </p:cNvPr>
            <p:cNvSpPr/>
            <p:nvPr/>
          </p:nvSpPr>
          <p:spPr>
            <a:xfrm>
              <a:off x="5955462" y="3743719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sz="3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54" name="순서도: 판단 153">
            <a:extLst>
              <a:ext uri="{FF2B5EF4-FFF2-40B4-BE49-F238E27FC236}">
                <a16:creationId xmlns:a16="http://schemas.microsoft.com/office/drawing/2014/main" id="{DE605B25-7DCA-4545-BB36-4A355DE2CC1E}"/>
              </a:ext>
            </a:extLst>
          </p:cNvPr>
          <p:cNvSpPr/>
          <p:nvPr/>
        </p:nvSpPr>
        <p:spPr>
          <a:xfrm>
            <a:off x="-16117989" y="9713599"/>
            <a:ext cx="6203618" cy="4510246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모든 </a:t>
            </a:r>
            <a:r>
              <a:rPr lang="ko-KR" altLang="en-US" sz="3200" err="1"/>
              <a:t>필드값이</a:t>
            </a:r>
            <a:r>
              <a:rPr lang="ko-KR" altLang="en-US" sz="3200"/>
              <a:t> 유효성 검사를 통과했나요</a:t>
            </a:r>
            <a:r>
              <a:rPr lang="en-US" altLang="ko-KR" sz="3200"/>
              <a:t>?</a:t>
            </a:r>
            <a:endParaRPr lang="ko-KR" altLang="en-US" sz="320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62317B17-A556-43E1-8B03-E25A168334A5}"/>
              </a:ext>
            </a:extLst>
          </p:cNvPr>
          <p:cNvSpPr/>
          <p:nvPr/>
        </p:nvSpPr>
        <p:spPr>
          <a:xfrm>
            <a:off x="-12419658" y="19625635"/>
            <a:ext cx="5010573" cy="21328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/>
              <a:t>로그인 화면</a:t>
            </a:r>
          </a:p>
        </p:txBody>
      </p: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96C363A3-E317-4FBB-B8A7-7AEE8D7FA64E}"/>
              </a:ext>
            </a:extLst>
          </p:cNvPr>
          <p:cNvCxnSpPr>
            <a:stCxn id="134" idx="3"/>
          </p:cNvCxnSpPr>
          <p:nvPr/>
        </p:nvCxnSpPr>
        <p:spPr>
          <a:xfrm>
            <a:off x="-7165186" y="8328907"/>
            <a:ext cx="561369" cy="713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1C2B1A31-3C8C-4802-8C69-BA2F2A1942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-18715127" y="11929418"/>
            <a:ext cx="2519469" cy="983979"/>
          </a:xfrm>
          <a:prstGeom prst="bentConnector3">
            <a:avLst>
              <a:gd name="adj1" fmla="val 983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F3021CA2-EFA2-4015-A385-1E5CA656E62B}"/>
              </a:ext>
            </a:extLst>
          </p:cNvPr>
          <p:cNvCxnSpPr>
            <a:cxnSpLocks/>
          </p:cNvCxnSpPr>
          <p:nvPr/>
        </p:nvCxnSpPr>
        <p:spPr>
          <a:xfrm>
            <a:off x="-15742964" y="14939631"/>
            <a:ext cx="2128475" cy="1326584"/>
          </a:xfrm>
          <a:prstGeom prst="bentConnector3">
            <a:avLst>
              <a:gd name="adj1" fmla="val 1001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7ED6E55-09D3-4C23-BB45-DC4282CBAEB9}"/>
              </a:ext>
            </a:extLst>
          </p:cNvPr>
          <p:cNvSpPr/>
          <p:nvPr/>
        </p:nvSpPr>
        <p:spPr>
          <a:xfrm>
            <a:off x="-10370887" y="12803079"/>
            <a:ext cx="3749652" cy="21365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비밀번호 변경 버튼이 비활성화 상태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ECB3AB47-D426-4592-9408-09ABD2E757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-24749439" y="14939631"/>
            <a:ext cx="3061115" cy="958904"/>
          </a:xfrm>
          <a:prstGeom prst="bentConnector3">
            <a:avLst>
              <a:gd name="adj1" fmla="val 997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52B7615F-71FC-4283-9258-55F9F1F7E703}"/>
              </a:ext>
            </a:extLst>
          </p:cNvPr>
          <p:cNvSpPr/>
          <p:nvPr/>
        </p:nvSpPr>
        <p:spPr>
          <a:xfrm>
            <a:off x="-15989306" y="16214658"/>
            <a:ext cx="4634850" cy="21359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비밀번호 변경 버튼이 비활성화 상태</a:t>
            </a: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8A15CC9E-8C2C-4664-83BE-EEB360C9DCBE}"/>
              </a:ext>
            </a:extLst>
          </p:cNvPr>
          <p:cNvCxnSpPr>
            <a:cxnSpLocks/>
          </p:cNvCxnSpPr>
          <p:nvPr/>
        </p:nvCxnSpPr>
        <p:spPr>
          <a:xfrm>
            <a:off x="-24805704" y="18350608"/>
            <a:ext cx="0" cy="111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22A4F9A-3DAD-4F37-B95B-228A2777B0E8}"/>
              </a:ext>
            </a:extLst>
          </p:cNvPr>
          <p:cNvCxnSpPr>
            <a:cxnSpLocks/>
          </p:cNvCxnSpPr>
          <p:nvPr/>
        </p:nvCxnSpPr>
        <p:spPr>
          <a:xfrm>
            <a:off x="-9842153" y="11929418"/>
            <a:ext cx="1295292" cy="807971"/>
          </a:xfrm>
          <a:prstGeom prst="bentConnector3">
            <a:avLst>
              <a:gd name="adj1" fmla="val 1009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81F808C-3918-488B-A3D6-193126BE8795}"/>
              </a:ext>
            </a:extLst>
          </p:cNvPr>
          <p:cNvCxnSpPr/>
          <p:nvPr/>
        </p:nvCxnSpPr>
        <p:spPr>
          <a:xfrm>
            <a:off x="-145901" y="-16662410"/>
            <a:ext cx="23694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6F30941-8D77-4B4D-B3AA-15E528D756B8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3732912" y="-16208519"/>
            <a:ext cx="16277" cy="64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BC035EF8-15B4-41AD-89C7-E20773961A79}"/>
              </a:ext>
            </a:extLst>
          </p:cNvPr>
          <p:cNvSpPr txBox="1"/>
          <p:nvPr/>
        </p:nvSpPr>
        <p:spPr>
          <a:xfrm>
            <a:off x="-372205" y="-1678977"/>
            <a:ext cx="45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</a:rPr>
              <a:t>Y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1518A18-D3B5-4DFA-8EC5-EEEF267DDEB6}"/>
              </a:ext>
            </a:extLst>
          </p:cNvPr>
          <p:cNvSpPr txBox="1"/>
          <p:nvPr/>
        </p:nvSpPr>
        <p:spPr>
          <a:xfrm>
            <a:off x="4862563" y="-1723798"/>
            <a:ext cx="527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</a:rPr>
              <a:t>N</a:t>
            </a:r>
            <a:endParaRPr lang="ko-KR" altLang="en-US" sz="4000">
              <a:solidFill>
                <a:srgbClr val="FF0000"/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33F834D-1BDC-4745-AEB1-F6767C988B37}"/>
              </a:ext>
            </a:extLst>
          </p:cNvPr>
          <p:cNvCxnSpPr>
            <a:stCxn id="46" idx="1"/>
          </p:cNvCxnSpPr>
          <p:nvPr/>
        </p:nvCxnSpPr>
        <p:spPr>
          <a:xfrm flipH="1">
            <a:off x="-7125082" y="1350965"/>
            <a:ext cx="2116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2CF6A1DB-C7A3-4789-AE46-183BE0C0D670}"/>
              </a:ext>
            </a:extLst>
          </p:cNvPr>
          <p:cNvCxnSpPr>
            <a:cxnSpLocks/>
          </p:cNvCxnSpPr>
          <p:nvPr/>
        </p:nvCxnSpPr>
        <p:spPr>
          <a:xfrm>
            <a:off x="-14677901" y="4798793"/>
            <a:ext cx="332344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5BBFFA36-E438-4F12-884F-959EF3AF7A4A}"/>
              </a:ext>
            </a:extLst>
          </p:cNvPr>
          <p:cNvCxnSpPr>
            <a:cxnSpLocks/>
          </p:cNvCxnSpPr>
          <p:nvPr/>
        </p:nvCxnSpPr>
        <p:spPr>
          <a:xfrm flipH="1">
            <a:off x="-9194507" y="2040729"/>
            <a:ext cx="113871" cy="2131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4E667136-6608-4978-A510-371BAE64A0B0}"/>
              </a:ext>
            </a:extLst>
          </p:cNvPr>
          <p:cNvCxnSpPr>
            <a:cxnSpLocks/>
          </p:cNvCxnSpPr>
          <p:nvPr/>
        </p:nvCxnSpPr>
        <p:spPr>
          <a:xfrm>
            <a:off x="-9283784" y="5745877"/>
            <a:ext cx="0" cy="119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BC47ADBF-8364-4122-803E-764BB3DD0D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-13016179" y="8328906"/>
            <a:ext cx="1439262" cy="1384693"/>
          </a:xfrm>
          <a:prstGeom prst="bentConnector3">
            <a:avLst>
              <a:gd name="adj1" fmla="val 994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0C041678-F887-414D-8617-A0C68AF2D6F5}"/>
              </a:ext>
            </a:extLst>
          </p:cNvPr>
          <p:cNvCxnSpPr>
            <a:stCxn id="143" idx="3"/>
          </p:cNvCxnSpPr>
          <p:nvPr/>
        </p:nvCxnSpPr>
        <p:spPr>
          <a:xfrm>
            <a:off x="-22226930" y="20611332"/>
            <a:ext cx="2683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C533FE8F-002A-468A-9E10-C58E1282E301}"/>
              </a:ext>
            </a:extLst>
          </p:cNvPr>
          <p:cNvCxnSpPr>
            <a:stCxn id="152" idx="3"/>
          </p:cNvCxnSpPr>
          <p:nvPr/>
        </p:nvCxnSpPr>
        <p:spPr>
          <a:xfrm>
            <a:off x="-14691014" y="20821803"/>
            <a:ext cx="2394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96A39D71-DB34-429B-B51B-89E133D89CAD}"/>
              </a:ext>
            </a:extLst>
          </p:cNvPr>
          <p:cNvSpPr txBox="1"/>
          <p:nvPr/>
        </p:nvSpPr>
        <p:spPr>
          <a:xfrm>
            <a:off x="-21924985" y="14188455"/>
            <a:ext cx="45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</a:rPr>
              <a:t>Y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7D3D9ED-AFD5-4CF9-AF1F-EB1ABEAD82BE}"/>
              </a:ext>
            </a:extLst>
          </p:cNvPr>
          <p:cNvSpPr txBox="1"/>
          <p:nvPr/>
        </p:nvSpPr>
        <p:spPr>
          <a:xfrm>
            <a:off x="-16093056" y="11214714"/>
            <a:ext cx="45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</a:rPr>
              <a:t>Y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EFDBF5A-81AD-45C8-8539-869535155056}"/>
              </a:ext>
            </a:extLst>
          </p:cNvPr>
          <p:cNvSpPr txBox="1"/>
          <p:nvPr/>
        </p:nvSpPr>
        <p:spPr>
          <a:xfrm>
            <a:off x="-11380323" y="7546051"/>
            <a:ext cx="45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</a:rPr>
              <a:t>Y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6F7D6B2-06CB-4D38-B07B-B0979D24A59E}"/>
              </a:ext>
            </a:extLst>
          </p:cNvPr>
          <p:cNvSpPr txBox="1"/>
          <p:nvPr/>
        </p:nvSpPr>
        <p:spPr>
          <a:xfrm>
            <a:off x="-16168430" y="14182829"/>
            <a:ext cx="527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</a:rPr>
              <a:t>N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790E2C6-5520-489F-ACA0-13C91D780BCD}"/>
              </a:ext>
            </a:extLst>
          </p:cNvPr>
          <p:cNvSpPr txBox="1"/>
          <p:nvPr/>
        </p:nvSpPr>
        <p:spPr>
          <a:xfrm>
            <a:off x="-10417420" y="11184014"/>
            <a:ext cx="527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</a:rPr>
              <a:t>N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D8F3FFF-5F7B-47C6-A831-239F8BA2EADF}"/>
              </a:ext>
            </a:extLst>
          </p:cNvPr>
          <p:cNvSpPr txBox="1"/>
          <p:nvPr/>
        </p:nvSpPr>
        <p:spPr>
          <a:xfrm>
            <a:off x="-7647319" y="7628829"/>
            <a:ext cx="527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</a:rPr>
              <a:t>N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95C3FAFF-7BAA-4626-BDCD-D1EF5CD72AB0}"/>
              </a:ext>
            </a:extLst>
          </p:cNvPr>
          <p:cNvSpPr/>
          <p:nvPr/>
        </p:nvSpPr>
        <p:spPr>
          <a:xfrm>
            <a:off x="3601996" y="-12163228"/>
            <a:ext cx="1179506" cy="845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4-1</a:t>
            </a:r>
            <a:endParaRPr lang="ko-KR" sz="16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6D941617-9BCA-4D6A-95BE-C25D9E136081}"/>
              </a:ext>
            </a:extLst>
          </p:cNvPr>
          <p:cNvSpPr/>
          <p:nvPr/>
        </p:nvSpPr>
        <p:spPr>
          <a:xfrm>
            <a:off x="11329136" y="-12042602"/>
            <a:ext cx="1179506" cy="845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4-2</a:t>
            </a:r>
            <a:endParaRPr lang="ko-KR" sz="16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07C9D7D0-9D99-4FBE-8713-F5D003619CB6}"/>
              </a:ext>
            </a:extLst>
          </p:cNvPr>
          <p:cNvSpPr/>
          <p:nvPr/>
        </p:nvSpPr>
        <p:spPr>
          <a:xfrm>
            <a:off x="-856696" y="-9428942"/>
            <a:ext cx="1179506" cy="845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4-3</a:t>
            </a:r>
            <a:endParaRPr lang="ko-KR" sz="16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F633A9AF-F413-4427-B165-77D3AFE686EF}"/>
              </a:ext>
            </a:extLst>
          </p:cNvPr>
          <p:cNvSpPr/>
          <p:nvPr/>
        </p:nvSpPr>
        <p:spPr>
          <a:xfrm>
            <a:off x="-1930248" y="-2006258"/>
            <a:ext cx="1179506" cy="845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4-4</a:t>
            </a:r>
            <a:endParaRPr lang="ko-KR" sz="16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B95D807B-72A9-4F17-A9C0-B71B470CCE35}"/>
              </a:ext>
            </a:extLst>
          </p:cNvPr>
          <p:cNvSpPr/>
          <p:nvPr/>
        </p:nvSpPr>
        <p:spPr>
          <a:xfrm>
            <a:off x="5625046" y="-1792847"/>
            <a:ext cx="1179506" cy="845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4-5</a:t>
            </a:r>
            <a:endParaRPr lang="ko-KR" sz="16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69744BC4-8659-4056-A59B-99F9282000DD}"/>
              </a:ext>
            </a:extLst>
          </p:cNvPr>
          <p:cNvSpPr/>
          <p:nvPr/>
        </p:nvSpPr>
        <p:spPr>
          <a:xfrm>
            <a:off x="-12599228" y="7077728"/>
            <a:ext cx="1179506" cy="845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4-6</a:t>
            </a:r>
            <a:endParaRPr lang="ko-KR" sz="16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786666DD-D45A-4A74-8486-D52B5F31B5C2}"/>
              </a:ext>
            </a:extLst>
          </p:cNvPr>
          <p:cNvSpPr/>
          <p:nvPr/>
        </p:nvSpPr>
        <p:spPr>
          <a:xfrm>
            <a:off x="-7056873" y="7277168"/>
            <a:ext cx="1179506" cy="845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4-7</a:t>
            </a:r>
            <a:endParaRPr lang="ko-KR" sz="16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7661A761-5CEA-4EB0-B317-C97F5E065CCF}"/>
              </a:ext>
            </a:extLst>
          </p:cNvPr>
          <p:cNvSpPr/>
          <p:nvPr/>
        </p:nvSpPr>
        <p:spPr>
          <a:xfrm>
            <a:off x="-17434607" y="10789697"/>
            <a:ext cx="1179506" cy="845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4-8</a:t>
            </a:r>
            <a:endParaRPr lang="ko-KR" sz="16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97" name="사각형: 둥근 모서리 196">
            <a:extLst>
              <a:ext uri="{FF2B5EF4-FFF2-40B4-BE49-F238E27FC236}">
                <a16:creationId xmlns:a16="http://schemas.microsoft.com/office/drawing/2014/main" id="{22575082-A2C6-40B0-AA7E-99A7C5C98444}"/>
              </a:ext>
            </a:extLst>
          </p:cNvPr>
          <p:cNvSpPr/>
          <p:nvPr/>
        </p:nvSpPr>
        <p:spPr>
          <a:xfrm>
            <a:off x="-9855553" y="10835347"/>
            <a:ext cx="1179506" cy="845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4-9</a:t>
            </a:r>
            <a:endParaRPr lang="ko-KR" sz="16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0CAA251B-C366-4E8D-A897-F019CC545554}"/>
              </a:ext>
            </a:extLst>
          </p:cNvPr>
          <p:cNvSpPr/>
          <p:nvPr/>
        </p:nvSpPr>
        <p:spPr>
          <a:xfrm>
            <a:off x="-23217643" y="13884788"/>
            <a:ext cx="1179506" cy="845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4-10</a:t>
            </a:r>
            <a:endParaRPr lang="ko-KR" sz="16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99" name="사각형: 둥근 모서리 198">
            <a:extLst>
              <a:ext uri="{FF2B5EF4-FFF2-40B4-BE49-F238E27FC236}">
                <a16:creationId xmlns:a16="http://schemas.microsoft.com/office/drawing/2014/main" id="{4B56B7DD-5515-44B2-B265-2298ADACBBB2}"/>
              </a:ext>
            </a:extLst>
          </p:cNvPr>
          <p:cNvSpPr/>
          <p:nvPr/>
        </p:nvSpPr>
        <p:spPr>
          <a:xfrm>
            <a:off x="-15550059" y="13846185"/>
            <a:ext cx="1179506" cy="845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3200" kern="1200">
                <a:solidFill>
                  <a:srgbClr val="000000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4-11</a:t>
            </a:r>
            <a:endParaRPr lang="ko-KR" sz="160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763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 변경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7279076" y="2656878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err="1"/>
              <a:t>필드값을</a:t>
            </a:r>
            <a:r>
              <a:rPr lang="ko-KR" altLang="en-US" sz="1200"/>
              <a:t> 모두 입력했나요</a:t>
            </a:r>
            <a:r>
              <a:rPr lang="en-US" altLang="ko-KR" sz="1200"/>
              <a:t>?</a:t>
            </a:r>
            <a:endParaRPr lang="ko-KR" altLang="en-US" sz="12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7118376" y="3174621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Y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9696362" y="3156949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N</a:t>
            </a:r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1196766" y="919169"/>
            <a:ext cx="2571224" cy="3301748"/>
            <a:chOff x="1196766" y="919169"/>
            <a:chExt cx="2571224" cy="330174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1"/>
              <a:ext cx="2567030" cy="3262636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변경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새 비밀번호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BAFE6D-CCE5-4449-964D-BF7C22052E6B}"/>
                </a:ext>
              </a:extLst>
            </p:cNvPr>
            <p:cNvSpPr/>
            <p:nvPr/>
          </p:nvSpPr>
          <p:spPr>
            <a:xfrm>
              <a:off x="1506487" y="254498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새 비밀번호 확인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06487" y="3357925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변경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-516984" y="8130879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비밀번호 변경 버튼 클릭</a:t>
            </a:r>
          </a:p>
        </p:txBody>
      </p: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30EDCB5F-BE93-4B49-BDF6-A57759E5AC6B}"/>
              </a:ext>
            </a:extLst>
          </p:cNvPr>
          <p:cNvSpPr/>
          <p:nvPr/>
        </p:nvSpPr>
        <p:spPr>
          <a:xfrm>
            <a:off x="1860427" y="5646038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새 비밀번호와 새 비밀번호 확인의 </a:t>
            </a:r>
            <a:r>
              <a:rPr lang="ko-KR" altLang="en-US" sz="1200" err="1"/>
              <a:t>입력값이</a:t>
            </a:r>
            <a:r>
              <a:rPr lang="ko-KR" altLang="en-US" sz="1200"/>
              <a:t> 서로 같나요</a:t>
            </a:r>
            <a:r>
              <a:rPr lang="en-US" altLang="ko-KR" sz="1200"/>
              <a:t>?</a:t>
            </a:r>
            <a:endParaRPr lang="ko-KR" altLang="en-US" sz="120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E27BC1-8A3C-4231-9EA9-9030A7365DA4}"/>
              </a:ext>
            </a:extLst>
          </p:cNvPr>
          <p:cNvCxnSpPr>
            <a:cxnSpLocks/>
          </p:cNvCxnSpPr>
          <p:nvPr/>
        </p:nvCxnSpPr>
        <p:spPr>
          <a:xfrm>
            <a:off x="8540628" y="2326055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6945820" y="463210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N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4463568" y="463210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Y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74A70CF-0A44-4199-8E0A-001015FC3A7A}"/>
              </a:ext>
            </a:extLst>
          </p:cNvPr>
          <p:cNvSpPr/>
          <p:nvPr/>
        </p:nvSpPr>
        <p:spPr>
          <a:xfrm>
            <a:off x="-516984" y="7123238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비밀번호 변경 버튼이 활성화 상태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CAC8523-2E50-4099-8CCD-15B8C543DF6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010712" y="0"/>
            <a:ext cx="0" cy="76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A1D9A80-35E8-438C-8B72-31EA3E858A43}"/>
              </a:ext>
            </a:extLst>
          </p:cNvPr>
          <p:cNvSpPr/>
          <p:nvPr/>
        </p:nvSpPr>
        <p:spPr>
          <a:xfrm>
            <a:off x="10341405" y="4220917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비밀번호 변경 버튼이 비활성화 상태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8558ABC-C88D-4202-9733-66CD4C93CC25}"/>
              </a:ext>
            </a:extLst>
          </p:cNvPr>
          <p:cNvGrpSpPr/>
          <p:nvPr/>
        </p:nvGrpSpPr>
        <p:grpSpPr>
          <a:xfrm>
            <a:off x="-600385" y="9558228"/>
            <a:ext cx="2037548" cy="1512278"/>
            <a:chOff x="4916889" y="3593639"/>
            <a:chExt cx="2567030" cy="1782913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885340A6-F4B2-416B-969D-9296428F427B}"/>
                </a:ext>
              </a:extLst>
            </p:cNvPr>
            <p:cNvSpPr/>
            <p:nvPr/>
          </p:nvSpPr>
          <p:spPr>
            <a:xfrm>
              <a:off x="491688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/>
            </a:p>
            <a:p>
              <a:pPr algn="ctr"/>
              <a:endParaRPr lang="en-US" altLang="ko-KR" sz="1200"/>
            </a:p>
            <a:p>
              <a:pPr algn="ctr"/>
              <a:r>
                <a:rPr lang="ko-KR" altLang="en-US" sz="1400"/>
                <a:t>비밀번호 변경이 성공적으로 되었습니다</a:t>
              </a:r>
              <a:r>
                <a:rPr lang="en-US" altLang="ko-KR" sz="1400"/>
                <a:t>.</a:t>
              </a:r>
              <a:endParaRPr lang="ko-KR" altLang="en-US" sz="140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7FF5417-EFB1-4C88-8E74-C9F7786F50F0}"/>
                </a:ext>
              </a:extLst>
            </p:cNvPr>
            <p:cNvSpPr/>
            <p:nvPr/>
          </p:nvSpPr>
          <p:spPr>
            <a:xfrm>
              <a:off x="5955462" y="3743719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92A42390-0689-4CE0-A751-BFA446180D1B}"/>
              </a:ext>
            </a:extLst>
          </p:cNvPr>
          <p:cNvSpPr/>
          <p:nvPr/>
        </p:nvSpPr>
        <p:spPr>
          <a:xfrm>
            <a:off x="4569964" y="4145200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모든 </a:t>
            </a:r>
            <a:r>
              <a:rPr lang="ko-KR" altLang="en-US" sz="1200" err="1"/>
              <a:t>필드값이</a:t>
            </a:r>
            <a:r>
              <a:rPr lang="ko-KR" altLang="en-US" sz="1200"/>
              <a:t> 유효성 검사를 통과했나요</a:t>
            </a:r>
            <a:r>
              <a:rPr lang="en-US" altLang="ko-KR" sz="1200"/>
              <a:t>?</a:t>
            </a:r>
            <a:endParaRPr lang="ko-KR" altLang="en-US" sz="12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48ED1E-DB05-46F1-AEEE-4CC03A4C623B}"/>
              </a:ext>
            </a:extLst>
          </p:cNvPr>
          <p:cNvSpPr txBox="1"/>
          <p:nvPr/>
        </p:nvSpPr>
        <p:spPr>
          <a:xfrm>
            <a:off x="1897858" y="604418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Y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0432DC4-A869-45BD-8533-0A4CA5919E2B}"/>
              </a:ext>
            </a:extLst>
          </p:cNvPr>
          <p:cNvCxnSpPr>
            <a:cxnSpLocks/>
          </p:cNvCxnSpPr>
          <p:nvPr/>
        </p:nvCxnSpPr>
        <p:spPr>
          <a:xfrm>
            <a:off x="418389" y="7718857"/>
            <a:ext cx="0" cy="41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A2D9CA3-3B4A-4821-83E9-EE03445B06D5}"/>
              </a:ext>
            </a:extLst>
          </p:cNvPr>
          <p:cNvSpPr txBox="1"/>
          <p:nvPr/>
        </p:nvSpPr>
        <p:spPr>
          <a:xfrm>
            <a:off x="4153176" y="6072600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N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1EE1F4D-7CD5-4DAE-B294-56EA7F18A78C}"/>
              </a:ext>
            </a:extLst>
          </p:cNvPr>
          <p:cNvCxnSpPr>
            <a:cxnSpLocks/>
          </p:cNvCxnSpPr>
          <p:nvPr/>
        </p:nvCxnSpPr>
        <p:spPr>
          <a:xfrm>
            <a:off x="1437163" y="10336025"/>
            <a:ext cx="385031" cy="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053E28A-A871-43F3-8E98-CBEAFFB6BCEF}"/>
              </a:ext>
            </a:extLst>
          </p:cNvPr>
          <p:cNvSpPr/>
          <p:nvPr/>
        </p:nvSpPr>
        <p:spPr>
          <a:xfrm>
            <a:off x="1860427" y="10038215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로그인 화면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802FEC2-50F6-422A-B290-97B98F5E49F3}"/>
              </a:ext>
            </a:extLst>
          </p:cNvPr>
          <p:cNvCxnSpPr>
            <a:stCxn id="27" idx="3"/>
          </p:cNvCxnSpPr>
          <p:nvPr/>
        </p:nvCxnSpPr>
        <p:spPr>
          <a:xfrm>
            <a:off x="9803404" y="3507026"/>
            <a:ext cx="1446173" cy="713891"/>
          </a:xfrm>
          <a:prstGeom prst="bentConnector3">
            <a:avLst>
              <a:gd name="adj1" fmla="val 1000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583AD30-AEDE-422C-8578-F80162307C15}"/>
              </a:ext>
            </a:extLst>
          </p:cNvPr>
          <p:cNvCxnSpPr/>
          <p:nvPr/>
        </p:nvCxnSpPr>
        <p:spPr>
          <a:xfrm rot="10800000" flipV="1">
            <a:off x="5846184" y="3507025"/>
            <a:ext cx="1442038" cy="638175"/>
          </a:xfrm>
          <a:prstGeom prst="bentConnector3">
            <a:avLst>
              <a:gd name="adj1" fmla="val 1002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E926A53-292B-4297-8FC4-4CCA5DE07981}"/>
              </a:ext>
            </a:extLst>
          </p:cNvPr>
          <p:cNvCxnSpPr/>
          <p:nvPr/>
        </p:nvCxnSpPr>
        <p:spPr>
          <a:xfrm>
            <a:off x="7179697" y="4979720"/>
            <a:ext cx="1628775" cy="588840"/>
          </a:xfrm>
          <a:prstGeom prst="bentConnector3">
            <a:avLst>
              <a:gd name="adj1" fmla="val 997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3ADBE25-3E09-4631-BE30-D4B383E1DF40}"/>
              </a:ext>
            </a:extLst>
          </p:cNvPr>
          <p:cNvSpPr/>
          <p:nvPr/>
        </p:nvSpPr>
        <p:spPr>
          <a:xfrm>
            <a:off x="7904272" y="5568560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비밀번호 변경 버튼이 비활성화 상태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0E34D982-FEA6-4E55-BB84-01A6534DD632}"/>
              </a:ext>
            </a:extLst>
          </p:cNvPr>
          <p:cNvCxnSpPr/>
          <p:nvPr/>
        </p:nvCxnSpPr>
        <p:spPr>
          <a:xfrm rot="10800000" flipV="1">
            <a:off x="3124370" y="5006774"/>
            <a:ext cx="1442038" cy="638175"/>
          </a:xfrm>
          <a:prstGeom prst="bentConnector3">
            <a:avLst>
              <a:gd name="adj1" fmla="val 1002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E4899970-70CF-44C0-8B24-CA6FC971A8C3}"/>
              </a:ext>
            </a:extLst>
          </p:cNvPr>
          <p:cNvCxnSpPr/>
          <p:nvPr/>
        </p:nvCxnSpPr>
        <p:spPr>
          <a:xfrm>
            <a:off x="4377741" y="6492554"/>
            <a:ext cx="1628775" cy="588840"/>
          </a:xfrm>
          <a:prstGeom prst="bentConnector3">
            <a:avLst>
              <a:gd name="adj1" fmla="val 997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C4CF108A-BAC3-43D4-A43F-71CB75E378F6}"/>
              </a:ext>
            </a:extLst>
          </p:cNvPr>
          <p:cNvCxnSpPr/>
          <p:nvPr/>
        </p:nvCxnSpPr>
        <p:spPr>
          <a:xfrm rot="10800000" flipV="1">
            <a:off x="418389" y="6492554"/>
            <a:ext cx="1442038" cy="638175"/>
          </a:xfrm>
          <a:prstGeom prst="bentConnector3">
            <a:avLst>
              <a:gd name="adj1" fmla="val 1002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F186F7B-D02A-433C-AFDE-4752607D35A3}"/>
              </a:ext>
            </a:extLst>
          </p:cNvPr>
          <p:cNvSpPr/>
          <p:nvPr/>
        </p:nvSpPr>
        <p:spPr>
          <a:xfrm>
            <a:off x="5050899" y="7062936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비밀번호 변경 버튼이 비활성화 상태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4912F79-48BB-4BFB-87CB-7F50AEC8FB5B}"/>
              </a:ext>
            </a:extLst>
          </p:cNvPr>
          <p:cNvCxnSpPr>
            <a:cxnSpLocks/>
          </p:cNvCxnSpPr>
          <p:nvPr/>
        </p:nvCxnSpPr>
        <p:spPr>
          <a:xfrm>
            <a:off x="418389" y="8726498"/>
            <a:ext cx="0" cy="85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337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 변경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7609921" y="1939409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err="1"/>
              <a:t>필드값을</a:t>
            </a:r>
            <a:r>
              <a:rPr lang="ko-KR" altLang="en-US" sz="1200"/>
              <a:t> 모두 입력했나요</a:t>
            </a:r>
            <a:r>
              <a:rPr lang="en-US" altLang="ko-KR" sz="1200"/>
              <a:t>?</a:t>
            </a:r>
            <a:endParaRPr lang="ko-KR" altLang="en-US" sz="12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8496920" y="350598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Y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8996964" y="176187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N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 flipV="1">
            <a:off x="8867661" y="1592748"/>
            <a:ext cx="439695" cy="3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1196766" y="919169"/>
            <a:ext cx="2571224" cy="3301748"/>
            <a:chOff x="1196766" y="919169"/>
            <a:chExt cx="2571224" cy="330174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1"/>
              <a:ext cx="2567030" cy="3262636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변경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새 비밀번호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BAFE6D-CCE5-4449-964D-BF7C22052E6B}"/>
                </a:ext>
              </a:extLst>
            </p:cNvPr>
            <p:cNvSpPr/>
            <p:nvPr/>
          </p:nvSpPr>
          <p:spPr>
            <a:xfrm>
              <a:off x="1506487" y="254498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새 비밀번호 확인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06487" y="3357925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변경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5062751" y="2879534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비밀번호 변경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  <a:stCxn id="6" idx="2"/>
            <a:endCxn id="38" idx="0"/>
          </p:cNvCxnSpPr>
          <p:nvPr/>
        </p:nvCxnSpPr>
        <p:spPr>
          <a:xfrm flipH="1">
            <a:off x="5998124" y="2332140"/>
            <a:ext cx="8392" cy="54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33497" y="2789557"/>
            <a:ext cx="676424" cy="38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30EDCB5F-BE93-4B49-BDF6-A57759E5AC6B}"/>
              </a:ext>
            </a:extLst>
          </p:cNvPr>
          <p:cNvSpPr/>
          <p:nvPr/>
        </p:nvSpPr>
        <p:spPr>
          <a:xfrm>
            <a:off x="7609921" y="3958707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새 비밀번호와 새 비밀번호 확인의 </a:t>
            </a:r>
            <a:r>
              <a:rPr lang="ko-KR" altLang="en-US" sz="1200" err="1"/>
              <a:t>입력값이</a:t>
            </a:r>
            <a:r>
              <a:rPr lang="ko-KR" altLang="en-US" sz="1200"/>
              <a:t> 서로 같나요</a:t>
            </a:r>
            <a:r>
              <a:rPr lang="en-US" altLang="ko-KR" sz="1200"/>
              <a:t>?</a:t>
            </a:r>
            <a:endParaRPr lang="ko-KR" altLang="en-US" sz="120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E27BC1-8A3C-4231-9EA9-9030A7365DA4}"/>
              </a:ext>
            </a:extLst>
          </p:cNvPr>
          <p:cNvCxnSpPr>
            <a:cxnSpLocks/>
          </p:cNvCxnSpPr>
          <p:nvPr/>
        </p:nvCxnSpPr>
        <p:spPr>
          <a:xfrm>
            <a:off x="8863696" y="3625011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2BD8D9F-BB5D-4EC9-8DB7-4E76A63E2686}"/>
              </a:ext>
            </a:extLst>
          </p:cNvPr>
          <p:cNvCxnSpPr>
            <a:cxnSpLocks/>
          </p:cNvCxnSpPr>
          <p:nvPr/>
        </p:nvCxnSpPr>
        <p:spPr>
          <a:xfrm>
            <a:off x="9556744" y="5196032"/>
            <a:ext cx="450010" cy="34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9386642" y="5175880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N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7387613" y="4465053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Y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D59ED2-207D-4E35-A631-18AD4EE3AAB1}"/>
              </a:ext>
            </a:extLst>
          </p:cNvPr>
          <p:cNvCxnSpPr>
            <a:cxnSpLocks/>
          </p:cNvCxnSpPr>
          <p:nvPr/>
        </p:nvCxnSpPr>
        <p:spPr>
          <a:xfrm flipH="1">
            <a:off x="5914239" y="4808854"/>
            <a:ext cx="170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74A70CF-0A44-4199-8E0A-001015FC3A7A}"/>
              </a:ext>
            </a:extLst>
          </p:cNvPr>
          <p:cNvSpPr/>
          <p:nvPr/>
        </p:nvSpPr>
        <p:spPr>
          <a:xfrm>
            <a:off x="806520" y="4507479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비밀번호 변경 버튼이 활성화 상태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CAC8523-2E50-4099-8CCD-15B8C543DF6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010712" y="0"/>
            <a:ext cx="0" cy="76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A1D9A80-35E8-438C-8B72-31EA3E858A43}"/>
              </a:ext>
            </a:extLst>
          </p:cNvPr>
          <p:cNvSpPr/>
          <p:nvPr/>
        </p:nvSpPr>
        <p:spPr>
          <a:xfrm>
            <a:off x="9307356" y="1036466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비밀번호 변경 버튼이 비활성화 상태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8558ABC-C88D-4202-9733-66CD4C93CC25}"/>
              </a:ext>
            </a:extLst>
          </p:cNvPr>
          <p:cNvGrpSpPr/>
          <p:nvPr/>
        </p:nvGrpSpPr>
        <p:grpSpPr>
          <a:xfrm>
            <a:off x="726731" y="5288967"/>
            <a:ext cx="2037548" cy="1512278"/>
            <a:chOff x="5055129" y="3593639"/>
            <a:chExt cx="2567030" cy="1782913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885340A6-F4B2-416B-969D-9296428F427B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/>
            </a:p>
            <a:p>
              <a:pPr algn="ctr"/>
              <a:endParaRPr lang="en-US" altLang="ko-KR" sz="1200"/>
            </a:p>
            <a:p>
              <a:pPr algn="ctr"/>
              <a:r>
                <a:rPr lang="ko-KR" altLang="en-US" sz="1400"/>
                <a:t>비밀번호 변경이 성공적으로 되었습니다</a:t>
              </a:r>
              <a:r>
                <a:rPr lang="en-US" altLang="ko-KR" sz="1400"/>
                <a:t>.</a:t>
              </a:r>
              <a:endParaRPr lang="ko-KR" altLang="en-US" sz="140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7FF5417-EFB1-4C88-8E74-C9F7786F50F0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92A42390-0689-4CE0-A751-BFA446180D1B}"/>
              </a:ext>
            </a:extLst>
          </p:cNvPr>
          <p:cNvSpPr/>
          <p:nvPr/>
        </p:nvSpPr>
        <p:spPr>
          <a:xfrm>
            <a:off x="3304506" y="3955142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모든 </a:t>
            </a:r>
            <a:r>
              <a:rPr lang="ko-KR" altLang="en-US" sz="1200" err="1"/>
              <a:t>필드값이</a:t>
            </a:r>
            <a:r>
              <a:rPr lang="ko-KR" altLang="en-US" sz="1200"/>
              <a:t> 유효성 검사를 통과했나요</a:t>
            </a:r>
            <a:r>
              <a:rPr lang="en-US" altLang="ko-KR" sz="1200"/>
              <a:t>?</a:t>
            </a:r>
            <a:endParaRPr lang="ko-KR" altLang="en-US" sz="12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63D9046-749B-427C-9D2A-6AA8AC393A19}"/>
              </a:ext>
            </a:extLst>
          </p:cNvPr>
          <p:cNvCxnSpPr>
            <a:cxnSpLocks/>
          </p:cNvCxnSpPr>
          <p:nvPr/>
        </p:nvCxnSpPr>
        <p:spPr>
          <a:xfrm flipH="1">
            <a:off x="2676088" y="4789003"/>
            <a:ext cx="628418" cy="1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C48ED1E-DB05-46F1-AEEE-4CC03A4C623B}"/>
              </a:ext>
            </a:extLst>
          </p:cNvPr>
          <p:cNvSpPr txBox="1"/>
          <p:nvPr/>
        </p:nvSpPr>
        <p:spPr>
          <a:xfrm>
            <a:off x="3149310" y="4433424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Y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EEDA37-45B2-4996-B465-089343538C2F}"/>
              </a:ext>
            </a:extLst>
          </p:cNvPr>
          <p:cNvSpPr/>
          <p:nvPr/>
        </p:nvSpPr>
        <p:spPr>
          <a:xfrm>
            <a:off x="5764827" y="5569729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비밀번호 변경 버튼이 비활성화 상태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77DE90E-2E56-4B96-A87D-BDC48023CD70}"/>
              </a:ext>
            </a:extLst>
          </p:cNvPr>
          <p:cNvCxnSpPr>
            <a:cxnSpLocks/>
          </p:cNvCxnSpPr>
          <p:nvPr/>
        </p:nvCxnSpPr>
        <p:spPr>
          <a:xfrm>
            <a:off x="5263713" y="5238906"/>
            <a:ext cx="501114" cy="33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0432DC4-A869-45BD-8533-0A4CA5919E2B}"/>
              </a:ext>
            </a:extLst>
          </p:cNvPr>
          <p:cNvCxnSpPr>
            <a:cxnSpLocks/>
          </p:cNvCxnSpPr>
          <p:nvPr/>
        </p:nvCxnSpPr>
        <p:spPr>
          <a:xfrm>
            <a:off x="1741893" y="5103098"/>
            <a:ext cx="0" cy="18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3618207-B678-40AC-83E2-4F726E505670}"/>
              </a:ext>
            </a:extLst>
          </p:cNvPr>
          <p:cNvGrpSpPr/>
          <p:nvPr/>
        </p:nvGrpSpPr>
        <p:grpSpPr>
          <a:xfrm>
            <a:off x="10021660" y="5196032"/>
            <a:ext cx="2037548" cy="1512278"/>
            <a:chOff x="5055129" y="3593639"/>
            <a:chExt cx="2567030" cy="1782913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3EEC62AF-6F21-4F63-9481-8067E6BF6007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/>
            </a:p>
            <a:p>
              <a:pPr algn="ctr"/>
              <a:endParaRPr lang="en-US" altLang="ko-KR" sz="1200"/>
            </a:p>
            <a:p>
              <a:pPr algn="ctr"/>
              <a:r>
                <a:rPr lang="ko-KR" altLang="en-US" sz="1400"/>
                <a:t>비밀번호가 일치하지 않습니다</a:t>
              </a:r>
              <a:r>
                <a:rPr lang="en-US" altLang="ko-KR" sz="1400"/>
                <a:t>.</a:t>
              </a:r>
              <a:endParaRPr lang="ko-KR" altLang="en-US" sz="140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F1B81713-7256-4AC4-8A8A-D4E370C824CC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A2D9CA3-3B4A-4821-83E9-EE03445B06D5}"/>
              </a:ext>
            </a:extLst>
          </p:cNvPr>
          <p:cNvSpPr txBox="1"/>
          <p:nvPr/>
        </p:nvSpPr>
        <p:spPr>
          <a:xfrm>
            <a:off x="5373945" y="5014329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N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1EE1F4D-7CD5-4DAE-B294-56EA7F18A78C}"/>
              </a:ext>
            </a:extLst>
          </p:cNvPr>
          <p:cNvCxnSpPr>
            <a:cxnSpLocks/>
          </p:cNvCxnSpPr>
          <p:nvPr/>
        </p:nvCxnSpPr>
        <p:spPr>
          <a:xfrm>
            <a:off x="2764279" y="6044182"/>
            <a:ext cx="385031" cy="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053E28A-A871-43F3-8E98-CBEAFFB6BCEF}"/>
              </a:ext>
            </a:extLst>
          </p:cNvPr>
          <p:cNvSpPr/>
          <p:nvPr/>
        </p:nvSpPr>
        <p:spPr>
          <a:xfrm>
            <a:off x="3164216" y="5798279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426997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4084356" y="-2599288"/>
            <a:ext cx="3794608" cy="10934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개인정보 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4115568" y="-391636"/>
            <a:ext cx="3794608" cy="10934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err="1"/>
              <a:t>필드값</a:t>
            </a:r>
            <a:r>
              <a:rPr lang="ko-KR" altLang="en-US" sz="400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40632" y="155082"/>
            <a:ext cx="18749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3203132" y="3464752"/>
            <a:ext cx="5567736" cy="379161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err="1"/>
              <a:t>필드값을</a:t>
            </a:r>
            <a:r>
              <a:rPr lang="ko-KR" altLang="en-US" sz="3200"/>
              <a:t> 모두 입력했나요</a:t>
            </a:r>
            <a:r>
              <a:rPr lang="en-US" altLang="ko-KR" sz="3200"/>
              <a:t>?</a:t>
            </a:r>
            <a:endParaRPr lang="ko-KR" altLang="en-US" sz="32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2863301" y="4285685"/>
            <a:ext cx="6295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FF0000"/>
                </a:solidFill>
              </a:rPr>
              <a:t>Y</a:t>
            </a:r>
            <a:endParaRPr lang="ko-KR" altLang="en-US" sz="660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8456069" y="4269685"/>
            <a:ext cx="629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FF0000"/>
                </a:solidFill>
              </a:rPr>
              <a:t>N</a:t>
            </a:r>
            <a:endParaRPr lang="ko-KR" altLang="en-US" sz="6000">
              <a:solidFill>
                <a:srgbClr val="FF0000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-2966315" y="-2640124"/>
            <a:ext cx="5215454" cy="4488944"/>
            <a:chOff x="1196766" y="919169"/>
            <a:chExt cx="2571224" cy="244522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1"/>
              <a:ext cx="2567030" cy="2406114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확인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13449" y="253085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확인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4115568" y="1909534"/>
            <a:ext cx="3794608" cy="10934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확인 버튼 클릭</a:t>
            </a:r>
          </a:p>
        </p:txBody>
      </p: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30EDCB5F-BE93-4B49-BDF6-A57759E5AC6B}"/>
              </a:ext>
            </a:extLst>
          </p:cNvPr>
          <p:cNvSpPr/>
          <p:nvPr/>
        </p:nvSpPr>
        <p:spPr>
          <a:xfrm>
            <a:off x="-2528404" y="5914141"/>
            <a:ext cx="5711234" cy="385053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입력한 비밀번호가 현재 비밀번호인가요</a:t>
            </a:r>
            <a:r>
              <a:rPr lang="en-US" altLang="ko-KR" sz="3200"/>
              <a:t>?</a:t>
            </a:r>
            <a:endParaRPr lang="ko-KR" altLang="en-US" sz="320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E27BC1-8A3C-4231-9EA9-9030A7365DA4}"/>
              </a:ext>
            </a:extLst>
          </p:cNvPr>
          <p:cNvCxnSpPr>
            <a:cxnSpLocks/>
          </p:cNvCxnSpPr>
          <p:nvPr/>
        </p:nvCxnSpPr>
        <p:spPr>
          <a:xfrm>
            <a:off x="6012872" y="-1505852"/>
            <a:ext cx="0" cy="114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EEDA37-45B2-4996-B465-089343538C2F}"/>
              </a:ext>
            </a:extLst>
          </p:cNvPr>
          <p:cNvSpPr/>
          <p:nvPr/>
        </p:nvSpPr>
        <p:spPr>
          <a:xfrm>
            <a:off x="3687188" y="8733334"/>
            <a:ext cx="4097188" cy="1767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‘</a:t>
            </a:r>
            <a:r>
              <a:rPr lang="ko-KR" altLang="en-US" sz="2800"/>
              <a:t>비밀번호를 다시 입력해 주세요</a:t>
            </a:r>
            <a:r>
              <a:rPr lang="en-US" altLang="ko-KR" sz="2800"/>
              <a:t>.’ </a:t>
            </a:r>
            <a:r>
              <a:rPr lang="ko-KR" altLang="en-US" sz="2800"/>
              <a:t>출력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053E28A-A871-43F3-8E98-CBEAFFB6BCEF}"/>
              </a:ext>
            </a:extLst>
          </p:cNvPr>
          <p:cNvSpPr/>
          <p:nvPr/>
        </p:nvSpPr>
        <p:spPr>
          <a:xfrm>
            <a:off x="-7280669" y="8733334"/>
            <a:ext cx="3794608" cy="10934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개인정보 관리 화면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D97B25F-27B8-4001-A93C-A5D9FDE773D1}"/>
              </a:ext>
            </a:extLst>
          </p:cNvPr>
          <p:cNvGrpSpPr/>
          <p:nvPr/>
        </p:nvGrpSpPr>
        <p:grpSpPr>
          <a:xfrm>
            <a:off x="10144676" y="5919286"/>
            <a:ext cx="5272284" cy="3697638"/>
            <a:chOff x="10302016" y="4376236"/>
            <a:chExt cx="2282094" cy="1728714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7B2C932-C04A-494E-A99B-4FF0D2B9FB54}"/>
                </a:ext>
              </a:extLst>
            </p:cNvPr>
            <p:cNvSpPr/>
            <p:nvPr/>
          </p:nvSpPr>
          <p:spPr>
            <a:xfrm>
              <a:off x="10302016" y="4376236"/>
              <a:ext cx="2282094" cy="1728714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3200"/>
            </a:p>
            <a:p>
              <a:pPr algn="ctr"/>
              <a:endParaRPr lang="en-US" altLang="ko-KR" sz="3200"/>
            </a:p>
            <a:p>
              <a:pPr algn="ctr"/>
              <a:r>
                <a:rPr lang="ko-KR" altLang="en-US" sz="3200"/>
                <a:t>이 입력란을 작성하세요</a:t>
              </a:r>
              <a:r>
                <a:rPr lang="en-US" altLang="ko-KR" sz="3200"/>
                <a:t>.</a:t>
              </a:r>
              <a:endParaRPr lang="ko-KR" altLang="en-US" sz="4400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2F5774F2-335C-409F-A836-5B2EC9C8B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25563" y="4646010"/>
              <a:ext cx="635000" cy="448945"/>
            </a:xfrm>
            <a:prstGeom prst="rect">
              <a:avLst/>
            </a:prstGeom>
          </p:spPr>
        </p:pic>
      </p:grp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3FE0D26-2A7F-4C65-8B3D-F2A4DD31B34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8770868" y="5360559"/>
            <a:ext cx="4009950" cy="583042"/>
          </a:xfrm>
          <a:prstGeom prst="bentConnector3">
            <a:avLst>
              <a:gd name="adj1" fmla="val 997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17CEE93-09F2-4C09-9842-1C85EBBB98FC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332510" y="5360559"/>
            <a:ext cx="2870623" cy="583042"/>
          </a:xfrm>
          <a:prstGeom prst="bentConnector3">
            <a:avLst>
              <a:gd name="adj1" fmla="val 99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B856D487-30D8-45D0-82CB-E074BDFC999C}"/>
              </a:ext>
            </a:extLst>
          </p:cNvPr>
          <p:cNvCxnSpPr>
            <a:cxnSpLocks/>
          </p:cNvCxnSpPr>
          <p:nvPr/>
        </p:nvCxnSpPr>
        <p:spPr>
          <a:xfrm>
            <a:off x="3178100" y="7839408"/>
            <a:ext cx="2557682" cy="927673"/>
          </a:xfrm>
          <a:prstGeom prst="bentConnector3">
            <a:avLst>
              <a:gd name="adj1" fmla="val 995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C90D6A49-E1BD-4A91-B54D-D815FFAD3D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-5383365" y="7839408"/>
            <a:ext cx="2818575" cy="893926"/>
          </a:xfrm>
          <a:prstGeom prst="bentConnector3">
            <a:avLst>
              <a:gd name="adj1" fmla="val 994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8A997F5-76FA-4839-A54F-008477A711B8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-5383365" y="9826770"/>
            <a:ext cx="0" cy="106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AF6CFE2-A0B5-4459-A27C-95840BF76663}"/>
              </a:ext>
            </a:extLst>
          </p:cNvPr>
          <p:cNvCxnSpPr>
            <a:cxnSpLocks/>
          </p:cNvCxnSpPr>
          <p:nvPr/>
        </p:nvCxnSpPr>
        <p:spPr>
          <a:xfrm>
            <a:off x="5987000" y="641087"/>
            <a:ext cx="2160" cy="126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2765BD4-5237-44C7-B10B-439F1CE680A6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990240" y="3002970"/>
            <a:ext cx="22632" cy="46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6D77DCD-6A1D-4392-9E19-6B745BA42001}"/>
              </a:ext>
            </a:extLst>
          </p:cNvPr>
          <p:cNvSpPr txBox="1"/>
          <p:nvPr/>
        </p:nvSpPr>
        <p:spPr>
          <a:xfrm>
            <a:off x="-2843203" y="6702368"/>
            <a:ext cx="6295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FF0000"/>
                </a:solidFill>
              </a:rPr>
              <a:t>Y</a:t>
            </a:r>
            <a:endParaRPr lang="ko-KR" altLang="en-US" sz="660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0E6D6B-918D-402A-B293-5E384113E4B2}"/>
              </a:ext>
            </a:extLst>
          </p:cNvPr>
          <p:cNvSpPr txBox="1"/>
          <p:nvPr/>
        </p:nvSpPr>
        <p:spPr>
          <a:xfrm>
            <a:off x="3025191" y="6761163"/>
            <a:ext cx="629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FF0000"/>
                </a:solidFill>
              </a:rPr>
              <a:t>N</a:t>
            </a:r>
            <a:endParaRPr lang="ko-KR" altLang="en-US" sz="6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789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15167072" y="-13135541"/>
            <a:ext cx="4741428" cy="1041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개인정보 관리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7537786" y="-12094485"/>
            <a:ext cx="0" cy="141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15011400" y="-10676892"/>
            <a:ext cx="5334000" cy="1704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err="1"/>
              <a:t>필드값</a:t>
            </a:r>
            <a:r>
              <a:rPr lang="ko-KR" altLang="en-US" sz="440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</p:cNvCxnSpPr>
          <p:nvPr/>
        </p:nvCxnSpPr>
        <p:spPr>
          <a:xfrm>
            <a:off x="10289832" y="-9832005"/>
            <a:ext cx="4721568" cy="75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13930110" y="-4842123"/>
            <a:ext cx="7215352" cy="498433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err="1"/>
              <a:t>필드값을</a:t>
            </a:r>
            <a:r>
              <a:rPr lang="ko-KR" altLang="en-US" sz="4800"/>
              <a:t> 모두 입력했나요</a:t>
            </a:r>
            <a:r>
              <a:rPr lang="en-US" altLang="ko-KR" sz="4800"/>
              <a:t>?</a:t>
            </a:r>
            <a:endParaRPr lang="ko-KR" altLang="en-US" sz="48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20656158" y="-3523257"/>
            <a:ext cx="9786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FF0000"/>
                </a:solidFill>
              </a:rPr>
              <a:t>N</a:t>
            </a:r>
            <a:endParaRPr lang="ko-KR" altLang="en-US" sz="600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13876542" y="-3523257"/>
            <a:ext cx="1134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FF0000"/>
                </a:solidFill>
              </a:rPr>
              <a:t>Y</a:t>
            </a:r>
            <a:endParaRPr lang="ko-KR" altLang="en-US" sz="6000">
              <a:solidFill>
                <a:srgbClr val="FF000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6FD2685-25CF-4699-B0F3-20445241D854}"/>
              </a:ext>
            </a:extLst>
          </p:cNvPr>
          <p:cNvGrpSpPr/>
          <p:nvPr/>
        </p:nvGrpSpPr>
        <p:grpSpPr>
          <a:xfrm>
            <a:off x="4241480" y="-20485469"/>
            <a:ext cx="6008388" cy="18385336"/>
            <a:chOff x="1196766" y="919169"/>
            <a:chExt cx="2571224" cy="6002323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BA8CB2D-54F0-48A5-9B26-C5F1801C3E31}"/>
                </a:ext>
              </a:extLst>
            </p:cNvPr>
            <p:cNvGrpSpPr/>
            <p:nvPr/>
          </p:nvGrpSpPr>
          <p:grpSpPr>
            <a:xfrm>
              <a:off x="1196766" y="919169"/>
              <a:ext cx="2571224" cy="6002323"/>
              <a:chOff x="1196766" y="919169"/>
              <a:chExt cx="2571224" cy="6002323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74EDD50-384F-4FE2-84CD-A755D9B551C7}"/>
                  </a:ext>
                </a:extLst>
              </p:cNvPr>
              <p:cNvSpPr/>
              <p:nvPr/>
            </p:nvSpPr>
            <p:spPr>
              <a:xfrm>
                <a:off x="1196766" y="958280"/>
                <a:ext cx="2567030" cy="5963212"/>
              </a:xfrm>
              <a:prstGeom prst="rect">
                <a:avLst/>
              </a:prstGeom>
              <a:ln w="31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A922F0D7-ACC3-4E1F-9B04-8F4C0619A510}"/>
                  </a:ext>
                </a:extLst>
              </p:cNvPr>
              <p:cNvSpPr/>
              <p:nvPr/>
            </p:nvSpPr>
            <p:spPr>
              <a:xfrm>
                <a:off x="1196766" y="919169"/>
                <a:ext cx="2571224" cy="517394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4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개인정보 관리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1D5AF46-8B08-40D2-9752-3CC1E4CB21F3}"/>
                  </a:ext>
                </a:extLst>
              </p:cNvPr>
              <p:cNvSpPr/>
              <p:nvPr/>
            </p:nvSpPr>
            <p:spPr>
              <a:xfrm>
                <a:off x="1506487" y="1592748"/>
                <a:ext cx="1937858" cy="517394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</a:t>
                </a:r>
                <a:r>
                  <a:rPr lang="ko-KR" altLang="en-US" sz="4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필드</a:t>
                </a:r>
                <a:r>
                  <a:rPr lang="en-US" altLang="ko-KR" sz="4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</a:t>
                </a:r>
                <a:r>
                  <a:rPr lang="ko-KR" altLang="en-US" sz="4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새 비밀번호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9DBA84A-9CEE-4F76-A41E-C0E8B78C92AD}"/>
                  </a:ext>
                </a:extLst>
              </p:cNvPr>
              <p:cNvSpPr/>
              <p:nvPr/>
            </p:nvSpPr>
            <p:spPr>
              <a:xfrm>
                <a:off x="1506487" y="2269913"/>
                <a:ext cx="1937858" cy="517394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</a:t>
                </a:r>
                <a:r>
                  <a:rPr lang="ko-KR" alt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필드</a:t>
                </a:r>
                <a:r>
                  <a:rPr lang="en-US" altLang="ko-KR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</a:t>
                </a:r>
                <a:r>
                  <a:rPr lang="ko-KR" alt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새 비밀번호 확인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5E1E3E21-33BE-4924-A518-C0291EB7DA82}"/>
                  </a:ext>
                </a:extLst>
              </p:cNvPr>
              <p:cNvSpPr/>
              <p:nvPr/>
            </p:nvSpPr>
            <p:spPr>
              <a:xfrm>
                <a:off x="1506487" y="2950082"/>
                <a:ext cx="1937858" cy="517394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</a:t>
                </a:r>
                <a:r>
                  <a:rPr lang="ko-KR" altLang="en-US" sz="4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필드</a:t>
                </a:r>
                <a:r>
                  <a:rPr lang="en-US" altLang="ko-KR" sz="4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</a:t>
                </a:r>
                <a:r>
                  <a:rPr lang="ko-KR" altLang="en-US" sz="4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이름</a:t>
                </a:r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E37B6F6-BCEC-4FEA-9243-C1E9FC4476BF}"/>
                </a:ext>
              </a:extLst>
            </p:cNvPr>
            <p:cNvSpPr/>
            <p:nvPr/>
          </p:nvSpPr>
          <p:spPr>
            <a:xfrm>
              <a:off x="1513449" y="4339296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4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4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4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연락처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87BE03-1DF9-45E1-8290-E265B610A526}"/>
                </a:ext>
              </a:extLst>
            </p:cNvPr>
            <p:cNvSpPr/>
            <p:nvPr/>
          </p:nvSpPr>
          <p:spPr>
            <a:xfrm>
              <a:off x="1513449" y="364468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4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4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4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이메일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6EF822B-92AC-4893-9A15-98C592DB505D}"/>
                </a:ext>
              </a:extLst>
            </p:cNvPr>
            <p:cNvSpPr/>
            <p:nvPr/>
          </p:nvSpPr>
          <p:spPr>
            <a:xfrm>
              <a:off x="1515545" y="505366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4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4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4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생년월일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96427AC-BF72-410F-8A6F-38F33691E50C}"/>
                </a:ext>
              </a:extLst>
            </p:cNvPr>
            <p:cNvSpPr/>
            <p:nvPr/>
          </p:nvSpPr>
          <p:spPr>
            <a:xfrm>
              <a:off x="1513449" y="5734482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4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4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4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수정</a:t>
              </a:r>
              <a:r>
                <a:rPr lang="en-US" altLang="ko-KR" sz="4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endParaRPr lang="ko-KR" altLang="en-US" sz="4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745D264-9C0F-43C4-ADF8-8D25B6BC6244}"/>
              </a:ext>
            </a:extLst>
          </p:cNvPr>
          <p:cNvSpPr/>
          <p:nvPr/>
        </p:nvSpPr>
        <p:spPr>
          <a:xfrm>
            <a:off x="4981499" y="-3978522"/>
            <a:ext cx="4527382" cy="175708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버튼</a:t>
            </a:r>
            <a:r>
              <a:rPr lang="en-US" altLang="ko-KR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회원탈퇴</a:t>
            </a:r>
          </a:p>
        </p:txBody>
      </p:sp>
      <p:sp>
        <p:nvSpPr>
          <p:cNvPr id="59" name="순서도: 판단 58">
            <a:extLst>
              <a:ext uri="{FF2B5EF4-FFF2-40B4-BE49-F238E27FC236}">
                <a16:creationId xmlns:a16="http://schemas.microsoft.com/office/drawing/2014/main" id="{D41F667C-C9BD-4F55-86B0-CD36409FE8C8}"/>
              </a:ext>
            </a:extLst>
          </p:cNvPr>
          <p:cNvSpPr/>
          <p:nvPr/>
        </p:nvSpPr>
        <p:spPr>
          <a:xfrm>
            <a:off x="-983975" y="3338684"/>
            <a:ext cx="11210840" cy="814768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/>
              <a:t>중복된 이메일</a:t>
            </a:r>
            <a:r>
              <a:rPr lang="en-US" altLang="ko-KR" sz="4800"/>
              <a:t>/</a:t>
            </a:r>
            <a:r>
              <a:rPr lang="ko-KR" altLang="en-US" sz="4800"/>
              <a:t>연락처가 있나요</a:t>
            </a:r>
            <a:r>
              <a:rPr lang="en-US" altLang="ko-KR" sz="4800"/>
              <a:t>?</a:t>
            </a:r>
          </a:p>
          <a:p>
            <a:pPr algn="ctr"/>
            <a:r>
              <a:rPr lang="en-US" altLang="ko-KR" sz="4800"/>
              <a:t>(</a:t>
            </a:r>
            <a:r>
              <a:rPr lang="ko-KR" altLang="en-US" sz="4800"/>
              <a:t>이메일</a:t>
            </a:r>
            <a:r>
              <a:rPr lang="en-US" altLang="ko-KR" sz="4800"/>
              <a:t>, </a:t>
            </a:r>
            <a:r>
              <a:rPr lang="ko-KR" altLang="en-US" sz="4800"/>
              <a:t>연락처 변경 시에</a:t>
            </a:r>
            <a:r>
              <a:rPr lang="en-US" altLang="ko-KR" sz="4800"/>
              <a:t>)</a:t>
            </a:r>
            <a:endParaRPr lang="ko-KR" altLang="en-US" sz="4800"/>
          </a:p>
        </p:txBody>
      </p: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866F5D1E-BCEF-4568-BE42-244D07FB594B}"/>
              </a:ext>
            </a:extLst>
          </p:cNvPr>
          <p:cNvSpPr/>
          <p:nvPr/>
        </p:nvSpPr>
        <p:spPr>
          <a:xfrm>
            <a:off x="8850434" y="142210"/>
            <a:ext cx="6338986" cy="4650052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모든 </a:t>
            </a:r>
            <a:r>
              <a:rPr lang="ko-KR" altLang="en-US" sz="4000" dirty="0" err="1"/>
              <a:t>필드값이</a:t>
            </a:r>
            <a:r>
              <a:rPr lang="ko-KR" altLang="en-US" sz="4000" dirty="0"/>
              <a:t> 유효성 검사를 통과했나요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254E21A-95AC-4576-9F25-CD7C639C4CA5}"/>
              </a:ext>
            </a:extLst>
          </p:cNvPr>
          <p:cNvGrpSpPr/>
          <p:nvPr/>
        </p:nvGrpSpPr>
        <p:grpSpPr>
          <a:xfrm>
            <a:off x="24364931" y="-1124260"/>
            <a:ext cx="6353556" cy="5212690"/>
            <a:chOff x="9307356" y="159480"/>
            <a:chExt cx="2282094" cy="1728714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7B2C932-C04A-494E-A99B-4FF0D2B9FB54}"/>
                </a:ext>
              </a:extLst>
            </p:cNvPr>
            <p:cNvSpPr/>
            <p:nvPr/>
          </p:nvSpPr>
          <p:spPr>
            <a:xfrm>
              <a:off x="9307356" y="159480"/>
              <a:ext cx="2282094" cy="1728714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4000"/>
            </a:p>
            <a:p>
              <a:pPr algn="ctr"/>
              <a:endParaRPr lang="en-US" altLang="ko-KR" sz="4000"/>
            </a:p>
            <a:p>
              <a:pPr algn="ctr"/>
              <a:r>
                <a:rPr lang="ko-KR" altLang="en-US" sz="4000"/>
                <a:t>새 비밀번호</a:t>
              </a:r>
              <a:r>
                <a:rPr lang="en-US" altLang="ko-KR" sz="4000"/>
                <a:t>/</a:t>
              </a:r>
              <a:r>
                <a:rPr lang="ko-KR" altLang="en-US" sz="4000"/>
                <a:t>새 비밀번호 확인</a:t>
              </a:r>
              <a:r>
                <a:rPr lang="en-US" altLang="ko-KR" sz="4000"/>
                <a:t>/</a:t>
              </a:r>
              <a:r>
                <a:rPr lang="ko-KR" altLang="en-US" sz="4000"/>
                <a:t>이름</a:t>
              </a:r>
              <a:r>
                <a:rPr lang="en-US" altLang="ko-KR" sz="4000"/>
                <a:t>/</a:t>
              </a:r>
              <a:r>
                <a:rPr lang="ko-KR" altLang="en-US" sz="4000"/>
                <a:t>이메일</a:t>
              </a:r>
              <a:r>
                <a:rPr lang="en-US" altLang="ko-KR" sz="4000"/>
                <a:t>/</a:t>
              </a:r>
              <a:r>
                <a:rPr lang="ko-KR" altLang="en-US" sz="4000"/>
                <a:t>연락처</a:t>
              </a:r>
              <a:r>
                <a:rPr lang="en-US" altLang="ko-KR" sz="4000"/>
                <a:t>/</a:t>
              </a:r>
              <a:r>
                <a:rPr lang="ko-KR" altLang="en-US" sz="4000"/>
                <a:t>생년월일을 입력해 주세요</a:t>
              </a:r>
              <a:r>
                <a:rPr lang="en-US" altLang="ko-KR" sz="4000"/>
                <a:t>.</a:t>
              </a:r>
              <a:endParaRPr lang="ko-KR" altLang="en-US" sz="5400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A3C56B6A-168B-4A7B-87E2-A6898BBC4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88690" y="316504"/>
              <a:ext cx="635000" cy="448945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F21AE3A-BE6B-42DD-A236-7567B1CEAD76}"/>
              </a:ext>
            </a:extLst>
          </p:cNvPr>
          <p:cNvGrpSpPr/>
          <p:nvPr/>
        </p:nvGrpSpPr>
        <p:grpSpPr>
          <a:xfrm>
            <a:off x="9508881" y="9108490"/>
            <a:ext cx="8588756" cy="7385166"/>
            <a:chOff x="10018617" y="5055742"/>
            <a:chExt cx="2024327" cy="1605276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393E187-FD1C-407A-9809-54A79CDD86F7}"/>
                </a:ext>
              </a:extLst>
            </p:cNvPr>
            <p:cNvSpPr/>
            <p:nvPr/>
          </p:nvSpPr>
          <p:spPr>
            <a:xfrm>
              <a:off x="10018617" y="5055742"/>
              <a:ext cx="2024327" cy="1605276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6000"/>
            </a:p>
            <a:p>
              <a:pPr algn="ctr"/>
              <a:r>
                <a:rPr lang="ko-KR" altLang="en-US" sz="6000"/>
                <a:t>이메일</a:t>
              </a:r>
              <a:r>
                <a:rPr lang="en-US" altLang="ko-KR" sz="6000"/>
                <a:t>/</a:t>
              </a:r>
              <a:r>
                <a:rPr lang="ko-KR" altLang="en-US" sz="6000"/>
                <a:t>연락처를 다시 입력해 주세요</a:t>
              </a:r>
              <a:r>
                <a:rPr lang="en-US" altLang="ko-KR" sz="6000"/>
                <a:t>.</a:t>
              </a: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D8DF4766-F0EE-40DF-BE82-978D6F68D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13280" y="5150738"/>
              <a:ext cx="635000" cy="448945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F62954A-A65A-4147-A3ED-8C5A5AB6C5DA}"/>
              </a:ext>
            </a:extLst>
          </p:cNvPr>
          <p:cNvGrpSpPr/>
          <p:nvPr/>
        </p:nvGrpSpPr>
        <p:grpSpPr>
          <a:xfrm>
            <a:off x="18284030" y="3718789"/>
            <a:ext cx="6681948" cy="5644574"/>
            <a:chOff x="3779409" y="4683738"/>
            <a:chExt cx="1865638" cy="1616706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319A1D7B-D32B-45AC-A86B-DB6158EF2256}"/>
                </a:ext>
              </a:extLst>
            </p:cNvPr>
            <p:cNvSpPr/>
            <p:nvPr/>
          </p:nvSpPr>
          <p:spPr>
            <a:xfrm>
              <a:off x="3779409" y="4683738"/>
              <a:ext cx="1865638" cy="1616706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4400"/>
            </a:p>
            <a:p>
              <a:pPr algn="ctr"/>
              <a:endParaRPr lang="en-US" altLang="ko-KR" sz="4400"/>
            </a:p>
            <a:p>
              <a:pPr algn="ctr"/>
              <a:r>
                <a:rPr lang="ko-KR" altLang="en-US" sz="4400"/>
                <a:t>새 비밀번호</a:t>
              </a:r>
              <a:r>
                <a:rPr lang="en-US" altLang="ko-KR" sz="4400"/>
                <a:t>/</a:t>
              </a:r>
              <a:r>
                <a:rPr lang="ko-KR" altLang="en-US" sz="4400"/>
                <a:t>새 비밀번호 확인</a:t>
              </a:r>
              <a:r>
                <a:rPr lang="en-US" altLang="ko-KR" sz="4400"/>
                <a:t>/</a:t>
              </a:r>
              <a:r>
                <a:rPr lang="ko-KR" altLang="en-US" sz="4400"/>
                <a:t>이름</a:t>
              </a:r>
              <a:r>
                <a:rPr lang="en-US" altLang="ko-KR" sz="4400"/>
                <a:t>/</a:t>
              </a:r>
              <a:r>
                <a:rPr lang="ko-KR" altLang="en-US" sz="4400"/>
                <a:t>이메일</a:t>
              </a:r>
              <a:r>
                <a:rPr lang="en-US" altLang="ko-KR" sz="4400"/>
                <a:t>/</a:t>
              </a:r>
              <a:r>
                <a:rPr lang="ko-KR" altLang="en-US" sz="4400"/>
                <a:t>연락처</a:t>
              </a:r>
              <a:r>
                <a:rPr lang="en-US" altLang="ko-KR" sz="4400"/>
                <a:t>/</a:t>
              </a:r>
              <a:r>
                <a:rPr lang="ko-KR" altLang="en-US" sz="4400"/>
                <a:t>생년월일을 다시 입력해 주세요</a:t>
              </a:r>
              <a:r>
                <a:rPr lang="en-US" altLang="ko-KR" sz="4400"/>
                <a:t>.</a:t>
              </a:r>
              <a:endParaRPr lang="ko-KR" altLang="en-US" sz="6000"/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5033DB5-A7E2-46C1-86A7-D18B39AB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4728" y="4749919"/>
              <a:ext cx="635000" cy="448945"/>
            </a:xfrm>
            <a:prstGeom prst="rect">
              <a:avLst/>
            </a:prstGeom>
          </p:spPr>
        </p:pic>
      </p:grp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F83E273-DD0E-4A6D-AFC0-AAA9F717A647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21145462" y="-2349956"/>
            <a:ext cx="6438938" cy="1246082"/>
          </a:xfrm>
          <a:prstGeom prst="bentConnector3">
            <a:avLst>
              <a:gd name="adj1" fmla="val 997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1A674FD-980D-404F-A14E-B3C2EE1BBE9D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12001656" y="-2349957"/>
            <a:ext cx="1928454" cy="24921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EBD5E419-42E9-44BF-9333-230D41A1F482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10179701" y="7422011"/>
            <a:ext cx="3623558" cy="16864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6C65C7-612F-4E21-884F-2F47D3069466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 flipV="1">
            <a:off x="4621446" y="2467236"/>
            <a:ext cx="4228989" cy="829680"/>
          </a:xfrm>
          <a:prstGeom prst="bentConnector3">
            <a:avLst>
              <a:gd name="adj1" fmla="val 995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DC19EFA6-3512-44AA-A78E-725142A7EF5B}"/>
              </a:ext>
            </a:extLst>
          </p:cNvPr>
          <p:cNvCxnSpPr>
            <a:cxnSpLocks/>
          </p:cNvCxnSpPr>
          <p:nvPr/>
        </p:nvCxnSpPr>
        <p:spPr>
          <a:xfrm rot="10800000" flipV="1">
            <a:off x="-17726788" y="13588667"/>
            <a:ext cx="5973348" cy="2940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순서도: 판단 77">
            <a:extLst>
              <a:ext uri="{FF2B5EF4-FFF2-40B4-BE49-F238E27FC236}">
                <a16:creationId xmlns:a16="http://schemas.microsoft.com/office/drawing/2014/main" id="{8ADC07F3-D24B-4E61-A89A-2C29E914B918}"/>
              </a:ext>
            </a:extLst>
          </p:cNvPr>
          <p:cNvSpPr/>
          <p:nvPr/>
        </p:nvSpPr>
        <p:spPr>
          <a:xfrm>
            <a:off x="-11743167" y="9104332"/>
            <a:ext cx="11338720" cy="8957318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400"/>
              <a:t>새 비밀번호와 새 비밀번호 확인의 </a:t>
            </a:r>
            <a:r>
              <a:rPr lang="ko-KR" altLang="en-US" sz="5400" err="1"/>
              <a:t>입력값이</a:t>
            </a:r>
            <a:r>
              <a:rPr lang="ko-KR" altLang="en-US" sz="5400"/>
              <a:t> 서로 같나요</a:t>
            </a:r>
            <a:r>
              <a:rPr lang="en-US" altLang="ko-KR" sz="5400"/>
              <a:t>?</a:t>
            </a:r>
            <a:endParaRPr lang="ko-KR" altLang="en-US" sz="540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86357C03-9A77-4A56-8DAD-516563D72CF8}"/>
              </a:ext>
            </a:extLst>
          </p:cNvPr>
          <p:cNvGrpSpPr/>
          <p:nvPr/>
        </p:nvGrpSpPr>
        <p:grpSpPr>
          <a:xfrm>
            <a:off x="-399936" y="14857273"/>
            <a:ext cx="7857798" cy="6408754"/>
            <a:chOff x="10018617" y="5055742"/>
            <a:chExt cx="2024327" cy="1605276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D0980750-E398-4255-9700-C8DC1D4728BA}"/>
                </a:ext>
              </a:extLst>
            </p:cNvPr>
            <p:cNvSpPr/>
            <p:nvPr/>
          </p:nvSpPr>
          <p:spPr>
            <a:xfrm>
              <a:off x="10018617" y="5055742"/>
              <a:ext cx="2024327" cy="1605276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5400"/>
            </a:p>
            <a:p>
              <a:pPr algn="ctr"/>
              <a:r>
                <a:rPr lang="ko-KR" altLang="en-US" sz="5400"/>
                <a:t>비밀번호가 일치하지 않습니다</a:t>
              </a:r>
              <a:r>
                <a:rPr lang="en-US" altLang="ko-KR" sz="5400"/>
                <a:t>..</a:t>
              </a: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B13AEFF5-B151-48EE-9876-B57056AAD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13280" y="5150738"/>
              <a:ext cx="635000" cy="448945"/>
            </a:xfrm>
            <a:prstGeom prst="rect">
              <a:avLst/>
            </a:prstGeom>
          </p:spPr>
        </p:pic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368FAF0-A535-40FA-B071-77C8345D9BD1}"/>
              </a:ext>
            </a:extLst>
          </p:cNvPr>
          <p:cNvCxnSpPr>
            <a:cxnSpLocks/>
          </p:cNvCxnSpPr>
          <p:nvPr/>
        </p:nvCxnSpPr>
        <p:spPr>
          <a:xfrm>
            <a:off x="-15034298" y="26131265"/>
            <a:ext cx="441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평행 사변형 89">
            <a:extLst>
              <a:ext uri="{FF2B5EF4-FFF2-40B4-BE49-F238E27FC236}">
                <a16:creationId xmlns:a16="http://schemas.microsoft.com/office/drawing/2014/main" id="{D43F6122-5A49-41E3-A924-BC230022F84B}"/>
              </a:ext>
            </a:extLst>
          </p:cNvPr>
          <p:cNvSpPr/>
          <p:nvPr/>
        </p:nvSpPr>
        <p:spPr>
          <a:xfrm>
            <a:off x="-22081420" y="13257045"/>
            <a:ext cx="8709264" cy="4287056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400"/>
              <a:t>입력한 정보로 현재 회원 정보 변경</a:t>
            </a:r>
          </a:p>
        </p:txBody>
      </p:sp>
      <p:sp>
        <p:nvSpPr>
          <p:cNvPr id="91" name="원통형 90">
            <a:extLst>
              <a:ext uri="{FF2B5EF4-FFF2-40B4-BE49-F238E27FC236}">
                <a16:creationId xmlns:a16="http://schemas.microsoft.com/office/drawing/2014/main" id="{F3A43103-0E97-4AFE-A91B-F39A122C5603}"/>
              </a:ext>
            </a:extLst>
          </p:cNvPr>
          <p:cNvSpPr/>
          <p:nvPr/>
        </p:nvSpPr>
        <p:spPr>
          <a:xfrm>
            <a:off x="-20504803" y="22515252"/>
            <a:ext cx="5516122" cy="6544340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0"/>
              <a:t>User</a:t>
            </a:r>
            <a:r>
              <a:rPr lang="ko-KR" altLang="en-US" sz="8000"/>
              <a:t> </a:t>
            </a:r>
            <a:r>
              <a:rPr lang="en-US" altLang="ko-KR" sz="8000"/>
              <a:t>DB</a:t>
            </a:r>
            <a:endParaRPr lang="ko-KR" altLang="en-US" sz="80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E826BD38-2983-48C9-A123-4799262484DC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-17786181" y="20816685"/>
            <a:ext cx="39439" cy="1698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84D5E96-0693-41E1-B5D3-FA0AF3530E2D}"/>
              </a:ext>
            </a:extLst>
          </p:cNvPr>
          <p:cNvSpPr/>
          <p:nvPr/>
        </p:nvSpPr>
        <p:spPr>
          <a:xfrm>
            <a:off x="2403742" y="24789810"/>
            <a:ext cx="6584968" cy="26829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600"/>
              <a:t>로그아웃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56AAD24-3C47-4137-AE99-442C0E61405C}"/>
              </a:ext>
            </a:extLst>
          </p:cNvPr>
          <p:cNvSpPr/>
          <p:nvPr/>
        </p:nvSpPr>
        <p:spPr>
          <a:xfrm>
            <a:off x="13355606" y="24843302"/>
            <a:ext cx="7653216" cy="26294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200"/>
              <a:t>메인 화면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F54B844A-0266-4A54-BE08-970C2D7F1647}"/>
              </a:ext>
            </a:extLst>
          </p:cNvPr>
          <p:cNvGrpSpPr/>
          <p:nvPr/>
        </p:nvGrpSpPr>
        <p:grpSpPr>
          <a:xfrm>
            <a:off x="-10620336" y="22515252"/>
            <a:ext cx="8610116" cy="7174294"/>
            <a:chOff x="2319042" y="6942505"/>
            <a:chExt cx="2603006" cy="2170766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76EB0C32-0E53-4F2A-BB05-610825345EF3}"/>
                </a:ext>
              </a:extLst>
            </p:cNvPr>
            <p:cNvSpPr/>
            <p:nvPr/>
          </p:nvSpPr>
          <p:spPr>
            <a:xfrm>
              <a:off x="2319042" y="6942505"/>
              <a:ext cx="2603006" cy="2170766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5400"/>
                <a:t>개인정보 변경이 성공적으로 되었습니다</a:t>
              </a:r>
              <a:r>
                <a:rPr lang="en-US" altLang="ko-KR" sz="5400"/>
                <a:t>.</a:t>
              </a: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B2E6C142-1BF4-496B-9562-A6B54DFE7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9519" y="7157422"/>
              <a:ext cx="635000" cy="448945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B874245-4AFD-4D51-83E8-E38066E09DE9}"/>
              </a:ext>
            </a:extLst>
          </p:cNvPr>
          <p:cNvSpPr txBox="1"/>
          <p:nvPr/>
        </p:nvSpPr>
        <p:spPr>
          <a:xfrm>
            <a:off x="8374407" y="1282444"/>
            <a:ext cx="1134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FF0000"/>
                </a:solidFill>
              </a:rPr>
              <a:t>Y</a:t>
            </a:r>
            <a:endParaRPr lang="ko-KR" altLang="en-US" sz="600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9C12C7F-8525-4AA8-8085-569D0467D6C3}"/>
              </a:ext>
            </a:extLst>
          </p:cNvPr>
          <p:cNvSpPr txBox="1"/>
          <p:nvPr/>
        </p:nvSpPr>
        <p:spPr>
          <a:xfrm>
            <a:off x="15120830" y="1201531"/>
            <a:ext cx="9786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FF0000"/>
                </a:solidFill>
              </a:rPr>
              <a:t>N</a:t>
            </a:r>
            <a:endParaRPr lang="ko-KR" altLang="en-US" sz="6000">
              <a:solidFill>
                <a:srgbClr val="FF0000"/>
              </a:solidFill>
            </a:endParaRPr>
          </a:p>
        </p:txBody>
      </p: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5E29290-F7A5-4F88-B2AE-7B53F447DA84}"/>
              </a:ext>
            </a:extLst>
          </p:cNvPr>
          <p:cNvCxnSpPr>
            <a:cxnSpLocks/>
          </p:cNvCxnSpPr>
          <p:nvPr/>
        </p:nvCxnSpPr>
        <p:spPr>
          <a:xfrm>
            <a:off x="15186066" y="2472707"/>
            <a:ext cx="6438938" cy="1246082"/>
          </a:xfrm>
          <a:prstGeom prst="bentConnector3">
            <a:avLst>
              <a:gd name="adj1" fmla="val 997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05AE3F50-2002-4080-85CB-4B10D07A875A}"/>
              </a:ext>
            </a:extLst>
          </p:cNvPr>
          <p:cNvSpPr/>
          <p:nvPr/>
        </p:nvSpPr>
        <p:spPr>
          <a:xfrm>
            <a:off x="26944356" y="-26549510"/>
            <a:ext cx="3794608" cy="10934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개인정보 관리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DFA1355-8908-4ABF-9A5C-FEA7C785AE2A}"/>
              </a:ext>
            </a:extLst>
          </p:cNvPr>
          <p:cNvSpPr/>
          <p:nvPr/>
        </p:nvSpPr>
        <p:spPr>
          <a:xfrm>
            <a:off x="26975568" y="-24341858"/>
            <a:ext cx="3794608" cy="10934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err="1"/>
              <a:t>필드값</a:t>
            </a:r>
            <a:r>
              <a:rPr lang="ko-KR" altLang="en-US" sz="4000"/>
              <a:t> 입력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576EDBE-9540-4F6E-BB9F-EFB224766DDE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25100632" y="-23795140"/>
            <a:ext cx="18749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" name="순서도: 판단 102">
            <a:extLst>
              <a:ext uri="{FF2B5EF4-FFF2-40B4-BE49-F238E27FC236}">
                <a16:creationId xmlns:a16="http://schemas.microsoft.com/office/drawing/2014/main" id="{DF34E02A-29DB-4817-B4A3-7F8D8A723C7B}"/>
              </a:ext>
            </a:extLst>
          </p:cNvPr>
          <p:cNvSpPr/>
          <p:nvPr/>
        </p:nvSpPr>
        <p:spPr>
          <a:xfrm>
            <a:off x="26063132" y="-20485470"/>
            <a:ext cx="5567736" cy="379161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err="1"/>
              <a:t>필드값을</a:t>
            </a:r>
            <a:r>
              <a:rPr lang="ko-KR" altLang="en-US" sz="3200"/>
              <a:t> 모두 입력했나요</a:t>
            </a:r>
            <a:r>
              <a:rPr lang="en-US" altLang="ko-KR" sz="3200"/>
              <a:t>?</a:t>
            </a:r>
            <a:endParaRPr lang="ko-KR" altLang="en-US" sz="32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FD9444-2F2F-4EC1-9DFC-8E32B908B687}"/>
              </a:ext>
            </a:extLst>
          </p:cNvPr>
          <p:cNvSpPr txBox="1"/>
          <p:nvPr/>
        </p:nvSpPr>
        <p:spPr>
          <a:xfrm>
            <a:off x="25723301" y="-19664537"/>
            <a:ext cx="6295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FF0000"/>
                </a:solidFill>
              </a:rPr>
              <a:t>Y</a:t>
            </a:r>
            <a:endParaRPr lang="ko-KR" altLang="en-US" sz="6600">
              <a:solidFill>
                <a:srgbClr val="FF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C63FF1F-DBD2-40B4-B0F7-418A054413F7}"/>
              </a:ext>
            </a:extLst>
          </p:cNvPr>
          <p:cNvSpPr txBox="1"/>
          <p:nvPr/>
        </p:nvSpPr>
        <p:spPr>
          <a:xfrm>
            <a:off x="31316069" y="-19680537"/>
            <a:ext cx="629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FF0000"/>
                </a:solidFill>
              </a:rPr>
              <a:t>N</a:t>
            </a:r>
            <a:endParaRPr lang="ko-KR" altLang="en-US" sz="6000">
              <a:solidFill>
                <a:srgbClr val="FF0000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2DFFD48A-D92B-41DF-BC37-7F01507F568E}"/>
              </a:ext>
            </a:extLst>
          </p:cNvPr>
          <p:cNvGrpSpPr/>
          <p:nvPr/>
        </p:nvGrpSpPr>
        <p:grpSpPr>
          <a:xfrm>
            <a:off x="19893685" y="-26590347"/>
            <a:ext cx="5215454" cy="6472919"/>
            <a:chOff x="1196766" y="919169"/>
            <a:chExt cx="2571224" cy="2445226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C61F0CB-6628-4EF0-BB76-6F803BF93266}"/>
                </a:ext>
              </a:extLst>
            </p:cNvPr>
            <p:cNvSpPr/>
            <p:nvPr/>
          </p:nvSpPr>
          <p:spPr>
            <a:xfrm>
              <a:off x="1196766" y="958281"/>
              <a:ext cx="2567030" cy="2406114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FA1CDA2-A285-4096-A8E7-AD7141856048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확인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B7D35F2F-F3EA-4D93-8B6F-98273DE9E417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5C6BC64-A2AD-4AE8-9F26-8CE5003ED33A}"/>
                </a:ext>
              </a:extLst>
            </p:cNvPr>
            <p:cNvSpPr/>
            <p:nvPr/>
          </p:nvSpPr>
          <p:spPr>
            <a:xfrm>
              <a:off x="1513449" y="253085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4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4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4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확인</a:t>
              </a: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19DF7B6-5794-4796-B93D-5E86E438B179}"/>
              </a:ext>
            </a:extLst>
          </p:cNvPr>
          <p:cNvSpPr/>
          <p:nvPr/>
        </p:nvSpPr>
        <p:spPr>
          <a:xfrm>
            <a:off x="26975568" y="-22040688"/>
            <a:ext cx="3794608" cy="10934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확인 버튼 클릭</a:t>
            </a:r>
          </a:p>
        </p:txBody>
      </p:sp>
      <p:sp>
        <p:nvSpPr>
          <p:cNvPr id="112" name="순서도: 판단 111">
            <a:extLst>
              <a:ext uri="{FF2B5EF4-FFF2-40B4-BE49-F238E27FC236}">
                <a16:creationId xmlns:a16="http://schemas.microsoft.com/office/drawing/2014/main" id="{8B6EC1FC-86F1-49C5-B66E-16EA30DE25BB}"/>
              </a:ext>
            </a:extLst>
          </p:cNvPr>
          <p:cNvSpPr/>
          <p:nvPr/>
        </p:nvSpPr>
        <p:spPr>
          <a:xfrm>
            <a:off x="20331596" y="-18036081"/>
            <a:ext cx="5711234" cy="385053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입력한 비밀번호가 현재 비밀번호인가요</a:t>
            </a:r>
            <a:r>
              <a:rPr lang="en-US" altLang="ko-KR" sz="3200"/>
              <a:t>?</a:t>
            </a:r>
            <a:endParaRPr lang="ko-KR" altLang="en-US" sz="320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A6B84C8F-ACD4-4747-B341-B38F805A2B54}"/>
              </a:ext>
            </a:extLst>
          </p:cNvPr>
          <p:cNvCxnSpPr>
            <a:cxnSpLocks/>
          </p:cNvCxnSpPr>
          <p:nvPr/>
        </p:nvCxnSpPr>
        <p:spPr>
          <a:xfrm>
            <a:off x="28872872" y="-25456074"/>
            <a:ext cx="0" cy="114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96DD324-E85D-4AD2-BD70-3A621632643D}"/>
              </a:ext>
            </a:extLst>
          </p:cNvPr>
          <p:cNvSpPr/>
          <p:nvPr/>
        </p:nvSpPr>
        <p:spPr>
          <a:xfrm>
            <a:off x="26547188" y="-15216888"/>
            <a:ext cx="4097188" cy="1767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‘</a:t>
            </a:r>
            <a:r>
              <a:rPr lang="ko-KR" altLang="en-US" sz="2800"/>
              <a:t>비밀번호를 다시 입력해 주세요</a:t>
            </a:r>
            <a:r>
              <a:rPr lang="en-US" altLang="ko-KR" sz="2800"/>
              <a:t>.’ </a:t>
            </a:r>
            <a:r>
              <a:rPr lang="ko-KR" altLang="en-US" sz="2800"/>
              <a:t>출력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3440463-9432-4072-8E3E-1375A3AC44AB}"/>
              </a:ext>
            </a:extLst>
          </p:cNvPr>
          <p:cNvSpPr/>
          <p:nvPr/>
        </p:nvSpPr>
        <p:spPr>
          <a:xfrm>
            <a:off x="15579331" y="-15216888"/>
            <a:ext cx="3794608" cy="10934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개인정보 관리 화면</a:t>
            </a: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78237B2-896C-4710-9F0E-49917C11B9AE}"/>
              </a:ext>
            </a:extLst>
          </p:cNvPr>
          <p:cNvGrpSpPr/>
          <p:nvPr/>
        </p:nvGrpSpPr>
        <p:grpSpPr>
          <a:xfrm>
            <a:off x="33004676" y="-18030936"/>
            <a:ext cx="5272284" cy="3697638"/>
            <a:chOff x="10302016" y="4376236"/>
            <a:chExt cx="2282094" cy="1728714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F16059C3-E914-40B1-9A03-F02DF32B17BA}"/>
                </a:ext>
              </a:extLst>
            </p:cNvPr>
            <p:cNvSpPr/>
            <p:nvPr/>
          </p:nvSpPr>
          <p:spPr>
            <a:xfrm>
              <a:off x="10302016" y="4376236"/>
              <a:ext cx="2282094" cy="1728714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3200"/>
            </a:p>
            <a:p>
              <a:pPr algn="ctr"/>
              <a:endParaRPr lang="en-US" altLang="ko-KR" sz="3200"/>
            </a:p>
            <a:p>
              <a:pPr algn="ctr"/>
              <a:r>
                <a:rPr lang="ko-KR" altLang="en-US" sz="3200"/>
                <a:t>이 입력란을 작성하세요</a:t>
              </a:r>
              <a:r>
                <a:rPr lang="en-US" altLang="ko-KR" sz="3200"/>
                <a:t>.</a:t>
              </a:r>
              <a:endParaRPr lang="ko-KR" altLang="en-US" sz="4400"/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AB3DC437-E902-4C99-8929-65CA42C85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25563" y="4646010"/>
              <a:ext cx="635000" cy="448945"/>
            </a:xfrm>
            <a:prstGeom prst="rect">
              <a:avLst/>
            </a:prstGeom>
          </p:spPr>
        </p:pic>
      </p:grp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95EB27FC-8F7A-4F20-81A8-6D92E4EAD83D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31630868" y="-18589663"/>
            <a:ext cx="4009950" cy="583042"/>
          </a:xfrm>
          <a:prstGeom prst="bentConnector3">
            <a:avLst>
              <a:gd name="adj1" fmla="val 997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274DB025-A6EA-4118-AF73-477F7850814B}"/>
              </a:ext>
            </a:extLst>
          </p:cNvPr>
          <p:cNvCxnSpPr>
            <a:cxnSpLocks/>
            <a:stCxn id="103" idx="1"/>
          </p:cNvCxnSpPr>
          <p:nvPr/>
        </p:nvCxnSpPr>
        <p:spPr>
          <a:xfrm rot="10800000" flipV="1">
            <a:off x="23192510" y="-18589663"/>
            <a:ext cx="2870623" cy="583042"/>
          </a:xfrm>
          <a:prstGeom prst="bentConnector3">
            <a:avLst>
              <a:gd name="adj1" fmla="val 99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97FFD487-F080-463D-8123-63FC042EA331}"/>
              </a:ext>
            </a:extLst>
          </p:cNvPr>
          <p:cNvCxnSpPr>
            <a:cxnSpLocks/>
          </p:cNvCxnSpPr>
          <p:nvPr/>
        </p:nvCxnSpPr>
        <p:spPr>
          <a:xfrm>
            <a:off x="26038100" y="-16110814"/>
            <a:ext cx="2557682" cy="927673"/>
          </a:xfrm>
          <a:prstGeom prst="bentConnector3">
            <a:avLst>
              <a:gd name="adj1" fmla="val 995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9E6A64EE-67B8-462C-A88C-AC997AF843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476635" y="-16110814"/>
            <a:ext cx="2818575" cy="893926"/>
          </a:xfrm>
          <a:prstGeom prst="bentConnector3">
            <a:avLst>
              <a:gd name="adj1" fmla="val 994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2381CB9-3052-4A0B-9E17-807C2CC6D415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17476635" y="-14123452"/>
            <a:ext cx="0" cy="106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E1FA7DA-9577-4FEA-9943-D72AF79D73DD}"/>
              </a:ext>
            </a:extLst>
          </p:cNvPr>
          <p:cNvCxnSpPr>
            <a:cxnSpLocks/>
          </p:cNvCxnSpPr>
          <p:nvPr/>
        </p:nvCxnSpPr>
        <p:spPr>
          <a:xfrm>
            <a:off x="28847000" y="-23309135"/>
            <a:ext cx="2160" cy="126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87AACF6-90A5-4658-81F9-7414E8BF3F6C}"/>
              </a:ext>
            </a:extLst>
          </p:cNvPr>
          <p:cNvCxnSpPr>
            <a:cxnSpLocks/>
            <a:stCxn id="111" idx="2"/>
          </p:cNvCxnSpPr>
          <p:nvPr/>
        </p:nvCxnSpPr>
        <p:spPr>
          <a:xfrm flipH="1">
            <a:off x="28850240" y="-20947252"/>
            <a:ext cx="22632" cy="46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826A72F-1950-4897-A616-F1417C2E3189}"/>
              </a:ext>
            </a:extLst>
          </p:cNvPr>
          <p:cNvSpPr txBox="1"/>
          <p:nvPr/>
        </p:nvSpPr>
        <p:spPr>
          <a:xfrm>
            <a:off x="20016797" y="-17247854"/>
            <a:ext cx="6295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FF0000"/>
                </a:solidFill>
              </a:rPr>
              <a:t>Y</a:t>
            </a:r>
            <a:endParaRPr lang="ko-KR" altLang="en-US" sz="660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A7A7158-BCD2-4FC0-AA71-3857C284E0D8}"/>
              </a:ext>
            </a:extLst>
          </p:cNvPr>
          <p:cNvSpPr txBox="1"/>
          <p:nvPr/>
        </p:nvSpPr>
        <p:spPr>
          <a:xfrm>
            <a:off x="25885191" y="-17189059"/>
            <a:ext cx="629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FF0000"/>
                </a:solidFill>
              </a:rPr>
              <a:t>N</a:t>
            </a:r>
            <a:endParaRPr lang="ko-KR" altLang="en-US" sz="6000">
              <a:solidFill>
                <a:srgbClr val="FF0000"/>
              </a:solidFill>
            </a:endParaRPr>
          </a:p>
        </p:txBody>
      </p: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4BB5F381-7C63-455F-A515-7634B7E069C4}"/>
              </a:ext>
            </a:extLst>
          </p:cNvPr>
          <p:cNvCxnSpPr>
            <a:cxnSpLocks/>
            <a:endCxn id="78" idx="0"/>
          </p:cNvCxnSpPr>
          <p:nvPr/>
        </p:nvCxnSpPr>
        <p:spPr>
          <a:xfrm rot="10800000" flipV="1">
            <a:off x="-6073806" y="7435570"/>
            <a:ext cx="5089835" cy="1668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1B317600-CEBB-4547-A75B-5387A2EA92C0}"/>
              </a:ext>
            </a:extLst>
          </p:cNvPr>
          <p:cNvSpPr txBox="1"/>
          <p:nvPr/>
        </p:nvSpPr>
        <p:spPr>
          <a:xfrm>
            <a:off x="-1134474" y="6171847"/>
            <a:ext cx="1134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</a:rPr>
              <a:t>Y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1483C5-37D6-422F-8C1D-F4FF79CBC8BE}"/>
              </a:ext>
            </a:extLst>
          </p:cNvPr>
          <p:cNvSpPr txBox="1"/>
          <p:nvPr/>
        </p:nvSpPr>
        <p:spPr>
          <a:xfrm>
            <a:off x="9913897" y="6213695"/>
            <a:ext cx="9786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FF0000"/>
                </a:solidFill>
              </a:rPr>
              <a:t>N</a:t>
            </a:r>
            <a:endParaRPr lang="ko-KR" altLang="en-US" sz="6000">
              <a:solidFill>
                <a:srgbClr val="FF0000"/>
              </a:solidFill>
            </a:endParaRPr>
          </a:p>
        </p:txBody>
      </p: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351ABD15-6518-4881-A835-10D1B50659E7}"/>
              </a:ext>
            </a:extLst>
          </p:cNvPr>
          <p:cNvCxnSpPr>
            <a:cxnSpLocks/>
          </p:cNvCxnSpPr>
          <p:nvPr/>
        </p:nvCxnSpPr>
        <p:spPr>
          <a:xfrm>
            <a:off x="-393807" y="13525841"/>
            <a:ext cx="3694170" cy="12742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C60D38C-E8A3-44B0-BF97-7451803D871A}"/>
              </a:ext>
            </a:extLst>
          </p:cNvPr>
          <p:cNvCxnSpPr/>
          <p:nvPr/>
        </p:nvCxnSpPr>
        <p:spPr>
          <a:xfrm>
            <a:off x="17537786" y="-8972060"/>
            <a:ext cx="0" cy="85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6A78BC6F-B5FA-416F-99A4-7FAD27F95750}"/>
              </a:ext>
            </a:extLst>
          </p:cNvPr>
          <p:cNvCxnSpPr>
            <a:cxnSpLocks/>
          </p:cNvCxnSpPr>
          <p:nvPr/>
        </p:nvCxnSpPr>
        <p:spPr>
          <a:xfrm>
            <a:off x="-2010220" y="26131265"/>
            <a:ext cx="441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122DB0BF-1818-4B21-AD7C-86F66AEA22F1}"/>
              </a:ext>
            </a:extLst>
          </p:cNvPr>
          <p:cNvCxnSpPr>
            <a:cxnSpLocks/>
          </p:cNvCxnSpPr>
          <p:nvPr/>
        </p:nvCxnSpPr>
        <p:spPr>
          <a:xfrm>
            <a:off x="8941644" y="26102399"/>
            <a:ext cx="441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027D5E1A-0ADE-4B37-A53A-AE6D8DDED389}"/>
              </a:ext>
            </a:extLst>
          </p:cNvPr>
          <p:cNvSpPr txBox="1"/>
          <p:nvPr/>
        </p:nvSpPr>
        <p:spPr>
          <a:xfrm>
            <a:off x="-11929560" y="12246453"/>
            <a:ext cx="1134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</a:rPr>
              <a:t>Y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8BF9FED-1A1C-49E3-BF71-45E0BC0D89EB}"/>
              </a:ext>
            </a:extLst>
          </p:cNvPr>
          <p:cNvSpPr txBox="1"/>
          <p:nvPr/>
        </p:nvSpPr>
        <p:spPr>
          <a:xfrm>
            <a:off x="-704748" y="12189670"/>
            <a:ext cx="9786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FF0000"/>
                </a:solidFill>
              </a:rPr>
              <a:t>N</a:t>
            </a:r>
            <a:endParaRPr lang="ko-KR" altLang="en-US" sz="6000">
              <a:solidFill>
                <a:srgbClr val="FF0000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4C53C7D9-68DA-402B-B4A3-FA695335C9C3}"/>
              </a:ext>
            </a:extLst>
          </p:cNvPr>
          <p:cNvSpPr/>
          <p:nvPr/>
        </p:nvSpPr>
        <p:spPr>
          <a:xfrm>
            <a:off x="14407526" y="-8088816"/>
            <a:ext cx="6260520" cy="25232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400"/>
              <a:t>수정 버튼 클릭</a:t>
            </a:r>
            <a:endParaRPr lang="ko-KR" altLang="en-US" sz="5400" dirty="0"/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F0C3FB23-578C-4C1D-8149-570CC8ACA16B}"/>
              </a:ext>
            </a:extLst>
          </p:cNvPr>
          <p:cNvCxnSpPr/>
          <p:nvPr/>
        </p:nvCxnSpPr>
        <p:spPr>
          <a:xfrm>
            <a:off x="17456337" y="-5565530"/>
            <a:ext cx="0" cy="85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074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cxnSpLocks/>
          </p:cNvCxnSpPr>
          <p:nvPr/>
        </p:nvCxnSpPr>
        <p:spPr>
          <a:xfrm>
            <a:off x="5993928" y="10413"/>
            <a:ext cx="4196" cy="93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D59ED2-207D-4E35-A631-18AD4EE3AAB1}"/>
              </a:ext>
            </a:extLst>
          </p:cNvPr>
          <p:cNvCxnSpPr>
            <a:cxnSpLocks/>
          </p:cNvCxnSpPr>
          <p:nvPr/>
        </p:nvCxnSpPr>
        <p:spPr>
          <a:xfrm>
            <a:off x="6589545" y="2714362"/>
            <a:ext cx="1289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F2778FE-AC1B-4CB2-A282-BA217FB4A2E0}"/>
              </a:ext>
            </a:extLst>
          </p:cNvPr>
          <p:cNvGrpSpPr/>
          <p:nvPr/>
        </p:nvGrpSpPr>
        <p:grpSpPr>
          <a:xfrm>
            <a:off x="7878951" y="1643672"/>
            <a:ext cx="2603006" cy="2170766"/>
            <a:chOff x="5055129" y="3593638"/>
            <a:chExt cx="2567030" cy="1782913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643B279-6A91-4066-A010-DFBF94B2D51A}"/>
                </a:ext>
              </a:extLst>
            </p:cNvPr>
            <p:cNvSpPr/>
            <p:nvPr/>
          </p:nvSpPr>
          <p:spPr>
            <a:xfrm>
              <a:off x="5055129" y="3593638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개인정보 변경이 성공적으로 되었습니다</a:t>
              </a:r>
              <a:r>
                <a:rPr lang="en-US" altLang="ko-KR" sz="1600"/>
                <a:t>.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5232819-ED00-42E9-845E-2FF1F798E182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56AEB2AD-1770-4F87-A548-2B784D4865EE}"/>
              </a:ext>
            </a:extLst>
          </p:cNvPr>
          <p:cNvSpPr/>
          <p:nvPr/>
        </p:nvSpPr>
        <p:spPr>
          <a:xfrm>
            <a:off x="4847097" y="949687"/>
            <a:ext cx="2293662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입력한 정보로 현재 회원 정보 변경</a:t>
            </a:r>
          </a:p>
        </p:txBody>
      </p:sp>
      <p:sp>
        <p:nvSpPr>
          <p:cNvPr id="22" name="원통형 21">
            <a:extLst>
              <a:ext uri="{FF2B5EF4-FFF2-40B4-BE49-F238E27FC236}">
                <a16:creationId xmlns:a16="http://schemas.microsoft.com/office/drawing/2014/main" id="{80026742-B8E6-4305-9DA0-596A9FF0DD26}"/>
              </a:ext>
            </a:extLst>
          </p:cNvPr>
          <p:cNvSpPr/>
          <p:nvPr/>
        </p:nvSpPr>
        <p:spPr>
          <a:xfrm>
            <a:off x="5398310" y="1996397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User</a:t>
            </a:r>
            <a:r>
              <a:rPr lang="ko-KR" altLang="en-US"/>
              <a:t> </a:t>
            </a:r>
            <a:r>
              <a:rPr lang="en-US" altLang="ko-KR"/>
              <a:t>DB</a:t>
            </a:r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62F62F8-BE2C-4524-9F8C-C2773F32FC12}"/>
              </a:ext>
            </a:extLst>
          </p:cNvPr>
          <p:cNvCxnSpPr>
            <a:cxnSpLocks/>
          </p:cNvCxnSpPr>
          <p:nvPr/>
        </p:nvCxnSpPr>
        <p:spPr>
          <a:xfrm>
            <a:off x="5969153" y="1628979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0507533-6EDC-47D1-8D51-D401CD3211F7}"/>
              </a:ext>
            </a:extLst>
          </p:cNvPr>
          <p:cNvCxnSpPr>
            <a:cxnSpLocks/>
          </p:cNvCxnSpPr>
          <p:nvPr/>
        </p:nvCxnSpPr>
        <p:spPr>
          <a:xfrm>
            <a:off x="9166757" y="3814438"/>
            <a:ext cx="0" cy="73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5B7F20-20BD-4554-9346-76D25A29DF0D}"/>
              </a:ext>
            </a:extLst>
          </p:cNvPr>
          <p:cNvSpPr/>
          <p:nvPr/>
        </p:nvSpPr>
        <p:spPr>
          <a:xfrm>
            <a:off x="8245081" y="4546833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로그아웃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9DB6ED8-8CBD-45E9-904B-C850D9F3402B}"/>
              </a:ext>
            </a:extLst>
          </p:cNvPr>
          <p:cNvCxnSpPr>
            <a:cxnSpLocks/>
          </p:cNvCxnSpPr>
          <p:nvPr/>
        </p:nvCxnSpPr>
        <p:spPr>
          <a:xfrm flipH="1">
            <a:off x="7413559" y="4846040"/>
            <a:ext cx="831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7947FC-C39B-45D8-A7F7-7F1705F42FA3}"/>
              </a:ext>
            </a:extLst>
          </p:cNvPr>
          <p:cNvSpPr/>
          <p:nvPr/>
        </p:nvSpPr>
        <p:spPr>
          <a:xfrm>
            <a:off x="5542813" y="4538445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419105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9A704D-13E7-4204-AA68-55C97FAABE47}"/>
              </a:ext>
            </a:extLst>
          </p:cNvPr>
          <p:cNvSpPr txBox="1"/>
          <p:nvPr/>
        </p:nvSpPr>
        <p:spPr>
          <a:xfrm>
            <a:off x="343989" y="137931"/>
            <a:ext cx="4328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/>
              <a:t>INDEX</a:t>
            </a:r>
            <a:endParaRPr lang="ko-KR" altLang="en-US" sz="540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E038A51-DC89-48AD-AD91-4C2ACE2C5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23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Revision History</a:t>
            </a:r>
          </a:p>
          <a:p>
            <a:pPr>
              <a:lnSpc>
                <a:spcPct val="150000"/>
              </a:lnSpc>
            </a:pPr>
            <a:r>
              <a:rPr lang="en-US" altLang="ko-KR"/>
              <a:t>Menu Structure</a:t>
            </a:r>
          </a:p>
          <a:p>
            <a:pPr>
              <a:lnSpc>
                <a:spcPct val="150000"/>
              </a:lnSpc>
            </a:pPr>
            <a:r>
              <a:rPr lang="en-US" altLang="ko-KR"/>
              <a:t>List of Screen</a:t>
            </a:r>
          </a:p>
          <a:p>
            <a:pPr>
              <a:lnSpc>
                <a:spcPct val="150000"/>
              </a:lnSpc>
            </a:pPr>
            <a:r>
              <a:rPr lang="en-US" altLang="ko-KR"/>
              <a:t>Flowchart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Wireframe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71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개인정보 관리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회원탈퇴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</p:cNvCxnSpPr>
          <p:nvPr/>
        </p:nvCxnSpPr>
        <p:spPr>
          <a:xfrm flipH="1">
            <a:off x="5998124" y="2345119"/>
            <a:ext cx="8391" cy="53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9800754" y="7542000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N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866F5D1E-BCEF-4568-BE42-244D07FB594B}"/>
              </a:ext>
            </a:extLst>
          </p:cNvPr>
          <p:cNvSpPr/>
          <p:nvPr/>
        </p:nvSpPr>
        <p:spPr>
          <a:xfrm>
            <a:off x="7173859" y="7022279"/>
            <a:ext cx="2709070" cy="1778106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정말로 탈퇴하겠습니까</a:t>
            </a:r>
            <a:r>
              <a:rPr lang="en-US" altLang="ko-KR" sz="1600"/>
              <a:t>?</a:t>
            </a:r>
            <a:endParaRPr lang="ko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E4079E-B3A5-4383-B5F2-7D69058C84A9}"/>
              </a:ext>
            </a:extLst>
          </p:cNvPr>
          <p:cNvSpPr txBox="1"/>
          <p:nvPr/>
        </p:nvSpPr>
        <p:spPr>
          <a:xfrm>
            <a:off x="7018663" y="7509230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Y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7101B0A-1985-4716-AAC4-AB2490B1AF28}"/>
              </a:ext>
            </a:extLst>
          </p:cNvPr>
          <p:cNvSpPr/>
          <p:nvPr/>
        </p:nvSpPr>
        <p:spPr>
          <a:xfrm>
            <a:off x="10072904" y="8445223"/>
            <a:ext cx="2282856" cy="929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기존 화면 유지</a:t>
            </a:r>
          </a:p>
        </p:txBody>
      </p:sp>
      <p:sp>
        <p:nvSpPr>
          <p:cNvPr id="72" name="평행 사변형 71">
            <a:extLst>
              <a:ext uri="{FF2B5EF4-FFF2-40B4-BE49-F238E27FC236}">
                <a16:creationId xmlns:a16="http://schemas.microsoft.com/office/drawing/2014/main" id="{73F7A7A7-FFC8-42C5-916D-46072537F2F8}"/>
              </a:ext>
            </a:extLst>
          </p:cNvPr>
          <p:cNvSpPr/>
          <p:nvPr/>
        </p:nvSpPr>
        <p:spPr>
          <a:xfrm>
            <a:off x="4651980" y="8732542"/>
            <a:ext cx="2293662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현재 회원 정보 삭제</a:t>
            </a:r>
          </a:p>
        </p:txBody>
      </p:sp>
      <p:sp>
        <p:nvSpPr>
          <p:cNvPr id="76" name="원통형 75">
            <a:extLst>
              <a:ext uri="{FF2B5EF4-FFF2-40B4-BE49-F238E27FC236}">
                <a16:creationId xmlns:a16="http://schemas.microsoft.com/office/drawing/2014/main" id="{3EB1EC3C-66CA-459C-B232-E3A924D4AE4C}"/>
              </a:ext>
            </a:extLst>
          </p:cNvPr>
          <p:cNvSpPr/>
          <p:nvPr/>
        </p:nvSpPr>
        <p:spPr>
          <a:xfrm>
            <a:off x="5295118" y="9841864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User</a:t>
            </a:r>
            <a:r>
              <a:rPr lang="ko-KR" altLang="en-US"/>
              <a:t> </a:t>
            </a:r>
            <a:r>
              <a:rPr lang="en-US" altLang="ko-KR"/>
              <a:t>DB</a:t>
            </a:r>
            <a:endParaRPr lang="ko-KR" altLang="en-US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3B8D9B0-D213-44EB-A79C-446FAA6A8478}"/>
              </a:ext>
            </a:extLst>
          </p:cNvPr>
          <p:cNvCxnSpPr>
            <a:cxnSpLocks/>
          </p:cNvCxnSpPr>
          <p:nvPr/>
        </p:nvCxnSpPr>
        <p:spPr>
          <a:xfrm>
            <a:off x="5892595" y="9493475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DAE0130-05C9-4FE7-9E6F-D8AD65092DEF}"/>
              </a:ext>
            </a:extLst>
          </p:cNvPr>
          <p:cNvSpPr/>
          <p:nvPr/>
        </p:nvSpPr>
        <p:spPr>
          <a:xfrm>
            <a:off x="10721394" y="10290809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로그아웃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CFAB3BB-0827-4E42-945B-5F5F78840851}"/>
              </a:ext>
            </a:extLst>
          </p:cNvPr>
          <p:cNvCxnSpPr>
            <a:cxnSpLocks/>
          </p:cNvCxnSpPr>
          <p:nvPr/>
        </p:nvCxnSpPr>
        <p:spPr>
          <a:xfrm>
            <a:off x="9881198" y="10588372"/>
            <a:ext cx="840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87CB54-C7A3-4955-9573-C3402DD41023}"/>
              </a:ext>
            </a:extLst>
          </p:cNvPr>
          <p:cNvSpPr/>
          <p:nvPr/>
        </p:nvSpPr>
        <p:spPr>
          <a:xfrm>
            <a:off x="13432336" y="10298903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메인 화면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C016028-9201-4B48-81C4-F67683F56B27}"/>
              </a:ext>
            </a:extLst>
          </p:cNvPr>
          <p:cNvCxnSpPr/>
          <p:nvPr/>
        </p:nvCxnSpPr>
        <p:spPr>
          <a:xfrm>
            <a:off x="9864778" y="7940622"/>
            <a:ext cx="1161819" cy="497070"/>
          </a:xfrm>
          <a:prstGeom prst="bentConnector3">
            <a:avLst>
              <a:gd name="adj1" fmla="val 1005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108EB80-D9DE-423C-8EB2-BD0944DCE358}"/>
              </a:ext>
            </a:extLst>
          </p:cNvPr>
          <p:cNvCxnSpPr/>
          <p:nvPr/>
        </p:nvCxnSpPr>
        <p:spPr>
          <a:xfrm rot="10800000" flipV="1">
            <a:off x="5872828" y="7939487"/>
            <a:ext cx="1301031" cy="797895"/>
          </a:xfrm>
          <a:prstGeom prst="bentConnector3">
            <a:avLst>
              <a:gd name="adj1" fmla="val 1002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4BE9A5A-7E66-467A-BABD-D97C5671C85E}"/>
              </a:ext>
            </a:extLst>
          </p:cNvPr>
          <p:cNvCxnSpPr>
            <a:cxnSpLocks/>
          </p:cNvCxnSpPr>
          <p:nvPr/>
        </p:nvCxnSpPr>
        <p:spPr>
          <a:xfrm>
            <a:off x="6486353" y="10502127"/>
            <a:ext cx="870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AAD2BA85-DA14-4AD5-8AEE-8C36B526A949}"/>
              </a:ext>
            </a:extLst>
          </p:cNvPr>
          <p:cNvGrpSpPr/>
          <p:nvPr/>
        </p:nvGrpSpPr>
        <p:grpSpPr>
          <a:xfrm>
            <a:off x="2127380" y="7325830"/>
            <a:ext cx="2524600" cy="1922126"/>
            <a:chOff x="-4926061" y="1772988"/>
            <a:chExt cx="2524600" cy="1922126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B8FC4993-9008-45BE-9FAB-22157941BAEA}"/>
                </a:ext>
              </a:extLst>
            </p:cNvPr>
            <p:cNvSpPr/>
            <p:nvPr/>
          </p:nvSpPr>
          <p:spPr>
            <a:xfrm>
              <a:off x="-4926061" y="1772988"/>
              <a:ext cx="2524600" cy="1922126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/>
            </a:p>
            <a:p>
              <a:pPr algn="ctr"/>
              <a:r>
                <a:rPr lang="ko-KR" altLang="en-US" sz="1600"/>
                <a:t>예약 정보가 남아 있어 회원탈퇴를 할 수 없습니다</a:t>
              </a:r>
              <a:r>
                <a:rPr lang="en-US" altLang="ko-KR" sz="1600"/>
                <a:t>.</a:t>
              </a: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E5E8D47A-667C-4B3D-8A9E-A13C9D725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88955" y="1930532"/>
              <a:ext cx="635000" cy="448945"/>
            </a:xfrm>
            <a:prstGeom prst="rect">
              <a:avLst/>
            </a:prstGeom>
          </p:spPr>
        </p:pic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72D974E-326C-47B0-9A96-8590E2B79F9C}"/>
              </a:ext>
            </a:extLst>
          </p:cNvPr>
          <p:cNvCxnSpPr>
            <a:cxnSpLocks/>
          </p:cNvCxnSpPr>
          <p:nvPr/>
        </p:nvCxnSpPr>
        <p:spPr>
          <a:xfrm>
            <a:off x="12592140" y="10588372"/>
            <a:ext cx="840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695B6F5F-A4FA-4E8A-BBD9-46B6100D3071}"/>
              </a:ext>
            </a:extLst>
          </p:cNvPr>
          <p:cNvSpPr/>
          <p:nvPr/>
        </p:nvSpPr>
        <p:spPr>
          <a:xfrm>
            <a:off x="4651980" y="5625037"/>
            <a:ext cx="2709070" cy="1778106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예약 정보가 남아 있나요</a:t>
            </a:r>
            <a:r>
              <a:rPr lang="en-US" altLang="ko-KR" sz="1600"/>
              <a:t>?</a:t>
            </a:r>
            <a:endParaRPr lang="ko-KR" altLang="en-US" sz="160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1E828C93-A91C-4016-9A78-0B0AADBBA6BE}"/>
              </a:ext>
            </a:extLst>
          </p:cNvPr>
          <p:cNvCxnSpPr/>
          <p:nvPr/>
        </p:nvCxnSpPr>
        <p:spPr>
          <a:xfrm>
            <a:off x="7361050" y="6525209"/>
            <a:ext cx="1161819" cy="497070"/>
          </a:xfrm>
          <a:prstGeom prst="bentConnector3">
            <a:avLst>
              <a:gd name="adj1" fmla="val 1005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6FB2E7-3BAA-4C1B-ACF3-9F0D04D487E4}"/>
              </a:ext>
            </a:extLst>
          </p:cNvPr>
          <p:cNvSpPr txBox="1"/>
          <p:nvPr/>
        </p:nvSpPr>
        <p:spPr>
          <a:xfrm>
            <a:off x="7205854" y="6144758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N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BB0E7E5-1D0F-4DAA-987F-9AA17E2A1D59}"/>
              </a:ext>
            </a:extLst>
          </p:cNvPr>
          <p:cNvCxnSpPr/>
          <p:nvPr/>
        </p:nvCxnSpPr>
        <p:spPr>
          <a:xfrm rot="10800000" flipV="1">
            <a:off x="3350949" y="6525209"/>
            <a:ext cx="1301031" cy="797895"/>
          </a:xfrm>
          <a:prstGeom prst="bentConnector3">
            <a:avLst>
              <a:gd name="adj1" fmla="val 1002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9FD92F-34F6-44D4-B16E-4FAC3DDAABD5}"/>
              </a:ext>
            </a:extLst>
          </p:cNvPr>
          <p:cNvSpPr txBox="1"/>
          <p:nvPr/>
        </p:nvSpPr>
        <p:spPr>
          <a:xfrm>
            <a:off x="4496784" y="6071285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Y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0F79550B-5FE5-4ED2-A903-A08ACBE2E5BC}"/>
              </a:ext>
            </a:extLst>
          </p:cNvPr>
          <p:cNvSpPr/>
          <p:nvPr/>
        </p:nvSpPr>
        <p:spPr>
          <a:xfrm>
            <a:off x="4859684" y="2904065"/>
            <a:ext cx="2293662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예약 정보 검사</a:t>
            </a:r>
          </a:p>
        </p:txBody>
      </p:sp>
      <p:sp>
        <p:nvSpPr>
          <p:cNvPr id="33" name="원통형 32">
            <a:extLst>
              <a:ext uri="{FF2B5EF4-FFF2-40B4-BE49-F238E27FC236}">
                <a16:creationId xmlns:a16="http://schemas.microsoft.com/office/drawing/2014/main" id="{C64E321D-0E15-4144-9915-9AF2A445604B}"/>
              </a:ext>
            </a:extLst>
          </p:cNvPr>
          <p:cNvSpPr/>
          <p:nvPr/>
        </p:nvSpPr>
        <p:spPr>
          <a:xfrm>
            <a:off x="5402506" y="3956122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Manage DB</a:t>
            </a:r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0491359-9336-453A-8F49-0F171A12BDD7}"/>
              </a:ext>
            </a:extLst>
          </p:cNvPr>
          <p:cNvCxnSpPr>
            <a:cxnSpLocks/>
          </p:cNvCxnSpPr>
          <p:nvPr/>
        </p:nvCxnSpPr>
        <p:spPr>
          <a:xfrm>
            <a:off x="5999983" y="3607733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1ABCEBD-16B9-48B1-B838-C6FC4CD85C9E}"/>
              </a:ext>
            </a:extLst>
          </p:cNvPr>
          <p:cNvCxnSpPr>
            <a:cxnSpLocks/>
          </p:cNvCxnSpPr>
          <p:nvPr/>
        </p:nvCxnSpPr>
        <p:spPr>
          <a:xfrm>
            <a:off x="6006515" y="5276648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0570D6F-267F-4B07-BC0A-1E67B2C5272A}"/>
              </a:ext>
            </a:extLst>
          </p:cNvPr>
          <p:cNvGrpSpPr/>
          <p:nvPr/>
        </p:nvGrpSpPr>
        <p:grpSpPr>
          <a:xfrm>
            <a:off x="7395014" y="9587256"/>
            <a:ext cx="2524600" cy="1922126"/>
            <a:chOff x="-4926061" y="1772988"/>
            <a:chExt cx="2524600" cy="1922126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BD773CDC-079F-4637-BCD5-929B30A3D942}"/>
                </a:ext>
              </a:extLst>
            </p:cNvPr>
            <p:cNvSpPr/>
            <p:nvPr/>
          </p:nvSpPr>
          <p:spPr>
            <a:xfrm>
              <a:off x="-4926061" y="1772988"/>
              <a:ext cx="2524600" cy="1922126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/>
            </a:p>
            <a:p>
              <a:pPr algn="ctr"/>
              <a:r>
                <a:rPr lang="ko-KR" altLang="en-US" sz="1600"/>
                <a:t>그동안 이용해 주셔서 감사합니다</a:t>
              </a:r>
              <a:r>
                <a:rPr lang="en-US" altLang="ko-KR" sz="1600"/>
                <a:t>.</a:t>
              </a: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5738B8D1-CE9B-4F31-8001-B1139247E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88955" y="1930532"/>
              <a:ext cx="635000" cy="448945"/>
            </a:xfrm>
            <a:prstGeom prst="rect">
              <a:avLst/>
            </a:prstGeom>
          </p:spPr>
        </p:pic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86FC6E1-5AC7-4662-A804-F343246C86B9}"/>
              </a:ext>
            </a:extLst>
          </p:cNvPr>
          <p:cNvSpPr/>
          <p:nvPr/>
        </p:nvSpPr>
        <p:spPr>
          <a:xfrm>
            <a:off x="7395014" y="3055690"/>
            <a:ext cx="756905" cy="3733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1-1</a:t>
            </a:r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6C3CD56-5033-4AB7-AFBA-0E4A5DA91685}"/>
              </a:ext>
            </a:extLst>
          </p:cNvPr>
          <p:cNvSpPr/>
          <p:nvPr/>
        </p:nvSpPr>
        <p:spPr>
          <a:xfrm>
            <a:off x="8243537" y="6000473"/>
            <a:ext cx="756905" cy="3733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1-3</a:t>
            </a:r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491AF84-BE57-4E74-834D-0B8C182F453F}"/>
              </a:ext>
            </a:extLst>
          </p:cNvPr>
          <p:cNvSpPr/>
          <p:nvPr/>
        </p:nvSpPr>
        <p:spPr>
          <a:xfrm>
            <a:off x="2956512" y="6035674"/>
            <a:ext cx="756905" cy="3733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1-2</a:t>
            </a:r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BA2E3EE-2E6E-407A-A802-909CB6A90DF7}"/>
              </a:ext>
            </a:extLst>
          </p:cNvPr>
          <p:cNvSpPr/>
          <p:nvPr/>
        </p:nvSpPr>
        <p:spPr>
          <a:xfrm>
            <a:off x="10835879" y="7438736"/>
            <a:ext cx="756905" cy="3733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1-5</a:t>
            </a:r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A90D336-5688-4B3C-9239-D6498A7AF5E3}"/>
              </a:ext>
            </a:extLst>
          </p:cNvPr>
          <p:cNvSpPr/>
          <p:nvPr/>
        </p:nvSpPr>
        <p:spPr>
          <a:xfrm>
            <a:off x="5402506" y="7483374"/>
            <a:ext cx="756905" cy="3733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1-4</a:t>
            </a:r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12B1790-16D5-476C-AC5C-5FFA9D447E1E}"/>
              </a:ext>
            </a:extLst>
          </p:cNvPr>
          <p:cNvSpPr/>
          <p:nvPr/>
        </p:nvSpPr>
        <p:spPr>
          <a:xfrm>
            <a:off x="7026273" y="8924145"/>
            <a:ext cx="756905" cy="3733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1-6</a:t>
            </a:r>
            <a:endParaRPr lang="ko-KR" altLang="en-US"/>
          </a:p>
        </p:txBody>
      </p:sp>
      <p:sp>
        <p:nvSpPr>
          <p:cNvPr id="7" name="사각형: 둥근 모서리 2">
            <a:extLst>
              <a:ext uri="{FF2B5EF4-FFF2-40B4-BE49-F238E27FC236}">
                <a16:creationId xmlns:a16="http://schemas.microsoft.com/office/drawing/2014/main" id="{66A507F9-C8E2-4F98-B425-2EDB06287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2206" y="-5239219"/>
            <a:ext cx="1870075" cy="595313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12700">
            <a:solidFill>
              <a:srgbClr val="52525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개인정보 관리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/>
          <p:nvPr/>
        </p:nvCxnSpPr>
        <p:spPr>
          <a:xfrm flipH="1">
            <a:off x="28289366" y="-4865204"/>
            <a:ext cx="3810" cy="37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5">
            <a:extLst>
              <a:ext uri="{FF2B5EF4-FFF2-40B4-BE49-F238E27FC236}">
                <a16:creationId xmlns:a16="http://schemas.microsoft.com/office/drawing/2014/main" id="{18B031A5-1A56-45D9-ACA4-665B03710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7444" y="-4270844"/>
            <a:ext cx="1870075" cy="595313"/>
          </a:xfrm>
          <a:prstGeom prst="rect">
            <a:avLst/>
          </a:prstGeom>
          <a:solidFill>
            <a:srgbClr val="FFFFFF"/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회원탈퇴 버튼 클릭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</p:cNvCxnSpPr>
          <p:nvPr/>
        </p:nvCxnSpPr>
        <p:spPr>
          <a:xfrm flipH="1">
            <a:off x="28281111" y="-3882859"/>
            <a:ext cx="8255" cy="53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52">
            <a:extLst>
              <a:ext uri="{FF2B5EF4-FFF2-40B4-BE49-F238E27FC236}">
                <a16:creationId xmlns:a16="http://schemas.microsoft.com/office/drawing/2014/main" id="{9F1D398D-610C-4A97-91D4-E1422608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8194" y="1534644"/>
            <a:ext cx="30956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순서도: 판단 62">
            <a:extLst>
              <a:ext uri="{FF2B5EF4-FFF2-40B4-BE49-F238E27FC236}">
                <a16:creationId xmlns:a16="http://schemas.microsoft.com/office/drawing/2014/main" id="{0065A474-2258-47A1-97B4-D8F06647E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0881" y="1034581"/>
            <a:ext cx="2708275" cy="1778000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정말로 탈퇴하겠습니까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74">
            <a:extLst>
              <a:ext uri="{FF2B5EF4-FFF2-40B4-BE49-F238E27FC236}">
                <a16:creationId xmlns:a16="http://schemas.microsoft.com/office/drawing/2014/main" id="{073C823B-D4C6-4EB8-AECF-005CF557B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5306" y="1501306"/>
            <a:ext cx="309563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63">
            <a:extLst>
              <a:ext uri="{FF2B5EF4-FFF2-40B4-BE49-F238E27FC236}">
                <a16:creationId xmlns:a16="http://schemas.microsoft.com/office/drawing/2014/main" id="{3A921283-F4B8-48A7-8B25-A1C4D1170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9656" y="2437931"/>
            <a:ext cx="2282825" cy="928688"/>
          </a:xfrm>
          <a:prstGeom prst="rect">
            <a:avLst/>
          </a:prstGeom>
          <a:solidFill>
            <a:srgbClr val="FFFFFF"/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 화면 유지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평행 사변형 71">
            <a:extLst>
              <a:ext uri="{FF2B5EF4-FFF2-40B4-BE49-F238E27FC236}">
                <a16:creationId xmlns:a16="http://schemas.microsoft.com/office/drawing/2014/main" id="{7BF8E1C7-507C-451C-8BFE-E6A4DDD64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8344" y="2725269"/>
            <a:ext cx="2293937" cy="693737"/>
          </a:xfrm>
          <a:prstGeom prst="parallelogram">
            <a:avLst>
              <a:gd name="adj" fmla="val 24999"/>
            </a:avLst>
          </a:prstGeom>
          <a:solidFill>
            <a:srgbClr val="FFFFFF"/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회원 정보 삭제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원통형 75">
            <a:extLst>
              <a:ext uri="{FF2B5EF4-FFF2-40B4-BE49-F238E27FC236}">
                <a16:creationId xmlns:a16="http://schemas.microsoft.com/office/drawing/2014/main" id="{60A9274D-E192-4B5D-870D-0E5CE68F0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1281" y="3834931"/>
            <a:ext cx="1190625" cy="1320800"/>
          </a:xfrm>
          <a:prstGeom prst="can">
            <a:avLst>
              <a:gd name="adj" fmla="val 25011"/>
            </a:avLst>
          </a:prstGeom>
          <a:solidFill>
            <a:srgbClr val="FFFFFF"/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User DB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3B8D9B0-D213-44EB-A79C-446FAA6A8478}"/>
              </a:ext>
            </a:extLst>
          </p:cNvPr>
          <p:cNvCxnSpPr>
            <a:cxnSpLocks/>
          </p:cNvCxnSpPr>
          <p:nvPr/>
        </p:nvCxnSpPr>
        <p:spPr>
          <a:xfrm>
            <a:off x="28175701" y="3265336"/>
            <a:ext cx="0" cy="34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79">
            <a:extLst>
              <a:ext uri="{FF2B5EF4-FFF2-40B4-BE49-F238E27FC236}">
                <a16:creationId xmlns:a16="http://schemas.microsoft.com/office/drawing/2014/main" id="{2DF312E8-0781-40F1-B78F-C059B2379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356" y="4284194"/>
            <a:ext cx="1870075" cy="595312"/>
          </a:xfrm>
          <a:prstGeom prst="rect">
            <a:avLst/>
          </a:prstGeom>
          <a:solidFill>
            <a:srgbClr val="FFFFFF"/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로그아웃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FAB3BB-0827-4E42-945B-5F5F78840851}"/>
              </a:ext>
            </a:extLst>
          </p:cNvPr>
          <p:cNvCxnSpPr>
            <a:cxnSpLocks/>
          </p:cNvCxnSpPr>
          <p:nvPr/>
        </p:nvCxnSpPr>
        <p:spPr>
          <a:xfrm>
            <a:off x="32164136" y="4436276"/>
            <a:ext cx="840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81">
            <a:extLst>
              <a:ext uri="{FF2B5EF4-FFF2-40B4-BE49-F238E27FC236}">
                <a16:creationId xmlns:a16="http://schemas.microsoft.com/office/drawing/2014/main" id="{BBB84972-CE3E-46DB-9951-0763AFA66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8806" y="4292131"/>
            <a:ext cx="1870075" cy="595313"/>
          </a:xfrm>
          <a:prstGeom prst="rect">
            <a:avLst/>
          </a:prstGeom>
          <a:solidFill>
            <a:srgbClr val="FFFFFF"/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메인 화면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0C016028-9201-4B48-81C4-F67683F56B27}"/>
              </a:ext>
            </a:extLst>
          </p:cNvPr>
          <p:cNvCxnSpPr/>
          <p:nvPr/>
        </p:nvCxnSpPr>
        <p:spPr>
          <a:xfrm>
            <a:off x="32147626" y="1712761"/>
            <a:ext cx="1161415" cy="496570"/>
          </a:xfrm>
          <a:prstGeom prst="bentConnector3">
            <a:avLst>
              <a:gd name="adj1" fmla="val 1005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3108EB80-D9DE-423C-8EB2-BD0944DCE358}"/>
              </a:ext>
            </a:extLst>
          </p:cNvPr>
          <p:cNvCxnSpPr/>
          <p:nvPr/>
        </p:nvCxnSpPr>
        <p:spPr>
          <a:xfrm rot="10800000" flipV="1">
            <a:off x="28156016" y="1711491"/>
            <a:ext cx="1300480" cy="797560"/>
          </a:xfrm>
          <a:prstGeom prst="bentConnector3">
            <a:avLst>
              <a:gd name="adj1" fmla="val 1002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4BE9A5A-7E66-467A-BABD-D97C5671C85E}"/>
              </a:ext>
            </a:extLst>
          </p:cNvPr>
          <p:cNvCxnSpPr>
            <a:cxnSpLocks/>
          </p:cNvCxnSpPr>
          <p:nvPr/>
        </p:nvCxnSpPr>
        <p:spPr>
          <a:xfrm>
            <a:off x="28769426" y="4349916"/>
            <a:ext cx="869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AD2BA85-DA14-4AD5-8AEE-8C36B526A949}"/>
              </a:ext>
            </a:extLst>
          </p:cNvPr>
          <p:cNvGrpSpPr/>
          <p:nvPr/>
        </p:nvGrpSpPr>
        <p:grpSpPr>
          <a:xfrm>
            <a:off x="24410786" y="1097446"/>
            <a:ext cx="2524125" cy="1921510"/>
            <a:chOff x="0" y="6558238"/>
            <a:chExt cx="2524600" cy="1922126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B8FC4993-9008-45BE-9FAB-22157941BAEA}"/>
                </a:ext>
              </a:extLst>
            </p:cNvPr>
            <p:cNvSpPr/>
            <p:nvPr/>
          </p:nvSpPr>
          <p:spPr>
            <a:xfrm>
              <a:off x="0" y="6558238"/>
              <a:ext cx="2524600" cy="1922126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6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예약 정보가 남아 있어 회원탈퇴를 할 수 없습니다</a:t>
              </a:r>
              <a:r>
                <a:rPr lang="en-US" sz="16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E5E8D47A-667C-4B3D-8A9E-A13C9D725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106" y="6715782"/>
              <a:ext cx="635000" cy="448945"/>
            </a:xfrm>
            <a:prstGeom prst="rect">
              <a:avLst/>
            </a:prstGeom>
          </p:spPr>
        </p:pic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72D974E-326C-47B0-9A96-8590E2B79F9C}"/>
              </a:ext>
            </a:extLst>
          </p:cNvPr>
          <p:cNvCxnSpPr>
            <a:cxnSpLocks/>
          </p:cNvCxnSpPr>
          <p:nvPr/>
        </p:nvCxnSpPr>
        <p:spPr>
          <a:xfrm>
            <a:off x="34874951" y="4436276"/>
            <a:ext cx="840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순서도: 판단 21">
            <a:extLst>
              <a:ext uri="{FF2B5EF4-FFF2-40B4-BE49-F238E27FC236}">
                <a16:creationId xmlns:a16="http://schemas.microsoft.com/office/drawing/2014/main" id="{74F2B777-84D8-426E-80AB-29046A473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8344" y="-362419"/>
            <a:ext cx="2708275" cy="1778000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예약 정보가 남아 있나요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1E828C93-A91C-4016-9A78-0B0AADBBA6BE}"/>
              </a:ext>
            </a:extLst>
          </p:cNvPr>
          <p:cNvCxnSpPr/>
          <p:nvPr/>
        </p:nvCxnSpPr>
        <p:spPr>
          <a:xfrm>
            <a:off x="29644456" y="297346"/>
            <a:ext cx="1161415" cy="496570"/>
          </a:xfrm>
          <a:prstGeom prst="bentConnector3">
            <a:avLst>
              <a:gd name="adj1" fmla="val 1005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26">
            <a:extLst>
              <a:ext uri="{FF2B5EF4-FFF2-40B4-BE49-F238E27FC236}">
                <a16:creationId xmlns:a16="http://schemas.microsoft.com/office/drawing/2014/main" id="{F3B4037D-22CB-4BC2-9C1D-6DF4F494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2631" y="137644"/>
            <a:ext cx="309563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CBB0E7E5-1D0F-4DAA-987F-9AA17E2A1D59}"/>
              </a:ext>
            </a:extLst>
          </p:cNvPr>
          <p:cNvCxnSpPr/>
          <p:nvPr/>
        </p:nvCxnSpPr>
        <p:spPr>
          <a:xfrm rot="10800000" flipV="1">
            <a:off x="25633796" y="297346"/>
            <a:ext cx="1300480" cy="797560"/>
          </a:xfrm>
          <a:prstGeom prst="bentConnector3">
            <a:avLst>
              <a:gd name="adj1" fmla="val 1002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30">
            <a:extLst>
              <a:ext uri="{FF2B5EF4-FFF2-40B4-BE49-F238E27FC236}">
                <a16:creationId xmlns:a16="http://schemas.microsoft.com/office/drawing/2014/main" id="{62E8B538-A0EB-4A57-9C3A-4BDB63052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356" y="64619"/>
            <a:ext cx="309563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평행 사변형 31">
            <a:extLst>
              <a:ext uri="{FF2B5EF4-FFF2-40B4-BE49-F238E27FC236}">
                <a16:creationId xmlns:a16="http://schemas.microsoft.com/office/drawing/2014/main" id="{9D58FCCE-7DE1-4D49-A82B-EC7B234A3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6306" y="-3102444"/>
            <a:ext cx="2293938" cy="693738"/>
          </a:xfrm>
          <a:prstGeom prst="parallelogram">
            <a:avLst>
              <a:gd name="adj" fmla="val 24999"/>
            </a:avLst>
          </a:prstGeom>
          <a:solidFill>
            <a:srgbClr val="FFFFFF"/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예약 정보 검사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원통형 32">
            <a:extLst>
              <a:ext uri="{FF2B5EF4-FFF2-40B4-BE49-F238E27FC236}">
                <a16:creationId xmlns:a16="http://schemas.microsoft.com/office/drawing/2014/main" id="{B8512EF2-EF7A-4C35-B88F-407D9FCB0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9231" y="-2051519"/>
            <a:ext cx="1190625" cy="1320800"/>
          </a:xfrm>
          <a:prstGeom prst="can">
            <a:avLst>
              <a:gd name="adj" fmla="val 25011"/>
            </a:avLst>
          </a:prstGeom>
          <a:solidFill>
            <a:srgbClr val="FFFFFF"/>
          </a:solidFill>
          <a:ln w="1270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Manage DB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0491359-9336-453A-8F49-0F171A12BDD7}"/>
              </a:ext>
            </a:extLst>
          </p:cNvPr>
          <p:cNvCxnSpPr>
            <a:cxnSpLocks/>
          </p:cNvCxnSpPr>
          <p:nvPr/>
        </p:nvCxnSpPr>
        <p:spPr>
          <a:xfrm>
            <a:off x="28283016" y="-2620479"/>
            <a:ext cx="0" cy="34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1ABCEBD-16B9-48B1-B838-C6FC4CD85C9E}"/>
              </a:ext>
            </a:extLst>
          </p:cNvPr>
          <p:cNvCxnSpPr>
            <a:cxnSpLocks/>
          </p:cNvCxnSpPr>
          <p:nvPr/>
        </p:nvCxnSpPr>
        <p:spPr>
          <a:xfrm>
            <a:off x="28289366" y="-951699"/>
            <a:ext cx="0" cy="34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0570D6F-267F-4B07-BC0A-1E67B2C5272A}"/>
              </a:ext>
            </a:extLst>
          </p:cNvPr>
          <p:cNvGrpSpPr/>
          <p:nvPr/>
        </p:nvGrpSpPr>
        <p:grpSpPr>
          <a:xfrm>
            <a:off x="29678111" y="3359316"/>
            <a:ext cx="2524125" cy="1921510"/>
            <a:chOff x="5267634" y="8819664"/>
            <a:chExt cx="2524600" cy="1922126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BD773CDC-079F-4637-BCD5-929B30A3D942}"/>
                </a:ext>
              </a:extLst>
            </p:cNvPr>
            <p:cNvSpPr/>
            <p:nvPr/>
          </p:nvSpPr>
          <p:spPr>
            <a:xfrm>
              <a:off x="5267634" y="8819664"/>
              <a:ext cx="2524600" cy="1922126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6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그동안 이용해 주셔서 감사합니다</a:t>
              </a:r>
              <a:r>
                <a:rPr lang="en-US" sz="1600" kern="12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5738B8D1-CE9B-4F31-8001-B1139247E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4740" y="8977208"/>
              <a:ext cx="635000" cy="448945"/>
            </a:xfrm>
            <a:prstGeom prst="rect">
              <a:avLst/>
            </a:prstGeom>
          </p:spPr>
        </p:pic>
      </p:grpSp>
      <p:sp>
        <p:nvSpPr>
          <p:cNvPr id="47" name="사각형: 둥근 모서리 3">
            <a:extLst>
              <a:ext uri="{FF2B5EF4-FFF2-40B4-BE49-F238E27FC236}">
                <a16:creationId xmlns:a16="http://schemas.microsoft.com/office/drawing/2014/main" id="{08B7CE75-A139-44D8-9A59-301CFE3BB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4719" y="-2943694"/>
            <a:ext cx="806450" cy="5016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5-14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사각형: 둥근 모서리 39">
            <a:extLst>
              <a:ext uri="{FF2B5EF4-FFF2-40B4-BE49-F238E27FC236}">
                <a16:creationId xmlns:a16="http://schemas.microsoft.com/office/drawing/2014/main" id="{22925A91-6555-480C-A0AE-A8F674B74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4506" y="-76669"/>
            <a:ext cx="895350" cy="5381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5-16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사각형: 둥근 모서리 40">
            <a:extLst>
              <a:ext uri="{FF2B5EF4-FFF2-40B4-BE49-F238E27FC236}">
                <a16:creationId xmlns:a16="http://schemas.microsoft.com/office/drawing/2014/main" id="{C8485BED-3A44-4A4C-BA34-D34A41EB4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8131" y="-59206"/>
            <a:ext cx="895350" cy="5381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5-15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사각형: 둥근 모서리 41">
            <a:extLst>
              <a:ext uri="{FF2B5EF4-FFF2-40B4-BE49-F238E27FC236}">
                <a16:creationId xmlns:a16="http://schemas.microsoft.com/office/drawing/2014/main" id="{DDB5FD0B-2F4B-4269-84C7-907238775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46419" y="1339381"/>
            <a:ext cx="895350" cy="5381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5-18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사각형: 둥근 모서리 42">
            <a:extLst>
              <a:ext uri="{FF2B5EF4-FFF2-40B4-BE49-F238E27FC236}">
                <a16:creationId xmlns:a16="http://schemas.microsoft.com/office/drawing/2014/main" id="{673630E2-2C54-4CD7-B0F3-0F3B681CF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3994" y="1467969"/>
            <a:ext cx="896937" cy="5381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5-17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사각형: 둥근 모서리 43">
            <a:extLst>
              <a:ext uri="{FF2B5EF4-FFF2-40B4-BE49-F238E27FC236}">
                <a16:creationId xmlns:a16="http://schemas.microsoft.com/office/drawing/2014/main" id="{8DAB532E-F661-4963-8D53-9D4398069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8481" y="2920531"/>
            <a:ext cx="896938" cy="5381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5-19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40">
            <a:extLst>
              <a:ext uri="{FF2B5EF4-FFF2-40B4-BE49-F238E27FC236}">
                <a16:creationId xmlns:a16="http://schemas.microsoft.com/office/drawing/2014/main" id="{B2173E5E-78EF-4202-8426-EB6507700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3556" y="-70045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Rectangle 64">
            <a:extLst>
              <a:ext uri="{FF2B5EF4-FFF2-40B4-BE49-F238E27FC236}">
                <a16:creationId xmlns:a16="http://schemas.microsoft.com/office/drawing/2014/main" id="{F3F8FD26-97B0-43B9-A1B8-6BC314E8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3556" y="-65473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495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220186" y="-2996125"/>
            <a:ext cx="1581052" cy="5139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 관리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-2482203"/>
            <a:ext cx="4195" cy="41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215989" y="-2027196"/>
            <a:ext cx="1581054" cy="5139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err="1"/>
              <a:t>필드값</a:t>
            </a:r>
            <a:r>
              <a:rPr lang="ko-KR" altLang="en-US" sz="1400"/>
              <a:t> 입력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6006516" y="-1512196"/>
            <a:ext cx="1" cy="94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7102547" y="-225863"/>
            <a:ext cx="26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866F5D1E-BCEF-4568-BE42-244D07FB594B}"/>
              </a:ext>
            </a:extLst>
          </p:cNvPr>
          <p:cNvSpPr/>
          <p:nvPr/>
        </p:nvSpPr>
        <p:spPr>
          <a:xfrm>
            <a:off x="4861737" y="-568947"/>
            <a:ext cx="2289560" cy="1534218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로그인을 한 상태인가요</a:t>
            </a:r>
            <a:r>
              <a:rPr lang="en-US" altLang="ko-KR" sz="1600"/>
              <a:t>?</a:t>
            </a:r>
            <a:endParaRPr lang="ko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E4079E-B3A5-4383-B5F2-7D69058C84A9}"/>
              </a:ext>
            </a:extLst>
          </p:cNvPr>
          <p:cNvSpPr txBox="1"/>
          <p:nvPr/>
        </p:nvSpPr>
        <p:spPr>
          <a:xfrm>
            <a:off x="4527492" y="-401575"/>
            <a:ext cx="26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Y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6" name="원통형 75">
            <a:extLst>
              <a:ext uri="{FF2B5EF4-FFF2-40B4-BE49-F238E27FC236}">
                <a16:creationId xmlns:a16="http://schemas.microsoft.com/office/drawing/2014/main" id="{3EB1EC3C-66CA-459C-B232-E3A924D4AE4C}"/>
              </a:ext>
            </a:extLst>
          </p:cNvPr>
          <p:cNvSpPr/>
          <p:nvPr/>
        </p:nvSpPr>
        <p:spPr>
          <a:xfrm>
            <a:off x="-3425905" y="9444119"/>
            <a:ext cx="1250723" cy="1394818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manage</a:t>
            </a:r>
            <a:r>
              <a:rPr lang="ko-KR" altLang="en-US"/>
              <a:t> </a:t>
            </a:r>
            <a:r>
              <a:rPr lang="en-US" altLang="ko-KR"/>
              <a:t>DB</a:t>
            </a:r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DAE0130-05C9-4FE7-9E6F-D8AD65092DEF}"/>
              </a:ext>
            </a:extLst>
          </p:cNvPr>
          <p:cNvSpPr/>
          <p:nvPr/>
        </p:nvSpPr>
        <p:spPr>
          <a:xfrm>
            <a:off x="-1409198" y="3945840"/>
            <a:ext cx="1581054" cy="5139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검색 시작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87CB54-C7A3-4955-9573-C3402DD41023}"/>
              </a:ext>
            </a:extLst>
          </p:cNvPr>
          <p:cNvSpPr/>
          <p:nvPr/>
        </p:nvSpPr>
        <p:spPr>
          <a:xfrm>
            <a:off x="884669" y="10138104"/>
            <a:ext cx="1581054" cy="5139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검색 화면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C016028-9201-4B48-81C4-F67683F56B27}"/>
              </a:ext>
            </a:extLst>
          </p:cNvPr>
          <p:cNvCxnSpPr>
            <a:cxnSpLocks/>
          </p:cNvCxnSpPr>
          <p:nvPr/>
        </p:nvCxnSpPr>
        <p:spPr>
          <a:xfrm>
            <a:off x="7170522" y="208382"/>
            <a:ext cx="1071863" cy="462981"/>
          </a:xfrm>
          <a:prstGeom prst="bentConnector3">
            <a:avLst>
              <a:gd name="adj1" fmla="val 995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108EB80-D9DE-423C-8EB2-BD0944DCE358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 flipV="1">
            <a:off x="3796775" y="198162"/>
            <a:ext cx="1064963" cy="730370"/>
          </a:xfrm>
          <a:prstGeom prst="bentConnector3">
            <a:avLst>
              <a:gd name="adj1" fmla="val 998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97177F6-19FA-4D2B-9078-E1A1E1837FC3}"/>
              </a:ext>
            </a:extLst>
          </p:cNvPr>
          <p:cNvGrpSpPr/>
          <p:nvPr/>
        </p:nvGrpSpPr>
        <p:grpSpPr>
          <a:xfrm>
            <a:off x="4960624" y="2166558"/>
            <a:ext cx="2133656" cy="1658484"/>
            <a:chOff x="9298162" y="2111521"/>
            <a:chExt cx="2133656" cy="1658484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B8FC4993-9008-45BE-9FAB-22157941BAEA}"/>
                </a:ext>
              </a:extLst>
            </p:cNvPr>
            <p:cNvSpPr/>
            <p:nvPr/>
          </p:nvSpPr>
          <p:spPr>
            <a:xfrm>
              <a:off x="9298162" y="2111521"/>
              <a:ext cx="2133656" cy="1658484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/>
            </a:p>
            <a:p>
              <a:pPr algn="ctr"/>
              <a:r>
                <a:rPr lang="ko-KR" altLang="en-US" sz="1600"/>
                <a:t>목적지</a:t>
              </a:r>
              <a:r>
                <a:rPr lang="en-US" altLang="ko-KR" sz="1600"/>
                <a:t>/</a:t>
              </a:r>
              <a:r>
                <a:rPr lang="ko-KR" altLang="en-US" sz="1600"/>
                <a:t>체크인</a:t>
              </a:r>
              <a:r>
                <a:rPr lang="en-US" altLang="ko-KR" sz="1600"/>
                <a:t>/</a:t>
              </a:r>
              <a:r>
                <a:rPr lang="ko-KR" altLang="en-US" sz="1600"/>
                <a:t>체크아웃</a:t>
              </a:r>
              <a:r>
                <a:rPr lang="en-US" altLang="ko-KR" sz="1600"/>
                <a:t>/</a:t>
              </a:r>
              <a:r>
                <a:rPr lang="ko-KR" altLang="en-US" sz="1600"/>
                <a:t>인원 수를 입력해 주세요</a:t>
              </a:r>
              <a:r>
                <a:rPr lang="en-US" altLang="ko-KR" sz="1600"/>
                <a:t>.</a:t>
              </a: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E5E8D47A-667C-4B3D-8A9E-A13C9D725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41990" y="2291292"/>
              <a:ext cx="547902" cy="387366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706F8E-31E3-4DC9-9434-26F922D830BD}"/>
              </a:ext>
            </a:extLst>
          </p:cNvPr>
          <p:cNvGrpSpPr/>
          <p:nvPr/>
        </p:nvGrpSpPr>
        <p:grpSpPr>
          <a:xfrm>
            <a:off x="1507215" y="-2946704"/>
            <a:ext cx="2173060" cy="3711532"/>
            <a:chOff x="1196766" y="919169"/>
            <a:chExt cx="2571224" cy="430153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182F082-14AB-4CF0-9F42-9E2490DFB72C}"/>
                </a:ext>
              </a:extLst>
            </p:cNvPr>
            <p:cNvSpPr/>
            <p:nvPr/>
          </p:nvSpPr>
          <p:spPr>
            <a:xfrm>
              <a:off x="1196766" y="958280"/>
              <a:ext cx="2567030" cy="4262427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33BC09F-EA37-47FC-A433-A9E970A23D32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목적지 검색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173A0F3-8FB7-46EB-80CF-8EC1139C15B0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목적지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8512D54-47D6-4050-A05B-AD21D4BF7309}"/>
                </a:ext>
              </a:extLst>
            </p:cNvPr>
            <p:cNvSpPr/>
            <p:nvPr/>
          </p:nvSpPr>
          <p:spPr>
            <a:xfrm>
              <a:off x="1506487" y="2352262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체크인 날짜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1DF9EDD-9CBC-4911-8A38-ED368681CB40}"/>
                </a:ext>
              </a:extLst>
            </p:cNvPr>
            <p:cNvSpPr/>
            <p:nvPr/>
          </p:nvSpPr>
          <p:spPr>
            <a:xfrm>
              <a:off x="1506487" y="3035706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체크아웃 날짜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86B06C-4C72-43BF-BE99-C4467B6F5C73}"/>
              </a:ext>
            </a:extLst>
          </p:cNvPr>
          <p:cNvSpPr/>
          <p:nvPr/>
        </p:nvSpPr>
        <p:spPr>
          <a:xfrm>
            <a:off x="1768974" y="-469798"/>
            <a:ext cx="1637774" cy="4464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필드</a:t>
            </a:r>
            <a:r>
              <a:rPr lang="en-US" altLang="ko-KR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인원 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3EEF1F2-E84B-470C-BD39-8E3D029701AB}"/>
              </a:ext>
            </a:extLst>
          </p:cNvPr>
          <p:cNvSpPr/>
          <p:nvPr/>
        </p:nvSpPr>
        <p:spPr>
          <a:xfrm>
            <a:off x="1768974" y="149363"/>
            <a:ext cx="1637774" cy="4464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버튼</a:t>
            </a:r>
            <a:r>
              <a:rPr lang="en-US" altLang="ko-KR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검색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527A846-7B58-45D6-8A89-67059B1EF47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676730" y="-1770235"/>
            <a:ext cx="153925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CD5C565-575B-4E3D-8864-5503ACB9748D}"/>
              </a:ext>
            </a:extLst>
          </p:cNvPr>
          <p:cNvGrpSpPr/>
          <p:nvPr/>
        </p:nvGrpSpPr>
        <p:grpSpPr>
          <a:xfrm>
            <a:off x="7316123" y="671363"/>
            <a:ext cx="1852524" cy="1598634"/>
            <a:chOff x="5055129" y="3593638"/>
            <a:chExt cx="2567030" cy="178291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CD0C5D9-5C1F-4564-9B3C-2AB8E351A7C4}"/>
                </a:ext>
              </a:extLst>
            </p:cNvPr>
            <p:cNvSpPr/>
            <p:nvPr/>
          </p:nvSpPr>
          <p:spPr>
            <a:xfrm>
              <a:off x="5055129" y="3593638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로그인 후 사용 가능합니다</a:t>
              </a:r>
              <a:r>
                <a:rPr lang="en-US" altLang="ko-KR" sz="1600"/>
                <a:t>.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182BFDE-71CA-47B0-9DFD-BFA9119AEF98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2" name="순서도: 판단 51">
            <a:extLst>
              <a:ext uri="{FF2B5EF4-FFF2-40B4-BE49-F238E27FC236}">
                <a16:creationId xmlns:a16="http://schemas.microsoft.com/office/drawing/2014/main" id="{C820E5D5-18BB-4C9C-A5AE-E1DBF35720D4}"/>
              </a:ext>
            </a:extLst>
          </p:cNvPr>
          <p:cNvSpPr/>
          <p:nvPr/>
        </p:nvSpPr>
        <p:spPr>
          <a:xfrm>
            <a:off x="2651994" y="940968"/>
            <a:ext cx="2289560" cy="1534218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err="1"/>
              <a:t>필드값을</a:t>
            </a:r>
            <a:r>
              <a:rPr lang="ko-KR" altLang="en-US" sz="1600"/>
              <a:t> 다 입력했나요</a:t>
            </a:r>
            <a:r>
              <a:rPr lang="en-US" altLang="ko-KR" sz="1600"/>
              <a:t>?</a:t>
            </a:r>
            <a:endParaRPr lang="ko-KR" altLang="en-US" sz="160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3325CF96-3E30-423B-BBCE-F8FE453F271C}"/>
              </a:ext>
            </a:extLst>
          </p:cNvPr>
          <p:cNvCxnSpPr>
            <a:cxnSpLocks/>
          </p:cNvCxnSpPr>
          <p:nvPr/>
        </p:nvCxnSpPr>
        <p:spPr>
          <a:xfrm>
            <a:off x="4941554" y="1708077"/>
            <a:ext cx="1071863" cy="462981"/>
          </a:xfrm>
          <a:prstGeom prst="bentConnector3">
            <a:avLst>
              <a:gd name="adj1" fmla="val 995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FF74F3-2C99-4E03-B4F7-C71970B33BE3}"/>
              </a:ext>
            </a:extLst>
          </p:cNvPr>
          <p:cNvSpPr txBox="1"/>
          <p:nvPr/>
        </p:nvSpPr>
        <p:spPr>
          <a:xfrm>
            <a:off x="2600012" y="2760658"/>
            <a:ext cx="26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N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1DC22F-0B9F-4EE5-AE67-19D872C634AB}"/>
              </a:ext>
            </a:extLst>
          </p:cNvPr>
          <p:cNvSpPr txBox="1"/>
          <p:nvPr/>
        </p:nvSpPr>
        <p:spPr>
          <a:xfrm>
            <a:off x="2633746" y="1213643"/>
            <a:ext cx="26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Y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DBCE6F5F-4D8D-4C50-A3CC-CBEDAD61047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97972" y="1724879"/>
            <a:ext cx="1064963" cy="730370"/>
          </a:xfrm>
          <a:prstGeom prst="bentConnector3">
            <a:avLst>
              <a:gd name="adj1" fmla="val 998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순서도: 판단 57">
            <a:extLst>
              <a:ext uri="{FF2B5EF4-FFF2-40B4-BE49-F238E27FC236}">
                <a16:creationId xmlns:a16="http://schemas.microsoft.com/office/drawing/2014/main" id="{78983D88-8AA7-4CDF-BF9F-54DC8ED0101F}"/>
              </a:ext>
            </a:extLst>
          </p:cNvPr>
          <p:cNvSpPr/>
          <p:nvPr/>
        </p:nvSpPr>
        <p:spPr>
          <a:xfrm>
            <a:off x="453192" y="2448361"/>
            <a:ext cx="2289560" cy="1534218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체크아웃 날짜가 체크인 </a:t>
            </a:r>
            <a:r>
              <a:rPr lang="ko-KR" altLang="en-US" sz="1200" err="1"/>
              <a:t>날짜랑</a:t>
            </a:r>
            <a:r>
              <a:rPr lang="ko-KR" altLang="en-US" sz="1200"/>
              <a:t> 같거나 보다 늦나요</a:t>
            </a:r>
            <a:r>
              <a:rPr lang="en-US" altLang="ko-KR" sz="1200"/>
              <a:t>?</a:t>
            </a:r>
            <a:endParaRPr lang="ko-KR" altLang="en-US" sz="12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458A9E-08FF-416B-A5B4-D8C25B28A13C}"/>
              </a:ext>
            </a:extLst>
          </p:cNvPr>
          <p:cNvSpPr txBox="1"/>
          <p:nvPr/>
        </p:nvSpPr>
        <p:spPr>
          <a:xfrm>
            <a:off x="473221" y="2733695"/>
            <a:ext cx="26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Y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BE55272E-FDCA-4825-8F1E-68876B4659F4}"/>
              </a:ext>
            </a:extLst>
          </p:cNvPr>
          <p:cNvCxnSpPr>
            <a:cxnSpLocks/>
          </p:cNvCxnSpPr>
          <p:nvPr/>
        </p:nvCxnSpPr>
        <p:spPr>
          <a:xfrm>
            <a:off x="2742752" y="3215470"/>
            <a:ext cx="1071863" cy="462981"/>
          </a:xfrm>
          <a:prstGeom prst="bentConnector3">
            <a:avLst>
              <a:gd name="adj1" fmla="val 995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DE4F110-CED8-4AF8-9B7D-DD5E5C62F1EC}"/>
              </a:ext>
            </a:extLst>
          </p:cNvPr>
          <p:cNvGrpSpPr/>
          <p:nvPr/>
        </p:nvGrpSpPr>
        <p:grpSpPr>
          <a:xfrm>
            <a:off x="2743161" y="3709580"/>
            <a:ext cx="2133656" cy="1658484"/>
            <a:chOff x="9298162" y="2111521"/>
            <a:chExt cx="2133656" cy="1658484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B277DEE5-747A-43A8-A058-6AB4166223DC}"/>
                </a:ext>
              </a:extLst>
            </p:cNvPr>
            <p:cNvSpPr/>
            <p:nvPr/>
          </p:nvSpPr>
          <p:spPr>
            <a:xfrm>
              <a:off x="9298162" y="2111521"/>
              <a:ext cx="2133656" cy="1658484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/>
            </a:p>
            <a:p>
              <a:pPr algn="ctr"/>
              <a:endParaRPr lang="en-US" altLang="ko-KR" sz="1600"/>
            </a:p>
            <a:p>
              <a:pPr algn="ctr"/>
              <a:r>
                <a:rPr lang="ko-KR" altLang="en-US" sz="1600"/>
                <a:t>체크인 날짜가 체크아웃 날짜보다 </a:t>
              </a:r>
              <a:r>
                <a:rPr lang="ko-KR" altLang="en-US" sz="1600" err="1"/>
                <a:t>크거가</a:t>
              </a:r>
              <a:r>
                <a:rPr lang="ko-KR" altLang="en-US" sz="1600"/>
                <a:t> 같을 수 업습니다</a:t>
              </a:r>
              <a:r>
                <a:rPr lang="en-US" altLang="ko-KR" sz="1600"/>
                <a:t>.</a:t>
              </a: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FE2836F-B47B-47A6-817F-2D24F191D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41990" y="2291292"/>
              <a:ext cx="547902" cy="387366"/>
            </a:xfrm>
            <a:prstGeom prst="rect">
              <a:avLst/>
            </a:prstGeom>
          </p:spPr>
        </p:pic>
      </p:grp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8FA7812-FD39-4F27-BF56-7F8ABE68CE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-591742" y="3215470"/>
            <a:ext cx="1064963" cy="730370"/>
          </a:xfrm>
          <a:prstGeom prst="bentConnector3">
            <a:avLst>
              <a:gd name="adj1" fmla="val 998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61BE9D5-EF34-414B-B093-3D3BD5A96898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-618671" y="4459762"/>
            <a:ext cx="0" cy="908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40EE2C6-B63A-4FA7-9418-304282CE51AF}"/>
              </a:ext>
            </a:extLst>
          </p:cNvPr>
          <p:cNvSpPr/>
          <p:nvPr/>
        </p:nvSpPr>
        <p:spPr>
          <a:xfrm>
            <a:off x="-1411496" y="5368064"/>
            <a:ext cx="1581054" cy="5139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예약하기</a:t>
            </a:r>
          </a:p>
        </p:txBody>
      </p: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6FAA8451-AB0D-45AE-BDC7-D9FA3CB94B43}"/>
              </a:ext>
            </a:extLst>
          </p:cNvPr>
          <p:cNvSpPr/>
          <p:nvPr/>
        </p:nvSpPr>
        <p:spPr>
          <a:xfrm>
            <a:off x="-1765749" y="6790288"/>
            <a:ext cx="2289560" cy="1534218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결제에 성공했나요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1C663D4-EADA-4101-91B1-3262C5B6EDEC}"/>
              </a:ext>
            </a:extLst>
          </p:cNvPr>
          <p:cNvCxnSpPr>
            <a:stCxn id="67" idx="2"/>
          </p:cNvCxnSpPr>
          <p:nvPr/>
        </p:nvCxnSpPr>
        <p:spPr>
          <a:xfrm>
            <a:off x="-620969" y="5881986"/>
            <a:ext cx="0" cy="97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7CF4B44B-A911-45E1-B9B6-6A676E2AF84E}"/>
              </a:ext>
            </a:extLst>
          </p:cNvPr>
          <p:cNvCxnSpPr>
            <a:cxnSpLocks/>
          </p:cNvCxnSpPr>
          <p:nvPr/>
        </p:nvCxnSpPr>
        <p:spPr>
          <a:xfrm>
            <a:off x="523538" y="7563259"/>
            <a:ext cx="1071863" cy="462981"/>
          </a:xfrm>
          <a:prstGeom prst="bentConnector3">
            <a:avLst>
              <a:gd name="adj1" fmla="val 995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C4FB497-EB4B-4DB5-B903-0138223326A2}"/>
              </a:ext>
            </a:extLst>
          </p:cNvPr>
          <p:cNvSpPr txBox="1"/>
          <p:nvPr/>
        </p:nvSpPr>
        <p:spPr>
          <a:xfrm>
            <a:off x="405834" y="7157188"/>
            <a:ext cx="26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N</a:t>
            </a:r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1F9217B-FBED-41C8-9349-D8C134A176CB}"/>
              </a:ext>
            </a:extLst>
          </p:cNvPr>
          <p:cNvGrpSpPr/>
          <p:nvPr/>
        </p:nvGrpSpPr>
        <p:grpSpPr>
          <a:xfrm>
            <a:off x="735547" y="8026240"/>
            <a:ext cx="1852524" cy="1598634"/>
            <a:chOff x="5055129" y="3593638"/>
            <a:chExt cx="2567030" cy="1782913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C733DB1B-04C8-42F6-8463-BA993FE42371}"/>
                </a:ext>
              </a:extLst>
            </p:cNvPr>
            <p:cNvSpPr/>
            <p:nvPr/>
          </p:nvSpPr>
          <p:spPr>
            <a:xfrm>
              <a:off x="5055129" y="3593638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결제에 실패하였습니다</a:t>
              </a:r>
              <a:r>
                <a:rPr lang="en-US" altLang="ko-KR" sz="1600"/>
                <a:t>.</a:t>
              </a: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7DA1A3C0-3B30-4B42-8437-BDCAFED9D82F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753D2408-FAA8-4F1D-A992-AB758444BB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-2800542" y="7538635"/>
            <a:ext cx="1064963" cy="730370"/>
          </a:xfrm>
          <a:prstGeom prst="bentConnector3">
            <a:avLst>
              <a:gd name="adj1" fmla="val 998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99AB6CA-5D1A-4F3A-81F2-56AB2D967619}"/>
              </a:ext>
            </a:extLst>
          </p:cNvPr>
          <p:cNvSpPr txBox="1"/>
          <p:nvPr/>
        </p:nvSpPr>
        <p:spPr>
          <a:xfrm>
            <a:off x="-1790457" y="7114450"/>
            <a:ext cx="26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Y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4D6B608-9376-4131-A00C-7553EFD95D91}"/>
              </a:ext>
            </a:extLst>
          </p:cNvPr>
          <p:cNvCxnSpPr>
            <a:stCxn id="79" idx="2"/>
            <a:endCxn id="82" idx="0"/>
          </p:cNvCxnSpPr>
          <p:nvPr/>
        </p:nvCxnSpPr>
        <p:spPr>
          <a:xfrm>
            <a:off x="1661809" y="9624874"/>
            <a:ext cx="13387" cy="51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평행 사변형 85">
            <a:extLst>
              <a:ext uri="{FF2B5EF4-FFF2-40B4-BE49-F238E27FC236}">
                <a16:creationId xmlns:a16="http://schemas.microsoft.com/office/drawing/2014/main" id="{B0449218-7F0B-4579-ACB2-0C8D236FA18D}"/>
              </a:ext>
            </a:extLst>
          </p:cNvPr>
          <p:cNvSpPr/>
          <p:nvPr/>
        </p:nvSpPr>
        <p:spPr>
          <a:xfrm>
            <a:off x="-3947373" y="8269005"/>
            <a:ext cx="2293662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예약 정보 입력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F763592-3D11-4846-A2FD-958C6E70517B}"/>
              </a:ext>
            </a:extLst>
          </p:cNvPr>
          <p:cNvCxnSpPr/>
          <p:nvPr/>
        </p:nvCxnSpPr>
        <p:spPr>
          <a:xfrm>
            <a:off x="-2800543" y="8930889"/>
            <a:ext cx="13387" cy="51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8A3F65C-D3EE-487D-B219-F02ABAD2F314}"/>
              </a:ext>
            </a:extLst>
          </p:cNvPr>
          <p:cNvSpPr/>
          <p:nvPr/>
        </p:nvSpPr>
        <p:spPr>
          <a:xfrm>
            <a:off x="-6166338" y="9881489"/>
            <a:ext cx="1814630" cy="5051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FEC4A81-7A50-49E2-A8E6-08F7250C698F}"/>
              </a:ext>
            </a:extLst>
          </p:cNvPr>
          <p:cNvCxnSpPr>
            <a:cxnSpLocks/>
            <a:stCxn id="76" idx="2"/>
            <a:endCxn id="88" idx="3"/>
          </p:cNvCxnSpPr>
          <p:nvPr/>
        </p:nvCxnSpPr>
        <p:spPr>
          <a:xfrm flipH="1" flipV="1">
            <a:off x="-4351708" y="10134068"/>
            <a:ext cx="925803" cy="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F270297B-7921-44AC-B6C3-A6C5440DC946}"/>
              </a:ext>
            </a:extLst>
          </p:cNvPr>
          <p:cNvSpPr/>
          <p:nvPr/>
        </p:nvSpPr>
        <p:spPr>
          <a:xfrm>
            <a:off x="3807527" y="-293426"/>
            <a:ext cx="756905" cy="3733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6-1</a:t>
            </a:r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20373A7-758C-4889-B5DF-883ADFCBCC8E}"/>
              </a:ext>
            </a:extLst>
          </p:cNvPr>
          <p:cNvSpPr/>
          <p:nvPr/>
        </p:nvSpPr>
        <p:spPr>
          <a:xfrm>
            <a:off x="7708836" y="-276711"/>
            <a:ext cx="756905" cy="3733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6-2</a:t>
            </a:r>
            <a:endParaRPr lang="ko-KR" altLang="en-US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A8A7ADC-45C1-476E-9EA0-F174843464F1}"/>
              </a:ext>
            </a:extLst>
          </p:cNvPr>
          <p:cNvSpPr/>
          <p:nvPr/>
        </p:nvSpPr>
        <p:spPr>
          <a:xfrm>
            <a:off x="1765919" y="1190624"/>
            <a:ext cx="756905" cy="3733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6-3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F50439E-0C87-4813-8A6B-20CF13BBF88B}"/>
              </a:ext>
            </a:extLst>
          </p:cNvPr>
          <p:cNvSpPr txBox="1"/>
          <p:nvPr/>
        </p:nvSpPr>
        <p:spPr>
          <a:xfrm>
            <a:off x="4891539" y="1318113"/>
            <a:ext cx="26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2A9CC0E-52C7-414E-8885-163D688D951A}"/>
              </a:ext>
            </a:extLst>
          </p:cNvPr>
          <p:cNvSpPr/>
          <p:nvPr/>
        </p:nvSpPr>
        <p:spPr>
          <a:xfrm>
            <a:off x="5201430" y="1232298"/>
            <a:ext cx="756905" cy="3733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6-4</a:t>
            </a:r>
            <a:endParaRPr lang="ko-KR" altLang="en-US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745C029-6A21-40C0-8FBB-5BCD9F6D3221}"/>
              </a:ext>
            </a:extLst>
          </p:cNvPr>
          <p:cNvSpPr/>
          <p:nvPr/>
        </p:nvSpPr>
        <p:spPr>
          <a:xfrm>
            <a:off x="-288734" y="2697609"/>
            <a:ext cx="756905" cy="3733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6-5</a:t>
            </a:r>
            <a:endParaRPr lang="ko-KR" altLang="en-US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5CF01AD4-6DF4-4465-8905-13BE55120B3B}"/>
              </a:ext>
            </a:extLst>
          </p:cNvPr>
          <p:cNvSpPr/>
          <p:nvPr/>
        </p:nvSpPr>
        <p:spPr>
          <a:xfrm>
            <a:off x="3085247" y="2733224"/>
            <a:ext cx="756905" cy="3733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6-6</a:t>
            </a:r>
            <a:endParaRPr lang="ko-KR" altLang="en-US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C01A849-9D8A-4CBC-90F8-DD84E7334656}"/>
              </a:ext>
            </a:extLst>
          </p:cNvPr>
          <p:cNvSpPr/>
          <p:nvPr/>
        </p:nvSpPr>
        <p:spPr>
          <a:xfrm>
            <a:off x="-2515348" y="7060853"/>
            <a:ext cx="756905" cy="3733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6-7</a:t>
            </a:r>
            <a:endParaRPr lang="ko-KR" altLang="en-US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CCBD912-65B4-4367-897B-D82862AE73B1}"/>
              </a:ext>
            </a:extLst>
          </p:cNvPr>
          <p:cNvSpPr/>
          <p:nvPr/>
        </p:nvSpPr>
        <p:spPr>
          <a:xfrm>
            <a:off x="735547" y="7114450"/>
            <a:ext cx="756905" cy="3733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6-8</a:t>
            </a:r>
            <a:endParaRPr lang="ko-KR" altLang="en-US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5D38876B-4BF6-4181-977F-700DC7DEE113}"/>
              </a:ext>
            </a:extLst>
          </p:cNvPr>
          <p:cNvSpPr/>
          <p:nvPr/>
        </p:nvSpPr>
        <p:spPr>
          <a:xfrm>
            <a:off x="-4810146" y="8381865"/>
            <a:ext cx="756905" cy="3733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6-7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6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B253581-640D-4453-A5DF-572A0E0C1A6F}"/>
              </a:ext>
            </a:extLst>
          </p:cNvPr>
          <p:cNvSpPr/>
          <p:nvPr/>
        </p:nvSpPr>
        <p:spPr>
          <a:xfrm>
            <a:off x="12444578" y="-8640855"/>
            <a:ext cx="3794608" cy="10934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 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DCDB27-9C60-46DC-9812-BC19C5C8DA58}"/>
              </a:ext>
            </a:extLst>
          </p:cNvPr>
          <p:cNvSpPr/>
          <p:nvPr/>
        </p:nvSpPr>
        <p:spPr>
          <a:xfrm>
            <a:off x="12475790" y="-6433203"/>
            <a:ext cx="3794608" cy="10934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err="1"/>
              <a:t>필드값</a:t>
            </a:r>
            <a:r>
              <a:rPr lang="ko-KR" altLang="en-US" sz="4000"/>
              <a:t> 입력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61030B-48D7-4DB2-9939-6B658D21746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600854" y="-5886485"/>
            <a:ext cx="18749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C9ABAFCC-622F-436E-824C-316C8E3D8D7A}"/>
              </a:ext>
            </a:extLst>
          </p:cNvPr>
          <p:cNvSpPr/>
          <p:nvPr/>
        </p:nvSpPr>
        <p:spPr>
          <a:xfrm>
            <a:off x="11563354" y="-2576815"/>
            <a:ext cx="5567736" cy="379161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err="1"/>
              <a:t>필드값을</a:t>
            </a:r>
            <a:r>
              <a:rPr lang="ko-KR" altLang="en-US" sz="3200"/>
              <a:t> 모두 입력했나요</a:t>
            </a:r>
            <a:r>
              <a:rPr lang="en-US" altLang="ko-KR" sz="3200"/>
              <a:t>?</a:t>
            </a:r>
            <a:endParaRPr lang="ko-KR" altLang="en-US" sz="3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63E6C-EA0B-43AB-9A8D-25A1AB5F621C}"/>
              </a:ext>
            </a:extLst>
          </p:cNvPr>
          <p:cNvSpPr txBox="1"/>
          <p:nvPr/>
        </p:nvSpPr>
        <p:spPr>
          <a:xfrm>
            <a:off x="11223523" y="-1755882"/>
            <a:ext cx="6295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FF0000"/>
                </a:solidFill>
              </a:rPr>
              <a:t>Y</a:t>
            </a:r>
            <a:endParaRPr lang="ko-KR" altLang="en-US" sz="660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7ECA7D-7293-483E-B3A9-F4B8B8AC1BE3}"/>
              </a:ext>
            </a:extLst>
          </p:cNvPr>
          <p:cNvSpPr txBox="1"/>
          <p:nvPr/>
        </p:nvSpPr>
        <p:spPr>
          <a:xfrm>
            <a:off x="16816291" y="-1771882"/>
            <a:ext cx="629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FF0000"/>
                </a:solidFill>
              </a:rPr>
              <a:t>N</a:t>
            </a:r>
            <a:endParaRPr lang="ko-KR" altLang="en-US" sz="6000">
              <a:solidFill>
                <a:srgbClr val="FF000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8BD3C51-E241-489B-B85E-B3A588B47321}"/>
              </a:ext>
            </a:extLst>
          </p:cNvPr>
          <p:cNvGrpSpPr/>
          <p:nvPr/>
        </p:nvGrpSpPr>
        <p:grpSpPr>
          <a:xfrm>
            <a:off x="5393907" y="-8681691"/>
            <a:ext cx="5215454" cy="4488944"/>
            <a:chOff x="1196766" y="919169"/>
            <a:chExt cx="2571224" cy="244522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F80789C-E60A-4E92-903F-579700B91CBA}"/>
                </a:ext>
              </a:extLst>
            </p:cNvPr>
            <p:cNvSpPr/>
            <p:nvPr/>
          </p:nvSpPr>
          <p:spPr>
            <a:xfrm>
              <a:off x="1196766" y="958281"/>
              <a:ext cx="2567030" cy="2406114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4DFCCB1-02D4-43E1-8CB1-AC37EB2FBEFE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C0CF0C1-55F4-422A-8F79-7C4F9F0EA69F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0A9D240-0671-427A-8752-3C99F889A587}"/>
                </a:ext>
              </a:extLst>
            </p:cNvPr>
            <p:cNvSpPr/>
            <p:nvPr/>
          </p:nvSpPr>
          <p:spPr>
            <a:xfrm>
              <a:off x="1513449" y="253085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3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확인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B2A7DF-5BC5-4180-8996-F6A600861AE5}"/>
              </a:ext>
            </a:extLst>
          </p:cNvPr>
          <p:cNvSpPr/>
          <p:nvPr/>
        </p:nvSpPr>
        <p:spPr>
          <a:xfrm>
            <a:off x="12475790" y="-4132033"/>
            <a:ext cx="3794608" cy="10934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확인 버튼 클릭</a:t>
            </a:r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67309371-5538-40AE-B499-638C45BA2BB8}"/>
              </a:ext>
            </a:extLst>
          </p:cNvPr>
          <p:cNvSpPr/>
          <p:nvPr/>
        </p:nvSpPr>
        <p:spPr>
          <a:xfrm>
            <a:off x="5831818" y="-127426"/>
            <a:ext cx="5711234" cy="385053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입력한 비밀번호가 현재 비밀번호인가요</a:t>
            </a:r>
            <a:r>
              <a:rPr lang="en-US" altLang="ko-KR" sz="3200"/>
              <a:t>?</a:t>
            </a:r>
            <a:endParaRPr lang="ko-KR" altLang="en-US" sz="32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856BF1-1C61-4EED-8C96-E4FA11CC8E29}"/>
              </a:ext>
            </a:extLst>
          </p:cNvPr>
          <p:cNvCxnSpPr>
            <a:cxnSpLocks/>
          </p:cNvCxnSpPr>
          <p:nvPr/>
        </p:nvCxnSpPr>
        <p:spPr>
          <a:xfrm>
            <a:off x="14373094" y="-7547419"/>
            <a:ext cx="0" cy="114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14A0B5-758C-48D3-802C-2CC73A1B3CCE}"/>
              </a:ext>
            </a:extLst>
          </p:cNvPr>
          <p:cNvSpPr/>
          <p:nvPr/>
        </p:nvSpPr>
        <p:spPr>
          <a:xfrm>
            <a:off x="12047410" y="2691767"/>
            <a:ext cx="4097188" cy="1767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‘</a:t>
            </a:r>
            <a:r>
              <a:rPr lang="ko-KR" altLang="en-US" sz="2800" dirty="0"/>
              <a:t>비밀번호를 다시 입력해 주세요</a:t>
            </a:r>
            <a:r>
              <a:rPr lang="en-US" altLang="ko-KR" sz="2800" dirty="0"/>
              <a:t>.’ </a:t>
            </a:r>
            <a:r>
              <a:rPr lang="ko-KR" altLang="en-US" sz="2800" dirty="0"/>
              <a:t>출력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7240F2-B384-4EBE-8055-0D6788CF0BED}"/>
              </a:ext>
            </a:extLst>
          </p:cNvPr>
          <p:cNvSpPr/>
          <p:nvPr/>
        </p:nvSpPr>
        <p:spPr>
          <a:xfrm>
            <a:off x="1079553" y="2691767"/>
            <a:ext cx="3794608" cy="10934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예약 관리 화면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90AA88-3959-4D2A-BD7D-2E7BFA4BDF37}"/>
              </a:ext>
            </a:extLst>
          </p:cNvPr>
          <p:cNvGrpSpPr/>
          <p:nvPr/>
        </p:nvGrpSpPr>
        <p:grpSpPr>
          <a:xfrm>
            <a:off x="18504898" y="-122281"/>
            <a:ext cx="5272284" cy="3697638"/>
            <a:chOff x="10302016" y="4376236"/>
            <a:chExt cx="2282094" cy="172871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BE8B6254-EF19-48E9-A2D5-52A0C5F33202}"/>
                </a:ext>
              </a:extLst>
            </p:cNvPr>
            <p:cNvSpPr/>
            <p:nvPr/>
          </p:nvSpPr>
          <p:spPr>
            <a:xfrm>
              <a:off x="10302016" y="4376236"/>
              <a:ext cx="2282094" cy="1728714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3200" dirty="0"/>
            </a:p>
            <a:p>
              <a:pPr algn="ctr"/>
              <a:endParaRPr lang="en-US" altLang="ko-KR" sz="3200" dirty="0"/>
            </a:p>
            <a:p>
              <a:pPr algn="ctr"/>
              <a:r>
                <a:rPr lang="ko-KR" altLang="en-US" sz="3200" dirty="0"/>
                <a:t>이 입력란을 작성하세요</a:t>
              </a:r>
              <a:r>
                <a:rPr lang="en-US" altLang="ko-KR" sz="3200" dirty="0"/>
                <a:t>.</a:t>
              </a:r>
              <a:endParaRPr lang="ko-KR" altLang="en-US" sz="4400" dirty="0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F6BC750-7D2F-421C-A2BF-AAD540254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25563" y="4646010"/>
              <a:ext cx="635000" cy="448945"/>
            </a:xfrm>
            <a:prstGeom prst="rect">
              <a:avLst/>
            </a:prstGeom>
          </p:spPr>
        </p:pic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BBCE382-8792-406A-B266-F51874BE7FA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7131090" y="-681008"/>
            <a:ext cx="4009950" cy="583042"/>
          </a:xfrm>
          <a:prstGeom prst="bentConnector3">
            <a:avLst>
              <a:gd name="adj1" fmla="val 997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BADB299-3CD1-42EB-B18C-532AC6C89D2F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8692732" y="-681008"/>
            <a:ext cx="2870623" cy="583042"/>
          </a:xfrm>
          <a:prstGeom prst="bentConnector3">
            <a:avLst>
              <a:gd name="adj1" fmla="val 99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2F4DB8E-2293-49FC-81C0-8B0B929E6899}"/>
              </a:ext>
            </a:extLst>
          </p:cNvPr>
          <p:cNvCxnSpPr>
            <a:cxnSpLocks/>
          </p:cNvCxnSpPr>
          <p:nvPr/>
        </p:nvCxnSpPr>
        <p:spPr>
          <a:xfrm>
            <a:off x="11538322" y="1797841"/>
            <a:ext cx="2557682" cy="927673"/>
          </a:xfrm>
          <a:prstGeom prst="bentConnector3">
            <a:avLst>
              <a:gd name="adj1" fmla="val 995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6AE33C71-4E40-44EA-8D39-F334FA2268E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76857" y="1797841"/>
            <a:ext cx="2818575" cy="893926"/>
          </a:xfrm>
          <a:prstGeom prst="bentConnector3">
            <a:avLst>
              <a:gd name="adj1" fmla="val 994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60B600D-3CDB-40D0-AC10-2E7E0A61B444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976857" y="3785203"/>
            <a:ext cx="0" cy="106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9272371-317D-4685-A419-4127DFEEC249}"/>
              </a:ext>
            </a:extLst>
          </p:cNvPr>
          <p:cNvCxnSpPr>
            <a:cxnSpLocks/>
          </p:cNvCxnSpPr>
          <p:nvPr/>
        </p:nvCxnSpPr>
        <p:spPr>
          <a:xfrm>
            <a:off x="14347222" y="-5400480"/>
            <a:ext cx="2160" cy="126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9EE704A-AC1F-49D3-BDAD-54CE7B372535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14350462" y="-3038597"/>
            <a:ext cx="22632" cy="46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6B9EF5D-1347-415A-B996-6CC24078FBC7}"/>
              </a:ext>
            </a:extLst>
          </p:cNvPr>
          <p:cNvSpPr txBox="1"/>
          <p:nvPr/>
        </p:nvSpPr>
        <p:spPr>
          <a:xfrm>
            <a:off x="5517019" y="660801"/>
            <a:ext cx="6295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FF0000"/>
                </a:solidFill>
              </a:rPr>
              <a:t>Y</a:t>
            </a:r>
            <a:endParaRPr lang="ko-KR" altLang="en-US" sz="660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0F0A9A-D345-4601-BE6F-BB7A707BB449}"/>
              </a:ext>
            </a:extLst>
          </p:cNvPr>
          <p:cNvSpPr txBox="1"/>
          <p:nvPr/>
        </p:nvSpPr>
        <p:spPr>
          <a:xfrm>
            <a:off x="11385413" y="719596"/>
            <a:ext cx="629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FF0000"/>
                </a:solidFill>
              </a:rPr>
              <a:t>N</a:t>
            </a:r>
            <a:endParaRPr lang="ko-KR" altLang="en-US" sz="600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69E2123-D679-44C4-AB71-63795C866E35}"/>
              </a:ext>
            </a:extLst>
          </p:cNvPr>
          <p:cNvSpPr/>
          <p:nvPr/>
        </p:nvSpPr>
        <p:spPr>
          <a:xfrm>
            <a:off x="1048679" y="4848106"/>
            <a:ext cx="3794603" cy="18327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예약취소 버튼 클릭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F608841-E78B-4ED4-B02E-13769842634B}"/>
              </a:ext>
            </a:extLst>
          </p:cNvPr>
          <p:cNvCxnSpPr>
            <a:cxnSpLocks/>
          </p:cNvCxnSpPr>
          <p:nvPr/>
        </p:nvCxnSpPr>
        <p:spPr>
          <a:xfrm>
            <a:off x="-826257" y="3305327"/>
            <a:ext cx="18749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4C59647-962D-4C08-A006-55F6DECADAC1}"/>
              </a:ext>
            </a:extLst>
          </p:cNvPr>
          <p:cNvGrpSpPr/>
          <p:nvPr/>
        </p:nvGrpSpPr>
        <p:grpSpPr>
          <a:xfrm>
            <a:off x="-6120757" y="393303"/>
            <a:ext cx="5215454" cy="6187115"/>
            <a:chOff x="1196766" y="919169"/>
            <a:chExt cx="2571224" cy="244978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6E8DA7D-ECF3-4512-982F-1F9D5537CDED}"/>
                </a:ext>
              </a:extLst>
            </p:cNvPr>
            <p:cNvSpPr/>
            <p:nvPr/>
          </p:nvSpPr>
          <p:spPr>
            <a:xfrm>
              <a:off x="1196766" y="958281"/>
              <a:ext cx="2567030" cy="2410668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1C94C28-2D6B-4573-A65C-1806EB216F39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예약 관리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4935A9F-DE3D-46AC-AD82-3A892B2D2E05}"/>
                </a:ext>
              </a:extLst>
            </p:cNvPr>
            <p:cNvSpPr/>
            <p:nvPr/>
          </p:nvSpPr>
          <p:spPr>
            <a:xfrm>
              <a:off x="1515860" y="1883085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체크박스</a:t>
              </a:r>
              <a:r>
                <a:rPr lang="en-US" altLang="ko-KR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예약취소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5A4383-79C5-46EE-9272-B30EA80DA60C}"/>
              </a:ext>
            </a:extLst>
          </p:cNvPr>
          <p:cNvSpPr/>
          <p:nvPr/>
        </p:nvSpPr>
        <p:spPr>
          <a:xfrm>
            <a:off x="-5473509" y="4709367"/>
            <a:ext cx="3930739" cy="13067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버튼</a:t>
            </a:r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예약취소</a:t>
            </a:r>
          </a:p>
        </p:txBody>
      </p:sp>
      <p:sp>
        <p:nvSpPr>
          <p:cNvPr id="56" name="순서도: 판단 55">
            <a:extLst>
              <a:ext uri="{FF2B5EF4-FFF2-40B4-BE49-F238E27FC236}">
                <a16:creationId xmlns:a16="http://schemas.microsoft.com/office/drawing/2014/main" id="{75281F3E-A4DF-4834-94DF-4C6B969A9024}"/>
              </a:ext>
            </a:extLst>
          </p:cNvPr>
          <p:cNvSpPr/>
          <p:nvPr/>
        </p:nvSpPr>
        <p:spPr>
          <a:xfrm>
            <a:off x="230750" y="7180011"/>
            <a:ext cx="5567736" cy="379161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체크박스가 선택된 항목이 있나요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F7E7588-1628-4C88-9E74-7C8D145ED8DF}"/>
              </a:ext>
            </a:extLst>
          </p:cNvPr>
          <p:cNvSpPr txBox="1"/>
          <p:nvPr/>
        </p:nvSpPr>
        <p:spPr>
          <a:xfrm>
            <a:off x="-109081" y="8000944"/>
            <a:ext cx="6295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FF0000"/>
                </a:solidFill>
              </a:rPr>
              <a:t>Y</a:t>
            </a:r>
            <a:endParaRPr lang="ko-KR" altLang="en-US" sz="660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DE3863-E186-451D-9E1B-C200CAD69B2C}"/>
              </a:ext>
            </a:extLst>
          </p:cNvPr>
          <p:cNvSpPr txBox="1"/>
          <p:nvPr/>
        </p:nvSpPr>
        <p:spPr>
          <a:xfrm>
            <a:off x="5483687" y="7984944"/>
            <a:ext cx="629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FF0000"/>
                </a:solidFill>
              </a:rPr>
              <a:t>N</a:t>
            </a:r>
            <a:endParaRPr lang="ko-KR" altLang="en-US" sz="6000">
              <a:solidFill>
                <a:srgbClr val="FF0000"/>
              </a:solidFill>
            </a:endParaRPr>
          </a:p>
        </p:txBody>
      </p:sp>
      <p:sp>
        <p:nvSpPr>
          <p:cNvPr id="59" name="순서도: 판단 58">
            <a:extLst>
              <a:ext uri="{FF2B5EF4-FFF2-40B4-BE49-F238E27FC236}">
                <a16:creationId xmlns:a16="http://schemas.microsoft.com/office/drawing/2014/main" id="{C12E48AA-B319-423B-B495-A55960A7B3F2}"/>
              </a:ext>
            </a:extLst>
          </p:cNvPr>
          <p:cNvSpPr/>
          <p:nvPr/>
        </p:nvSpPr>
        <p:spPr>
          <a:xfrm>
            <a:off x="-5500786" y="9629400"/>
            <a:ext cx="5711234" cy="385053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예약을 정말 취소하겠습니까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3E41BF0-0FE3-4451-BE47-F6955B2D1756}"/>
              </a:ext>
            </a:extLst>
          </p:cNvPr>
          <p:cNvSpPr/>
          <p:nvPr/>
        </p:nvSpPr>
        <p:spPr>
          <a:xfrm>
            <a:off x="4098023" y="16711447"/>
            <a:ext cx="4097188" cy="1767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/>
              <a:t>기존 화면 유지</a:t>
            </a:r>
            <a:endParaRPr lang="ko-KR" altLang="en-US" sz="3600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C1EBA20-F49B-48CD-AF12-128018514695}"/>
              </a:ext>
            </a:extLst>
          </p:cNvPr>
          <p:cNvGrpSpPr/>
          <p:nvPr/>
        </p:nvGrpSpPr>
        <p:grpSpPr>
          <a:xfrm>
            <a:off x="7172294" y="9634545"/>
            <a:ext cx="5272284" cy="3697638"/>
            <a:chOff x="10302016" y="4376236"/>
            <a:chExt cx="2282094" cy="1728714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0C005FB-528F-44EF-B2E6-D1525B2F2FB4}"/>
                </a:ext>
              </a:extLst>
            </p:cNvPr>
            <p:cNvSpPr/>
            <p:nvPr/>
          </p:nvSpPr>
          <p:spPr>
            <a:xfrm>
              <a:off x="10302016" y="4376236"/>
              <a:ext cx="2282094" cy="1728714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3200" dirty="0"/>
            </a:p>
            <a:p>
              <a:pPr algn="ctr"/>
              <a:endParaRPr lang="en-US" altLang="ko-KR" sz="3200" dirty="0"/>
            </a:p>
            <a:p>
              <a:pPr algn="ctr"/>
              <a:r>
                <a:rPr lang="ko-KR" altLang="en-US" sz="4000" dirty="0"/>
                <a:t>선택된 항목이 없습니다</a:t>
              </a:r>
              <a:r>
                <a:rPr lang="en-US" altLang="ko-KR" sz="4000" dirty="0"/>
                <a:t>.</a:t>
              </a:r>
              <a:endParaRPr lang="ko-KR" altLang="en-US" sz="4000" dirty="0"/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3D85F72B-EE16-43CC-BFCF-A014E353B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25563" y="4646010"/>
              <a:ext cx="635000" cy="448945"/>
            </a:xfrm>
            <a:prstGeom prst="rect">
              <a:avLst/>
            </a:prstGeom>
          </p:spPr>
        </p:pic>
      </p:grp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2905472-ECF9-4651-98B3-DBC148375E23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5798486" y="9075818"/>
            <a:ext cx="4009950" cy="583042"/>
          </a:xfrm>
          <a:prstGeom prst="bentConnector3">
            <a:avLst>
              <a:gd name="adj1" fmla="val 997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2A3B888B-7915-4BAD-8CA6-66449A84465F}"/>
              </a:ext>
            </a:extLst>
          </p:cNvPr>
          <p:cNvCxnSpPr>
            <a:cxnSpLocks/>
            <a:stCxn id="56" idx="1"/>
          </p:cNvCxnSpPr>
          <p:nvPr/>
        </p:nvCxnSpPr>
        <p:spPr>
          <a:xfrm rot="10800000" flipV="1">
            <a:off x="-2639872" y="9075818"/>
            <a:ext cx="2870623" cy="583042"/>
          </a:xfrm>
          <a:prstGeom prst="bentConnector3">
            <a:avLst>
              <a:gd name="adj1" fmla="val 99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AD98B140-1FC2-498A-8ABF-83745A6B3754}"/>
              </a:ext>
            </a:extLst>
          </p:cNvPr>
          <p:cNvCxnSpPr>
            <a:cxnSpLocks/>
          </p:cNvCxnSpPr>
          <p:nvPr/>
        </p:nvCxnSpPr>
        <p:spPr>
          <a:xfrm>
            <a:off x="205718" y="11554667"/>
            <a:ext cx="2557682" cy="927673"/>
          </a:xfrm>
          <a:prstGeom prst="bentConnector3">
            <a:avLst>
              <a:gd name="adj1" fmla="val 995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ADEF77EA-CE0B-407F-8AC4-0EA0220562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-8355747" y="11554667"/>
            <a:ext cx="2818575" cy="893926"/>
          </a:xfrm>
          <a:prstGeom prst="bentConnector3">
            <a:avLst>
              <a:gd name="adj1" fmla="val 994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2CDBFE8-2400-4418-AD6C-619D838DB583}"/>
              </a:ext>
            </a:extLst>
          </p:cNvPr>
          <p:cNvCxnSpPr>
            <a:cxnSpLocks/>
          </p:cNvCxnSpPr>
          <p:nvPr/>
        </p:nvCxnSpPr>
        <p:spPr>
          <a:xfrm flipH="1">
            <a:off x="3017858" y="6718229"/>
            <a:ext cx="22632" cy="46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ED5ED9D-E957-43E8-A863-31BF556EAAA7}"/>
              </a:ext>
            </a:extLst>
          </p:cNvPr>
          <p:cNvSpPr txBox="1"/>
          <p:nvPr/>
        </p:nvSpPr>
        <p:spPr>
          <a:xfrm>
            <a:off x="-5815585" y="10417627"/>
            <a:ext cx="6295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rgbClr val="FF0000"/>
                </a:solidFill>
              </a:rPr>
              <a:t>Y</a:t>
            </a:r>
            <a:endParaRPr lang="ko-KR" altLang="en-US" sz="660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F6AC4AE-81B6-4BBB-B552-A61244D4F534}"/>
              </a:ext>
            </a:extLst>
          </p:cNvPr>
          <p:cNvSpPr txBox="1"/>
          <p:nvPr/>
        </p:nvSpPr>
        <p:spPr>
          <a:xfrm>
            <a:off x="52809" y="10476422"/>
            <a:ext cx="629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FF0000"/>
                </a:solidFill>
              </a:rPr>
              <a:t>N</a:t>
            </a:r>
            <a:endParaRPr lang="ko-KR" altLang="en-US" sz="6000">
              <a:solidFill>
                <a:srgbClr val="FF0000"/>
              </a:solidFill>
            </a:endParaRPr>
          </a:p>
        </p:txBody>
      </p:sp>
      <p:sp>
        <p:nvSpPr>
          <p:cNvPr id="72" name="원통형 71">
            <a:extLst>
              <a:ext uri="{FF2B5EF4-FFF2-40B4-BE49-F238E27FC236}">
                <a16:creationId xmlns:a16="http://schemas.microsoft.com/office/drawing/2014/main" id="{2BB3B894-440A-47A7-AA7C-9F063C9AB760}"/>
              </a:ext>
            </a:extLst>
          </p:cNvPr>
          <p:cNvSpPr/>
          <p:nvPr/>
        </p:nvSpPr>
        <p:spPr>
          <a:xfrm>
            <a:off x="-10033273" y="15746218"/>
            <a:ext cx="3314448" cy="34781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Manage</a:t>
            </a:r>
            <a:r>
              <a:rPr lang="ko-KR" altLang="en-US" sz="5400" dirty="0"/>
              <a:t> </a:t>
            </a:r>
            <a:r>
              <a:rPr lang="en-US" altLang="ko-KR" sz="5400" dirty="0"/>
              <a:t>DB</a:t>
            </a:r>
            <a:endParaRPr lang="ko-KR" altLang="en-US" sz="5400" dirty="0"/>
          </a:p>
        </p:txBody>
      </p:sp>
      <p:sp>
        <p:nvSpPr>
          <p:cNvPr id="73" name="평행 사변형 72">
            <a:extLst>
              <a:ext uri="{FF2B5EF4-FFF2-40B4-BE49-F238E27FC236}">
                <a16:creationId xmlns:a16="http://schemas.microsoft.com/office/drawing/2014/main" id="{C9772279-2730-477D-A066-60D50CCDDEF4}"/>
              </a:ext>
            </a:extLst>
          </p:cNvPr>
          <p:cNvSpPr/>
          <p:nvPr/>
        </p:nvSpPr>
        <p:spPr>
          <a:xfrm>
            <a:off x="-10550949" y="12448593"/>
            <a:ext cx="4349800" cy="2403698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/>
              <a:t>예약 정보 삭제</a:t>
            </a:r>
            <a:endParaRPr lang="ko-KR" altLang="en-US" sz="48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403EE68-6413-4DC5-A968-C5BCE73B2F2B}"/>
              </a:ext>
            </a:extLst>
          </p:cNvPr>
          <p:cNvCxnSpPr>
            <a:stCxn id="73" idx="4"/>
            <a:endCxn id="72" idx="1"/>
          </p:cNvCxnSpPr>
          <p:nvPr/>
        </p:nvCxnSpPr>
        <p:spPr>
          <a:xfrm>
            <a:off x="-8376049" y="14852291"/>
            <a:ext cx="0" cy="89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A3BAA0A-E8A2-418E-BC7D-A5E7F8788F45}"/>
              </a:ext>
            </a:extLst>
          </p:cNvPr>
          <p:cNvCxnSpPr>
            <a:stCxn id="72" idx="4"/>
          </p:cNvCxnSpPr>
          <p:nvPr/>
        </p:nvCxnSpPr>
        <p:spPr>
          <a:xfrm>
            <a:off x="-6718825" y="17485281"/>
            <a:ext cx="2676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665AFC7-4125-4DC9-8005-ACE69FC494F8}"/>
              </a:ext>
            </a:extLst>
          </p:cNvPr>
          <p:cNvGrpSpPr/>
          <p:nvPr/>
        </p:nvGrpSpPr>
        <p:grpSpPr>
          <a:xfrm>
            <a:off x="-3985391" y="15746218"/>
            <a:ext cx="5272284" cy="3697638"/>
            <a:chOff x="10302016" y="4376236"/>
            <a:chExt cx="2282094" cy="1728714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6FE42E92-E125-4AF8-90EF-75554326AB04}"/>
                </a:ext>
              </a:extLst>
            </p:cNvPr>
            <p:cNvSpPr/>
            <p:nvPr/>
          </p:nvSpPr>
          <p:spPr>
            <a:xfrm>
              <a:off x="10302016" y="4376236"/>
              <a:ext cx="2282094" cy="1728714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3200" dirty="0"/>
            </a:p>
            <a:p>
              <a:pPr algn="ctr"/>
              <a:endParaRPr lang="en-US" altLang="ko-KR" sz="3200" dirty="0"/>
            </a:p>
            <a:p>
              <a:pPr algn="ctr"/>
              <a:r>
                <a:rPr lang="ko-KR" altLang="en-US" sz="4000" dirty="0"/>
                <a:t>예약이 성공적으로 취소되었습니다</a:t>
              </a:r>
              <a:r>
                <a:rPr lang="en-US" altLang="ko-KR" sz="4000" dirty="0"/>
                <a:t>.</a:t>
              </a:r>
              <a:endParaRPr lang="ko-KR" altLang="en-US" sz="4000" dirty="0"/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35393D28-5795-4E9D-A2B9-84C8FBA26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25563" y="4646010"/>
              <a:ext cx="635000" cy="448945"/>
            </a:xfrm>
            <a:prstGeom prst="rect">
              <a:avLst/>
            </a:prstGeom>
          </p:spPr>
        </p:pic>
      </p:grp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2E58FFB-215D-4FC9-B423-F1A157A655F2}"/>
              </a:ext>
            </a:extLst>
          </p:cNvPr>
          <p:cNvCxnSpPr/>
          <p:nvPr/>
        </p:nvCxnSpPr>
        <p:spPr>
          <a:xfrm>
            <a:off x="1329041" y="17595037"/>
            <a:ext cx="2676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AA6F10D-4612-4BE6-8B76-FF346735EE92}"/>
              </a:ext>
            </a:extLst>
          </p:cNvPr>
          <p:cNvSpPr/>
          <p:nvPr/>
        </p:nvSpPr>
        <p:spPr>
          <a:xfrm>
            <a:off x="8882284" y="-1645970"/>
            <a:ext cx="1852304" cy="8069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6-10</a:t>
            </a:r>
            <a:endParaRPr lang="ko-KR" altLang="en-US" sz="36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144BAF33-3F99-470E-ABF2-87ADE670387F}"/>
              </a:ext>
            </a:extLst>
          </p:cNvPr>
          <p:cNvSpPr/>
          <p:nvPr/>
        </p:nvSpPr>
        <p:spPr>
          <a:xfrm>
            <a:off x="17578746" y="-1780339"/>
            <a:ext cx="1852304" cy="8069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6-11</a:t>
            </a:r>
            <a:endParaRPr lang="ko-KR" altLang="en-US" sz="3600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B9200EA-359D-4C39-95B6-12935A617142}"/>
              </a:ext>
            </a:extLst>
          </p:cNvPr>
          <p:cNvSpPr/>
          <p:nvPr/>
        </p:nvSpPr>
        <p:spPr>
          <a:xfrm>
            <a:off x="3193555" y="776586"/>
            <a:ext cx="1852304" cy="8069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6-12</a:t>
            </a:r>
            <a:endParaRPr lang="ko-KR" altLang="en-US" sz="3600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CBD4DB1-B956-48F5-875A-C6987E410731}"/>
              </a:ext>
            </a:extLst>
          </p:cNvPr>
          <p:cNvSpPr/>
          <p:nvPr/>
        </p:nvSpPr>
        <p:spPr>
          <a:xfrm>
            <a:off x="11574557" y="1841701"/>
            <a:ext cx="1852304" cy="8069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6-13</a:t>
            </a:r>
            <a:endParaRPr lang="ko-KR" altLang="en-US" sz="3600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84FBADE8-77B2-47EB-9DAD-B915224EC48B}"/>
              </a:ext>
            </a:extLst>
          </p:cNvPr>
          <p:cNvSpPr/>
          <p:nvPr/>
        </p:nvSpPr>
        <p:spPr>
          <a:xfrm>
            <a:off x="-2100539" y="8095561"/>
            <a:ext cx="1852304" cy="8069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6-14</a:t>
            </a:r>
            <a:endParaRPr lang="ko-KR" altLang="en-US" sz="36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08D03586-5EF0-4E15-9011-72FD76B7B3EA}"/>
              </a:ext>
            </a:extLst>
          </p:cNvPr>
          <p:cNvSpPr/>
          <p:nvPr/>
        </p:nvSpPr>
        <p:spPr>
          <a:xfrm>
            <a:off x="6342907" y="8151480"/>
            <a:ext cx="1852304" cy="8069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6-15</a:t>
            </a:r>
            <a:endParaRPr lang="ko-KR" altLang="en-US" sz="3600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76FAA835-1953-4278-AA99-F242D4D9E207}"/>
              </a:ext>
            </a:extLst>
          </p:cNvPr>
          <p:cNvSpPr/>
          <p:nvPr/>
        </p:nvSpPr>
        <p:spPr>
          <a:xfrm>
            <a:off x="-7654153" y="10509653"/>
            <a:ext cx="1852304" cy="8069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6-16</a:t>
            </a:r>
            <a:endParaRPr lang="ko-KR" altLang="en-US" sz="3600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C08C1FD2-6053-4623-8DCB-BAD49D46F2DE}"/>
              </a:ext>
            </a:extLst>
          </p:cNvPr>
          <p:cNvSpPr/>
          <p:nvPr/>
        </p:nvSpPr>
        <p:spPr>
          <a:xfrm>
            <a:off x="52809" y="11671212"/>
            <a:ext cx="1852304" cy="8069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6-17</a:t>
            </a:r>
            <a:endParaRPr lang="ko-KR" altLang="en-US" sz="36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C7895F9-6991-47CF-BD61-05FB8F7CECB8}"/>
              </a:ext>
            </a:extLst>
          </p:cNvPr>
          <p:cNvSpPr/>
          <p:nvPr/>
        </p:nvSpPr>
        <p:spPr>
          <a:xfrm>
            <a:off x="836567" y="12542057"/>
            <a:ext cx="4097188" cy="1767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/>
              <a:t>기존 화면 유지</a:t>
            </a:r>
            <a:endParaRPr lang="ko-KR" altLang="en-US" sz="36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007084DD-22BD-4980-963B-71B96A4F1157}"/>
              </a:ext>
            </a:extLst>
          </p:cNvPr>
          <p:cNvSpPr/>
          <p:nvPr/>
        </p:nvSpPr>
        <p:spPr>
          <a:xfrm>
            <a:off x="-12407360" y="13332183"/>
            <a:ext cx="1852304" cy="8069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6-18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32758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2437BC-B88A-4C0A-B3B8-5043F99FAFA1}"/>
              </a:ext>
            </a:extLst>
          </p:cNvPr>
          <p:cNvSpPr txBox="1"/>
          <p:nvPr/>
        </p:nvSpPr>
        <p:spPr>
          <a:xfrm>
            <a:off x="4207088" y="2967335"/>
            <a:ext cx="3777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/>
              <a:t>Wireframe</a:t>
            </a:r>
            <a:endParaRPr lang="ko-KR" altLang="en-US" sz="5400" b="1"/>
          </a:p>
        </p:txBody>
      </p:sp>
    </p:spTree>
    <p:extLst>
      <p:ext uri="{BB962C8B-B14F-4D97-AF65-F5344CB8AC3E}">
        <p14:creationId xmlns:p14="http://schemas.microsoft.com/office/powerpoint/2010/main" val="3902060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81506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메인 화면</a:t>
                      </a:r>
                      <a:r>
                        <a:rPr lang="en-US" altLang="ko-KR" sz="1600"/>
                        <a:t>(</a:t>
                      </a:r>
                      <a:r>
                        <a:rPr lang="ko-KR" altLang="en-US" sz="1600"/>
                        <a:t>로그인 </a:t>
                      </a:r>
                      <a:r>
                        <a:rPr lang="en-US" altLang="ko-KR" sz="1600"/>
                        <a:t>x)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INDEX</a:t>
                      </a:r>
                      <a:endParaRPr lang="ko-KR" altLang="en-US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0457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6930246-2C2F-4342-A8FF-CDB16648CAA4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A48092-521A-47A8-8CEC-CEA223EBB236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도움말   회원가입   로그인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88D11564-6CAA-4A79-9929-ED4FC8858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7C30E5A-F696-4AB4-9657-B40CA41D591C}"/>
              </a:ext>
            </a:extLst>
          </p:cNvPr>
          <p:cNvSpPr/>
          <p:nvPr/>
        </p:nvSpPr>
        <p:spPr>
          <a:xfrm>
            <a:off x="536895" y="1987062"/>
            <a:ext cx="2860646" cy="2763256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51FE3-B302-470E-9978-71AE1F60AA15}"/>
              </a:ext>
            </a:extLst>
          </p:cNvPr>
          <p:cNvSpPr txBox="1"/>
          <p:nvPr/>
        </p:nvSpPr>
        <p:spPr>
          <a:xfrm>
            <a:off x="536895" y="1974862"/>
            <a:ext cx="286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제주도의 특색 있는 숙소를 </a:t>
            </a:r>
            <a:endParaRPr lang="en-US" altLang="ko-KR" sz="1600"/>
          </a:p>
          <a:p>
            <a:r>
              <a:rPr lang="ko-KR" altLang="en-US" sz="1600"/>
              <a:t>예약하세요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6D121D-0486-4982-84D4-77FB623475F5}"/>
              </a:ext>
            </a:extLst>
          </p:cNvPr>
          <p:cNvSpPr/>
          <p:nvPr/>
        </p:nvSpPr>
        <p:spPr>
          <a:xfrm>
            <a:off x="738230" y="2992773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/>
              <a:t>모든 위치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D3DC6F-68AF-45C5-9130-19B806465C16}"/>
              </a:ext>
            </a:extLst>
          </p:cNvPr>
          <p:cNvSpPr/>
          <p:nvPr/>
        </p:nvSpPr>
        <p:spPr>
          <a:xfrm>
            <a:off x="738230" y="3509799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/>
              <a:t>연도</a:t>
            </a:r>
            <a:r>
              <a:rPr lang="en-US" altLang="ko-KR" sz="1050"/>
              <a:t>-</a:t>
            </a:r>
            <a:r>
              <a:rPr lang="ko-KR" altLang="en-US" sz="1050"/>
              <a:t>월</a:t>
            </a:r>
            <a:r>
              <a:rPr lang="en-US" altLang="ko-KR" sz="1050"/>
              <a:t>-</a:t>
            </a:r>
            <a:r>
              <a:rPr lang="ko-KR" altLang="en-US" sz="1050"/>
              <a:t>일           연도</a:t>
            </a:r>
            <a:r>
              <a:rPr lang="en-US" altLang="ko-KR" sz="1050"/>
              <a:t>-</a:t>
            </a:r>
            <a:r>
              <a:rPr lang="ko-KR" altLang="en-US" sz="1050"/>
              <a:t>월</a:t>
            </a:r>
            <a:r>
              <a:rPr lang="en-US" altLang="ko-KR" sz="1050"/>
              <a:t>-</a:t>
            </a:r>
            <a:r>
              <a:rPr lang="ko-KR" altLang="en-US" sz="1050"/>
              <a:t>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E9AF6C-1027-4722-9EE4-2EA11BF2A6D2}"/>
              </a:ext>
            </a:extLst>
          </p:cNvPr>
          <p:cNvSpPr/>
          <p:nvPr/>
        </p:nvSpPr>
        <p:spPr>
          <a:xfrm>
            <a:off x="738230" y="4094184"/>
            <a:ext cx="645953" cy="236987"/>
          </a:xfrm>
          <a:prstGeom prst="rect">
            <a:avLst/>
          </a:prstGeom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50B5EE-0131-44E7-81AF-D561E30B0BBE}"/>
              </a:ext>
            </a:extLst>
          </p:cNvPr>
          <p:cNvCxnSpPr>
            <a:cxnSpLocks/>
          </p:cNvCxnSpPr>
          <p:nvPr/>
        </p:nvCxnSpPr>
        <p:spPr>
          <a:xfrm>
            <a:off x="1971413" y="3509799"/>
            <a:ext cx="0" cy="236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DAE3AC-6558-4100-953F-1F51C849806D}"/>
              </a:ext>
            </a:extLst>
          </p:cNvPr>
          <p:cNvSpPr txBox="1"/>
          <p:nvPr/>
        </p:nvSpPr>
        <p:spPr>
          <a:xfrm>
            <a:off x="662729" y="2744643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목적지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83A3A-8E3C-46AF-AEA2-CE9C875E038B}"/>
              </a:ext>
            </a:extLst>
          </p:cNvPr>
          <p:cNvSpPr txBox="1"/>
          <p:nvPr/>
        </p:nvSpPr>
        <p:spPr>
          <a:xfrm>
            <a:off x="1900104" y="3268041"/>
            <a:ext cx="708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체크아웃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970028-8383-45B7-AECE-B4835F0B86E4}"/>
              </a:ext>
            </a:extLst>
          </p:cNvPr>
          <p:cNvSpPr txBox="1"/>
          <p:nvPr/>
        </p:nvSpPr>
        <p:spPr>
          <a:xfrm>
            <a:off x="654340" y="324870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체크인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CE0EDD6-EE1D-449B-9BE8-97A3DE25E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527" y="3512932"/>
            <a:ext cx="230688" cy="22546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11F9C6D-2BB0-4A47-95B0-88B39603C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842" y="3512932"/>
            <a:ext cx="230688" cy="2254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069B7B-FE5F-4717-B065-22EB23D0CF86}"/>
              </a:ext>
            </a:extLst>
          </p:cNvPr>
          <p:cNvSpPr txBox="1"/>
          <p:nvPr/>
        </p:nvSpPr>
        <p:spPr>
          <a:xfrm>
            <a:off x="662729" y="379999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인원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FD8330-84CE-48B4-84CB-0039D52E8BD8}"/>
              </a:ext>
            </a:extLst>
          </p:cNvPr>
          <p:cNvSpPr/>
          <p:nvPr/>
        </p:nvSpPr>
        <p:spPr>
          <a:xfrm>
            <a:off x="2525086" y="4177717"/>
            <a:ext cx="671120" cy="371568"/>
          </a:xfrm>
          <a:prstGeom prst="roundRect">
            <a:avLst/>
          </a:prstGeom>
          <a:solidFill>
            <a:srgbClr val="EB4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EC8B55-4E5C-4232-85A5-6A5148CD8409}"/>
              </a:ext>
            </a:extLst>
          </p:cNvPr>
          <p:cNvSpPr/>
          <p:nvPr/>
        </p:nvSpPr>
        <p:spPr>
          <a:xfrm>
            <a:off x="345813" y="6014907"/>
            <a:ext cx="8294848" cy="693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0" i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Copyright © </a:t>
            </a:r>
            <a:r>
              <a:rPr lang="en-US" altLang="ko-KR" sz="1200" b="0" i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Jejubnb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2022</a:t>
            </a:r>
            <a:endParaRPr lang="ko-KR" alt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764219D-37A2-4AC0-AD40-BA359D9DEDF8}"/>
              </a:ext>
            </a:extLst>
          </p:cNvPr>
          <p:cNvSpPr/>
          <p:nvPr/>
        </p:nvSpPr>
        <p:spPr>
          <a:xfrm>
            <a:off x="1174458" y="272977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58F36B3-4EE1-43E3-A85F-08652CB9E305}"/>
              </a:ext>
            </a:extLst>
          </p:cNvPr>
          <p:cNvSpPr/>
          <p:nvPr/>
        </p:nvSpPr>
        <p:spPr>
          <a:xfrm>
            <a:off x="1174457" y="325244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6E47D53-EE7A-4E4A-956B-0B3E6DF97756}"/>
              </a:ext>
            </a:extLst>
          </p:cNvPr>
          <p:cNvSpPr/>
          <p:nvPr/>
        </p:nvSpPr>
        <p:spPr>
          <a:xfrm>
            <a:off x="2537666" y="325244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2C7C67B-BEB3-4833-B412-8077DE06E529}"/>
              </a:ext>
            </a:extLst>
          </p:cNvPr>
          <p:cNvSpPr/>
          <p:nvPr/>
        </p:nvSpPr>
        <p:spPr>
          <a:xfrm>
            <a:off x="1174456" y="382422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2F2F259-C132-4439-9208-70DEF7EA057F}"/>
              </a:ext>
            </a:extLst>
          </p:cNvPr>
          <p:cNvSpPr/>
          <p:nvPr/>
        </p:nvSpPr>
        <p:spPr>
          <a:xfrm>
            <a:off x="2219596" y="424500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2D1140BA-3177-4854-AB69-8A5910699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63633"/>
              </p:ext>
            </p:extLst>
          </p:nvPr>
        </p:nvGraphicFramePr>
        <p:xfrm>
          <a:off x="8820091" y="1243233"/>
          <a:ext cx="3294078" cy="448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기능명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로그인 여부 검사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로그인을 한 사용자만 목적지 검색 기능을</a:t>
                      </a:r>
                      <a:endParaRPr lang="en-US" altLang="ko-KR" sz="1000"/>
                    </a:p>
                    <a:p>
                      <a:pPr latinLnBrk="1"/>
                      <a:r>
                        <a:rPr lang="ko-KR" altLang="en-US" sz="1000"/>
                        <a:t>이용할 수 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목적지 입력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숙박 시설 이름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숙박 시설의 주소를 입력한다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공백으로 </a:t>
                      </a:r>
                      <a:r>
                        <a:rPr lang="ko-KR" altLang="en-US" sz="1000" err="1"/>
                        <a:t>낫두면</a:t>
                      </a:r>
                      <a:r>
                        <a:rPr lang="ko-KR" altLang="en-US" sz="1000"/>
                        <a:t> 안 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체크인 날짜 입력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연도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월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일 각각 숫자를 넣어서 체크인할 날짜  를 입력한다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또는 달력 버튼을 클릭해서 체크인할 날짜를 입력한다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체크인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체크아웃은 현재 날짜 이전의 날짜를 입력할 수 없습니다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체크인보다 늦거나 같은 체크아웃 날짜는 입력할 수 없습니다</a:t>
                      </a:r>
                      <a:r>
                        <a:rPr lang="en-US" altLang="ko-KR" sz="1000"/>
                        <a:t>.</a:t>
                      </a:r>
                      <a:r>
                        <a:rPr lang="ko-KR" altLang="en-US" sz="1000"/>
                        <a:t> </a:t>
                      </a:r>
                      <a:endParaRPr lang="en-US" altLang="ko-K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인원 수 입력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-1</a:t>
                      </a:r>
                      <a:r>
                        <a:rPr lang="ko-KR" altLang="en-US" sz="1000"/>
                        <a:t>명부터 </a:t>
                      </a:r>
                      <a:r>
                        <a:rPr lang="en-US" altLang="ko-KR" sz="1000"/>
                        <a:t>100</a:t>
                      </a:r>
                      <a:r>
                        <a:rPr lang="ko-KR" altLang="en-US" sz="1000"/>
                        <a:t>명 사이의 숙박을 할 인원을 입력한다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증감을 클릭해서 인원 수를 입력한다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목적지 검색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입력한 목적지를 토대로 숙박 시설 이름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숙박 시설 주소를 검색한다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목적지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체크인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체크아웃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인원 모두 </a:t>
                      </a:r>
                      <a:r>
                        <a:rPr lang="ko-KR" altLang="en-US" sz="1000" err="1"/>
                        <a:t>입력값이</a:t>
                      </a:r>
                      <a:r>
                        <a:rPr lang="ko-KR" altLang="en-US" sz="1000"/>
                        <a:t> 있어야 한다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066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0420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INDEX &gt; </a:t>
                      </a:r>
                      <a:r>
                        <a:rPr lang="ko-KR" altLang="en-US" sz="1600"/>
                        <a:t>회원가입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5320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53D3E82-50CC-4823-B7B1-26C81875E0AE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605153-8DFE-4BF6-8499-D4F0DD9E91D9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도움말   로그인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EA6B947C-2737-4566-A76F-9C099D20E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3B685AA-8AED-4654-97B4-87642242504D}"/>
              </a:ext>
            </a:extLst>
          </p:cNvPr>
          <p:cNvSpPr/>
          <p:nvPr/>
        </p:nvSpPr>
        <p:spPr>
          <a:xfrm>
            <a:off x="1770077" y="2128170"/>
            <a:ext cx="5436066" cy="3496648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D87FCB-506A-4AB9-9CF4-B5C81788B332}"/>
              </a:ext>
            </a:extLst>
          </p:cNvPr>
          <p:cNvSpPr/>
          <p:nvPr/>
        </p:nvSpPr>
        <p:spPr>
          <a:xfrm>
            <a:off x="3745685" y="2559717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ID</a:t>
            </a:r>
            <a:endParaRPr lang="ko-KR" altLang="en-US" sz="10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78B5C-DA20-4FD5-B9B7-87C271691112}"/>
              </a:ext>
            </a:extLst>
          </p:cNvPr>
          <p:cNvSpPr txBox="1"/>
          <p:nvPr/>
        </p:nvSpPr>
        <p:spPr>
          <a:xfrm>
            <a:off x="1807136" y="2161987"/>
            <a:ext cx="71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회원가입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139F3B-F492-4C21-A6FD-F103CE32E168}"/>
              </a:ext>
            </a:extLst>
          </p:cNvPr>
          <p:cNvSpPr txBox="1"/>
          <p:nvPr/>
        </p:nvSpPr>
        <p:spPr>
          <a:xfrm>
            <a:off x="2993240" y="2563489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2635C84-12E7-40FF-A38D-FA759DA54BB2}"/>
              </a:ext>
            </a:extLst>
          </p:cNvPr>
          <p:cNvSpPr/>
          <p:nvPr/>
        </p:nvSpPr>
        <p:spPr>
          <a:xfrm>
            <a:off x="3776430" y="5125835"/>
            <a:ext cx="494960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확인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B17C571-3BF8-433D-B636-EE4CA7CFA4C7}"/>
              </a:ext>
            </a:extLst>
          </p:cNvPr>
          <p:cNvSpPr/>
          <p:nvPr/>
        </p:nvSpPr>
        <p:spPr>
          <a:xfrm>
            <a:off x="2558300" y="256904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289B6F7-21C1-4C1B-B112-99B356BD61C9}"/>
              </a:ext>
            </a:extLst>
          </p:cNvPr>
          <p:cNvSpPr/>
          <p:nvPr/>
        </p:nvSpPr>
        <p:spPr>
          <a:xfrm>
            <a:off x="2558300" y="305509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33E1F96-574A-4A07-AD4A-32F6C7285B22}"/>
              </a:ext>
            </a:extLst>
          </p:cNvPr>
          <p:cNvSpPr/>
          <p:nvPr/>
        </p:nvSpPr>
        <p:spPr>
          <a:xfrm>
            <a:off x="2554800" y="3367559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01E99E4-B4DE-4960-B814-013EFA85DC84}"/>
              </a:ext>
            </a:extLst>
          </p:cNvPr>
          <p:cNvSpPr/>
          <p:nvPr/>
        </p:nvSpPr>
        <p:spPr>
          <a:xfrm>
            <a:off x="2558636" y="369233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75BACA0-28EB-4E72-9B95-A56CFF8C20E2}"/>
              </a:ext>
            </a:extLst>
          </p:cNvPr>
          <p:cNvSpPr/>
          <p:nvPr/>
        </p:nvSpPr>
        <p:spPr>
          <a:xfrm>
            <a:off x="2554800" y="4160355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graphicFrame>
        <p:nvGraphicFramePr>
          <p:cNvPr id="27" name="표 33">
            <a:extLst>
              <a:ext uri="{FF2B5EF4-FFF2-40B4-BE49-F238E27FC236}">
                <a16:creationId xmlns:a16="http://schemas.microsoft.com/office/drawing/2014/main" id="{6E6853D0-F386-4BCE-A1F1-2037AD9CA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128111"/>
              </p:ext>
            </p:extLst>
          </p:nvPr>
        </p:nvGraphicFramePr>
        <p:xfrm>
          <a:off x="8820091" y="1243233"/>
          <a:ext cx="3294078" cy="527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기능명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아이디 유효성과</a:t>
                      </a:r>
                      <a:r>
                        <a:rPr lang="en-US" altLang="ko-KR" sz="1000" b="1"/>
                        <a:t> </a:t>
                      </a:r>
                      <a:r>
                        <a:rPr lang="ko-KR" altLang="en-US" sz="1000" b="1"/>
                        <a:t>중복 검사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아이디는 </a:t>
                      </a:r>
                      <a:r>
                        <a:rPr lang="en-US" altLang="ko-KR" sz="1000"/>
                        <a:t>4</a:t>
                      </a:r>
                      <a:r>
                        <a:rPr lang="ko-KR" altLang="en-US" sz="1000"/>
                        <a:t>자리 이상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 소문자와 숫자로만 입력합니다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중복된 아이디는 사용할 수 없습니다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공백으로 두면 안 됩니다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비밀번호 유효성 검사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비밀번호는 </a:t>
                      </a:r>
                      <a:r>
                        <a:rPr lang="en-US" altLang="ko-KR" sz="1000"/>
                        <a:t>8</a:t>
                      </a:r>
                      <a:r>
                        <a:rPr lang="ko-KR" altLang="en-US" sz="1000"/>
                        <a:t>자리 이상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 대소문자와 숫자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특수문자를 사용해서 입력합니다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공백으로 두면 안 됩니다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이름 유효성 검사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이름은 한글로만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공백으로 두면 안 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이메일 유효성과 중복 검사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이메일은 </a:t>
                      </a:r>
                      <a:r>
                        <a:rPr lang="en-US" altLang="ko-KR" sz="1000">
                          <a:hlinkClick r:id="rId4"/>
                        </a:rPr>
                        <a:t>***@***.(com,net</a:t>
                      </a:r>
                      <a:r>
                        <a:rPr lang="en-US" altLang="ko-KR" sz="1000"/>
                        <a:t> </a:t>
                      </a:r>
                      <a:r>
                        <a:rPr lang="ko-KR" altLang="en-US" sz="1000"/>
                        <a:t>등</a:t>
                      </a:r>
                      <a:r>
                        <a:rPr lang="en-US" altLang="ko-KR" sz="1000"/>
                        <a:t>) </a:t>
                      </a:r>
                      <a:r>
                        <a:rPr lang="ko-KR" altLang="en-US" sz="1000"/>
                        <a:t>형태로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중복된 이메일은 사용할 수 없습니다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공백으로 두면 안 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연락처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연락처는 </a:t>
                      </a:r>
                      <a:r>
                        <a:rPr lang="en-US" altLang="ko-KR" sz="1000"/>
                        <a:t>‘-’ </a:t>
                      </a:r>
                      <a:r>
                        <a:rPr lang="ko-KR" altLang="en-US" sz="1000"/>
                        <a:t>없이 </a:t>
                      </a:r>
                      <a:r>
                        <a:rPr lang="en-US" altLang="ko-KR" sz="1000"/>
                        <a:t>‘010’</a:t>
                      </a:r>
                      <a:r>
                        <a:rPr lang="ko-KR" altLang="en-US" sz="1000"/>
                        <a:t>을 시작으로 숫자 </a:t>
                      </a:r>
                      <a:r>
                        <a:rPr lang="en-US" altLang="ko-KR" sz="1000"/>
                        <a:t>11</a:t>
                      </a:r>
                      <a:r>
                        <a:rPr lang="ko-KR" altLang="en-US" sz="1000"/>
                        <a:t>자리</a:t>
                      </a:r>
                      <a:endParaRPr lang="en-US" altLang="ko-KR" sz="1000"/>
                    </a:p>
                    <a:p>
                      <a:pPr latinLnBrk="1"/>
                      <a:r>
                        <a:rPr lang="ko-KR" altLang="en-US" sz="1000"/>
                        <a:t>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중복된 연락처는 사용할 수 없습니다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공백으로 두면 안 됩니다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/>
                        <a:t>생년월일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생년월일은 숫자로 </a:t>
                      </a:r>
                      <a:r>
                        <a:rPr lang="en-US" altLang="ko-KR" sz="1000"/>
                        <a:t>8</a:t>
                      </a:r>
                      <a:r>
                        <a:rPr lang="ko-KR" altLang="en-US" sz="1000"/>
                        <a:t>자리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공백으로 두면 안 됩니다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6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확인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모든 </a:t>
                      </a:r>
                      <a:r>
                        <a:rPr lang="ko-KR" altLang="en-US" sz="1000" err="1"/>
                        <a:t>필드값이</a:t>
                      </a:r>
                      <a:r>
                        <a:rPr lang="ko-KR" altLang="en-US" sz="1000"/>
                        <a:t> 유효성과 중복 검사를 통과했을 때 확인을 눌러 회원가입을 할 수 있습니다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74433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5498F2F-9DF5-4FD5-A937-1F61E82793B7}"/>
              </a:ext>
            </a:extLst>
          </p:cNvPr>
          <p:cNvSpPr/>
          <p:nvPr/>
        </p:nvSpPr>
        <p:spPr>
          <a:xfrm>
            <a:off x="1776600" y="2128170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88C0DCE-1C82-4679-8564-8914AAC327BE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33070C-4C26-401A-8ED7-772B31653072}"/>
              </a:ext>
            </a:extLst>
          </p:cNvPr>
          <p:cNvSpPr/>
          <p:nvPr/>
        </p:nvSpPr>
        <p:spPr>
          <a:xfrm>
            <a:off x="3745684" y="3060423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PASSWORD</a:t>
            </a:r>
            <a:endParaRPr lang="ko-KR" altLang="en-US" sz="105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A08CEA-0667-4356-9CD6-8E59F2FFE12E}"/>
              </a:ext>
            </a:extLst>
          </p:cNvPr>
          <p:cNvSpPr/>
          <p:nvPr/>
        </p:nvSpPr>
        <p:spPr>
          <a:xfrm>
            <a:off x="3745682" y="338410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NAME</a:t>
            </a:r>
            <a:endParaRPr lang="ko-KR" altLang="en-US" sz="105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74C82D-FBDE-40AF-815E-53DF2049F2AF}"/>
              </a:ext>
            </a:extLst>
          </p:cNvPr>
          <p:cNvSpPr/>
          <p:nvPr/>
        </p:nvSpPr>
        <p:spPr>
          <a:xfrm>
            <a:off x="3745682" y="3677615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ex)aaa@aaa.com</a:t>
            </a:r>
            <a:endParaRPr lang="ko-KR" altLang="en-US" sz="105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F28DEB-F11E-47BE-B18A-89E4A56C4BCB}"/>
              </a:ext>
            </a:extLst>
          </p:cNvPr>
          <p:cNvSpPr/>
          <p:nvPr/>
        </p:nvSpPr>
        <p:spPr>
          <a:xfrm>
            <a:off x="3745681" y="4160355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‘-’</a:t>
            </a:r>
            <a:r>
              <a:rPr lang="ko-KR" altLang="en-US" sz="1050"/>
              <a:t> 없이 번호만 입력해 주세요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56445E-A4A4-4D9A-A805-D55917BC825E}"/>
              </a:ext>
            </a:extLst>
          </p:cNvPr>
          <p:cNvSpPr/>
          <p:nvPr/>
        </p:nvSpPr>
        <p:spPr>
          <a:xfrm>
            <a:off x="3745680" y="4643095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ex)19990815</a:t>
            </a:r>
            <a:endParaRPr lang="ko-KR" altLang="en-US" sz="105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5C81E4-B6CD-43B9-9C10-51F601FE36F0}"/>
              </a:ext>
            </a:extLst>
          </p:cNvPr>
          <p:cNvSpPr/>
          <p:nvPr/>
        </p:nvSpPr>
        <p:spPr>
          <a:xfrm>
            <a:off x="3754071" y="2806017"/>
            <a:ext cx="509865" cy="167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/>
              <a:t>중복확인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F8FE29F-742D-4039-8131-C0C6335C054B}"/>
              </a:ext>
            </a:extLst>
          </p:cNvPr>
          <p:cNvSpPr/>
          <p:nvPr/>
        </p:nvSpPr>
        <p:spPr>
          <a:xfrm>
            <a:off x="3754071" y="3912703"/>
            <a:ext cx="509865" cy="167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/>
              <a:t>중복확인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D3A2F44-86D9-4EA5-9C11-8624EDA13611}"/>
              </a:ext>
            </a:extLst>
          </p:cNvPr>
          <p:cNvSpPr/>
          <p:nvPr/>
        </p:nvSpPr>
        <p:spPr>
          <a:xfrm>
            <a:off x="3754071" y="4407276"/>
            <a:ext cx="509865" cy="167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/>
              <a:t>중복확인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E3A3E0-BDD0-45AE-9740-FD49CF10F8C0}"/>
              </a:ext>
            </a:extLst>
          </p:cNvPr>
          <p:cNvSpPr txBox="1"/>
          <p:nvPr/>
        </p:nvSpPr>
        <p:spPr>
          <a:xfrm>
            <a:off x="2994866" y="3027502"/>
            <a:ext cx="720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비밀번호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F489BD-270A-49A0-83AB-938DBBD85664}"/>
              </a:ext>
            </a:extLst>
          </p:cNvPr>
          <p:cNvSpPr txBox="1"/>
          <p:nvPr/>
        </p:nvSpPr>
        <p:spPr>
          <a:xfrm>
            <a:off x="2993240" y="3379485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이름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EF45E8-8CF4-4EFE-BEBE-0A7722E028F6}"/>
              </a:ext>
            </a:extLst>
          </p:cNvPr>
          <p:cNvSpPr txBox="1"/>
          <p:nvPr/>
        </p:nvSpPr>
        <p:spPr>
          <a:xfrm>
            <a:off x="2986477" y="3724701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이메일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3D22EC-C8A1-4772-A088-49364B60A46F}"/>
              </a:ext>
            </a:extLst>
          </p:cNvPr>
          <p:cNvSpPr txBox="1"/>
          <p:nvPr/>
        </p:nvSpPr>
        <p:spPr>
          <a:xfrm>
            <a:off x="2986477" y="4170186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연락처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423D34-4E3C-4A1A-B9AA-6E1780B7A62B}"/>
              </a:ext>
            </a:extLst>
          </p:cNvPr>
          <p:cNvSpPr txBox="1"/>
          <p:nvPr/>
        </p:nvSpPr>
        <p:spPr>
          <a:xfrm>
            <a:off x="2993240" y="4611024"/>
            <a:ext cx="72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생년월일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485FE77-1A4F-4B3E-9351-6CBAF82D563E}"/>
              </a:ext>
            </a:extLst>
          </p:cNvPr>
          <p:cNvSpPr/>
          <p:nvPr/>
        </p:nvSpPr>
        <p:spPr>
          <a:xfrm>
            <a:off x="2566800" y="4615640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C81900F-21F9-4D6F-ACAE-4FFCE0DC9BCA}"/>
              </a:ext>
            </a:extLst>
          </p:cNvPr>
          <p:cNvSpPr/>
          <p:nvPr/>
        </p:nvSpPr>
        <p:spPr>
          <a:xfrm>
            <a:off x="3405699" y="5168383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607898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6052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INDEX &gt; </a:t>
                      </a:r>
                      <a:r>
                        <a:rPr lang="ko-KR" altLang="en-US" sz="1600"/>
                        <a:t>로그인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08844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5D0B30AE-6E4B-475E-8DB1-E62AC849F645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E11F3B-85A7-4CBD-AC69-413E3B3DD6D5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도움말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555F976-1618-457B-BA15-0E123B55B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ACF7357-B33C-4CF5-AC2B-B76290918FB8}"/>
              </a:ext>
            </a:extLst>
          </p:cNvPr>
          <p:cNvSpPr/>
          <p:nvPr/>
        </p:nvSpPr>
        <p:spPr>
          <a:xfrm>
            <a:off x="1770077" y="2128170"/>
            <a:ext cx="5436066" cy="3496648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828A89-EA8C-4752-B21E-B58E4B6BC1C8}"/>
              </a:ext>
            </a:extLst>
          </p:cNvPr>
          <p:cNvSpPr/>
          <p:nvPr/>
        </p:nvSpPr>
        <p:spPr>
          <a:xfrm>
            <a:off x="3745685" y="2559717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ID</a:t>
            </a:r>
            <a:endParaRPr lang="ko-KR" alt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D29D0-2179-4813-9D28-B1B14350D69E}"/>
              </a:ext>
            </a:extLst>
          </p:cNvPr>
          <p:cNvSpPr txBox="1"/>
          <p:nvPr/>
        </p:nvSpPr>
        <p:spPr>
          <a:xfrm>
            <a:off x="1807136" y="2161987"/>
            <a:ext cx="71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로그인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E46354-7200-4533-B3DA-225B8281BC72}"/>
              </a:ext>
            </a:extLst>
          </p:cNvPr>
          <p:cNvSpPr txBox="1"/>
          <p:nvPr/>
        </p:nvSpPr>
        <p:spPr>
          <a:xfrm>
            <a:off x="2993240" y="2563489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6129EBA-C2EA-4C66-95F6-C520CEBB8DA4}"/>
              </a:ext>
            </a:extLst>
          </p:cNvPr>
          <p:cNvSpPr/>
          <p:nvPr/>
        </p:nvSpPr>
        <p:spPr>
          <a:xfrm>
            <a:off x="3762462" y="3824548"/>
            <a:ext cx="616591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로그인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AE52A83-1BEB-4536-AFD2-EEAE80963488}"/>
              </a:ext>
            </a:extLst>
          </p:cNvPr>
          <p:cNvSpPr/>
          <p:nvPr/>
        </p:nvSpPr>
        <p:spPr>
          <a:xfrm>
            <a:off x="2558300" y="256904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4151F12-AB77-4C05-9817-4B6CA5BA402F}"/>
              </a:ext>
            </a:extLst>
          </p:cNvPr>
          <p:cNvSpPr/>
          <p:nvPr/>
        </p:nvSpPr>
        <p:spPr>
          <a:xfrm>
            <a:off x="2558300" y="305509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graphicFrame>
        <p:nvGraphicFramePr>
          <p:cNvPr id="18" name="표 33">
            <a:extLst>
              <a:ext uri="{FF2B5EF4-FFF2-40B4-BE49-F238E27FC236}">
                <a16:creationId xmlns:a16="http://schemas.microsoft.com/office/drawing/2014/main" id="{3B1FCA81-156B-4F9D-AAED-916780360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632516"/>
              </p:ext>
            </p:extLst>
          </p:nvPr>
        </p:nvGraphicFramePr>
        <p:xfrm>
          <a:off x="8820091" y="1243233"/>
          <a:ext cx="3294078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기능명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아이디 입력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사용자의 아이디를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공백으로 두면 안 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비밀번호 입력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사용자의 비밀번호를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공백으로 두면 안 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아이디 기억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아이디 기억 체크박스를 체크하고 로그인에 성공하면 로그아웃 후 다음 로그인을 진행할 때 아이디에 이전 아이디가 입력됩니다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로그인 가능 여부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사용자의 아이디와 비밀번호를 잘 입력했는지 확인 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아이디나 비밀번호가 잘못 입력됐을 시 로그인이 되지 않고 로그인 화면이 유지됩니다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로그인 성공 시 메인 화면으로 이동합니다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회원가입 화면으로 이동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이 링크를 클릭 시 회원가입 화면으로 이동합니다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/>
                        <a:t>아이디 찾기 화면으로 이동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이 링크를 클릭 시 아이디를 찾는 화면으로 이동합니다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6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/>
                        <a:t>비밀번호 찾기 화면으로 이동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이 링크를 클릭 시 비밀번호를 찾는 화면으로 이동합니다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74433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0875CC7-8D19-4121-98D3-B5CEA781B1D0}"/>
              </a:ext>
            </a:extLst>
          </p:cNvPr>
          <p:cNvSpPr/>
          <p:nvPr/>
        </p:nvSpPr>
        <p:spPr>
          <a:xfrm>
            <a:off x="1776600" y="2134607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CF98571-1425-45CB-B5CA-D6793E32F2F7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AADC0C-BEE8-401C-9999-F353177A1338}"/>
              </a:ext>
            </a:extLst>
          </p:cNvPr>
          <p:cNvSpPr/>
          <p:nvPr/>
        </p:nvSpPr>
        <p:spPr>
          <a:xfrm>
            <a:off x="3745684" y="3060423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PASSWORD</a:t>
            </a:r>
            <a:endParaRPr lang="ko-KR" altLang="en-US" sz="105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12E5F5-CF75-42C6-BD8E-4919CB5ECB12}"/>
              </a:ext>
            </a:extLst>
          </p:cNvPr>
          <p:cNvSpPr txBox="1"/>
          <p:nvPr/>
        </p:nvSpPr>
        <p:spPr>
          <a:xfrm>
            <a:off x="2883194" y="3045858"/>
            <a:ext cx="720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비밀번호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5DFDBA-90F7-4352-A858-021EB091D646}"/>
              </a:ext>
            </a:extLst>
          </p:cNvPr>
          <p:cNvSpPr txBox="1"/>
          <p:nvPr/>
        </p:nvSpPr>
        <p:spPr>
          <a:xfrm>
            <a:off x="3657016" y="3437479"/>
            <a:ext cx="17087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/>
              <a:t>□ 아이디 기억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39E094-FF43-4E6A-A16B-02D56123F45B}"/>
              </a:ext>
            </a:extLst>
          </p:cNvPr>
          <p:cNvSpPr txBox="1"/>
          <p:nvPr/>
        </p:nvSpPr>
        <p:spPr>
          <a:xfrm>
            <a:off x="4379053" y="3844240"/>
            <a:ext cx="39763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>
                <a:solidFill>
                  <a:srgbClr val="0462FC"/>
                </a:solidFill>
              </a:rPr>
              <a:t>회원이 </a:t>
            </a:r>
            <a:r>
              <a:rPr lang="ko-KR" altLang="en-US" sz="700" err="1">
                <a:solidFill>
                  <a:srgbClr val="0462FC"/>
                </a:solidFill>
              </a:rPr>
              <a:t>아니신가요</a:t>
            </a:r>
            <a:r>
              <a:rPr lang="en-US" altLang="ko-KR" sz="700">
                <a:solidFill>
                  <a:srgbClr val="0462FC"/>
                </a:solidFill>
              </a:rPr>
              <a:t>? </a:t>
            </a:r>
            <a:r>
              <a:rPr lang="ko-KR" altLang="en-US" sz="700">
                <a:solidFill>
                  <a:srgbClr val="0462FC"/>
                </a:solidFill>
              </a:rPr>
              <a:t>아이디를 잊으셨나요</a:t>
            </a:r>
            <a:r>
              <a:rPr lang="en-US" altLang="ko-KR" sz="700">
                <a:solidFill>
                  <a:srgbClr val="0462FC"/>
                </a:solidFill>
              </a:rPr>
              <a:t>? </a:t>
            </a:r>
            <a:r>
              <a:rPr lang="ko-KR" altLang="en-US" sz="700">
                <a:solidFill>
                  <a:srgbClr val="0462FC"/>
                </a:solidFill>
              </a:rPr>
              <a:t>비밀번호를 잊으셨나요</a:t>
            </a:r>
            <a:r>
              <a:rPr lang="en-US" altLang="ko-KR" sz="700">
                <a:solidFill>
                  <a:srgbClr val="0462FC"/>
                </a:solidFill>
              </a:rPr>
              <a:t>?</a:t>
            </a:r>
            <a:endParaRPr lang="ko-KR" altLang="en-US" sz="700">
              <a:solidFill>
                <a:srgbClr val="0462FC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09D2AE6-9C68-4040-87B1-140BE36320A5}"/>
              </a:ext>
            </a:extLst>
          </p:cNvPr>
          <p:cNvSpPr/>
          <p:nvPr/>
        </p:nvSpPr>
        <p:spPr>
          <a:xfrm>
            <a:off x="3405699" y="3442095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7449BB6-8A2C-4F34-BCCE-B5DB24CA8D7E}"/>
              </a:ext>
            </a:extLst>
          </p:cNvPr>
          <p:cNvSpPr/>
          <p:nvPr/>
        </p:nvSpPr>
        <p:spPr>
          <a:xfrm>
            <a:off x="3405698" y="3831888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F3BFC60-07C5-4AEA-BF35-D391D15936A4}"/>
              </a:ext>
            </a:extLst>
          </p:cNvPr>
          <p:cNvSpPr/>
          <p:nvPr/>
        </p:nvSpPr>
        <p:spPr>
          <a:xfrm>
            <a:off x="4743743" y="4030982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514C30C-EA57-4EAC-93A8-7955A792E8FD}"/>
              </a:ext>
            </a:extLst>
          </p:cNvPr>
          <p:cNvSpPr/>
          <p:nvPr/>
        </p:nvSpPr>
        <p:spPr>
          <a:xfrm>
            <a:off x="5593827" y="4028460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32334CB-8CD1-4DDF-A7C5-04FE18C26071}"/>
              </a:ext>
            </a:extLst>
          </p:cNvPr>
          <p:cNvSpPr/>
          <p:nvPr/>
        </p:nvSpPr>
        <p:spPr>
          <a:xfrm>
            <a:off x="6406513" y="404468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178186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769074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아이디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INDEX &gt; </a:t>
                      </a:r>
                      <a:r>
                        <a:rPr lang="ko-KR" altLang="en-US" sz="1600"/>
                        <a:t>로그인 </a:t>
                      </a:r>
                      <a:r>
                        <a:rPr lang="en-US" altLang="ko-KR" sz="1600"/>
                        <a:t>&gt; </a:t>
                      </a:r>
                      <a:r>
                        <a:rPr lang="ko-KR" altLang="en-US" sz="1600"/>
                        <a:t>아이디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162603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9582-1DB9-46AA-9C7E-099BF187DA28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FBA7CB-E67E-4238-88F0-1735D699E61F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도움말   회원가입   로그인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90DEA1E-3C6D-45EF-8934-426AE091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BAA715-F1E3-47B8-B27B-1815B205E024}"/>
              </a:ext>
            </a:extLst>
          </p:cNvPr>
          <p:cNvSpPr/>
          <p:nvPr/>
        </p:nvSpPr>
        <p:spPr>
          <a:xfrm>
            <a:off x="1770077" y="2128170"/>
            <a:ext cx="5436066" cy="3496648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ACB122-A842-477F-ACCB-C77BC0258D11}"/>
              </a:ext>
            </a:extLst>
          </p:cNvPr>
          <p:cNvSpPr/>
          <p:nvPr/>
        </p:nvSpPr>
        <p:spPr>
          <a:xfrm>
            <a:off x="3745685" y="2559717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NAME</a:t>
            </a:r>
            <a:endParaRPr lang="ko-KR" alt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86F63-3627-42CE-8294-D895A533BDD4}"/>
              </a:ext>
            </a:extLst>
          </p:cNvPr>
          <p:cNvSpPr txBox="1"/>
          <p:nvPr/>
        </p:nvSpPr>
        <p:spPr>
          <a:xfrm>
            <a:off x="1807136" y="2161987"/>
            <a:ext cx="894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 찾기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859B439-8839-4406-B252-351D8B82FF56}"/>
              </a:ext>
            </a:extLst>
          </p:cNvPr>
          <p:cNvSpPr/>
          <p:nvPr/>
        </p:nvSpPr>
        <p:spPr>
          <a:xfrm>
            <a:off x="3796019" y="3535785"/>
            <a:ext cx="515922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확인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3068F5-1E37-4C9C-83FD-6827DB83ED0C}"/>
              </a:ext>
            </a:extLst>
          </p:cNvPr>
          <p:cNvSpPr/>
          <p:nvPr/>
        </p:nvSpPr>
        <p:spPr>
          <a:xfrm>
            <a:off x="2558300" y="256904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F163F0-786F-4F6B-AABF-512677E4047B}"/>
              </a:ext>
            </a:extLst>
          </p:cNvPr>
          <p:cNvSpPr/>
          <p:nvPr/>
        </p:nvSpPr>
        <p:spPr>
          <a:xfrm>
            <a:off x="2558300" y="305509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graphicFrame>
        <p:nvGraphicFramePr>
          <p:cNvPr id="15" name="표 33">
            <a:extLst>
              <a:ext uri="{FF2B5EF4-FFF2-40B4-BE49-F238E27FC236}">
                <a16:creationId xmlns:a16="http://schemas.microsoft.com/office/drawing/2014/main" id="{654EA58A-D4E1-403C-A55D-21DB46E49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665962"/>
              </p:ext>
            </p:extLst>
          </p:nvPr>
        </p:nvGraphicFramePr>
        <p:xfrm>
          <a:off x="8820091" y="1243233"/>
          <a:ext cx="3294078" cy="201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기능명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이름 입력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사용자의 이름을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공백으로 두면 안 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비밀번호 입력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사용자의 연락처를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공백으로 두면 안 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확인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모든 </a:t>
                      </a:r>
                      <a:r>
                        <a:rPr lang="ko-KR" altLang="en-US" sz="1000" err="1"/>
                        <a:t>필드값이</a:t>
                      </a:r>
                      <a:r>
                        <a:rPr lang="ko-KR" altLang="en-US" sz="1000"/>
                        <a:t> 공백 없이 입력되었을 때 확인 버튼을 클릭할 수 있습니다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6EC60D-A9E6-4982-ABC5-4F80927F4105}"/>
              </a:ext>
            </a:extLst>
          </p:cNvPr>
          <p:cNvSpPr/>
          <p:nvPr/>
        </p:nvSpPr>
        <p:spPr>
          <a:xfrm>
            <a:off x="1774734" y="2128170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972D563-F8AF-4463-8934-2E8617A52538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0B23B0-30D9-4B8F-8C6A-D5A8DD5969FD}"/>
              </a:ext>
            </a:extLst>
          </p:cNvPr>
          <p:cNvSpPr/>
          <p:nvPr/>
        </p:nvSpPr>
        <p:spPr>
          <a:xfrm>
            <a:off x="3745684" y="3060423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‘-’ </a:t>
            </a:r>
            <a:r>
              <a:rPr lang="ko-KR" altLang="en-US" sz="1050"/>
              <a:t>없이 번호만 입력해 주세요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C524A0-3AA7-4718-B299-065F3EFE366B}"/>
              </a:ext>
            </a:extLst>
          </p:cNvPr>
          <p:cNvSpPr txBox="1"/>
          <p:nvPr/>
        </p:nvSpPr>
        <p:spPr>
          <a:xfrm>
            <a:off x="2883194" y="3045858"/>
            <a:ext cx="720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연락처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27740A7-4F09-42FB-A117-7BB39533D57B}"/>
              </a:ext>
            </a:extLst>
          </p:cNvPr>
          <p:cNvSpPr/>
          <p:nvPr/>
        </p:nvSpPr>
        <p:spPr>
          <a:xfrm>
            <a:off x="3370456" y="3585514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B2559A-ABF6-45F6-AABC-A98CB4413A69}"/>
              </a:ext>
            </a:extLst>
          </p:cNvPr>
          <p:cNvSpPr txBox="1"/>
          <p:nvPr/>
        </p:nvSpPr>
        <p:spPr>
          <a:xfrm>
            <a:off x="3011064" y="2564425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768885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356327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아이디 찾기 실패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INDEX &gt; </a:t>
                      </a:r>
                      <a:r>
                        <a:rPr lang="ko-KR" altLang="en-US" sz="1600"/>
                        <a:t>로그인 </a:t>
                      </a:r>
                      <a:r>
                        <a:rPr lang="en-US" altLang="ko-KR" sz="1600"/>
                        <a:t>&gt; </a:t>
                      </a:r>
                      <a:r>
                        <a:rPr lang="ko-KR" altLang="en-US" sz="1600"/>
                        <a:t>아이디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517145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9582-1DB9-46AA-9C7E-099BF187DA28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FBA7CB-E67E-4238-88F0-1735D699E61F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도움말   회원가입   로그인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90DEA1E-3C6D-45EF-8934-426AE091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BAA715-F1E3-47B8-B27B-1815B205E024}"/>
              </a:ext>
            </a:extLst>
          </p:cNvPr>
          <p:cNvSpPr/>
          <p:nvPr/>
        </p:nvSpPr>
        <p:spPr>
          <a:xfrm>
            <a:off x="1770077" y="2128170"/>
            <a:ext cx="5436066" cy="1361650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86F63-3627-42CE-8294-D895A533BDD4}"/>
              </a:ext>
            </a:extLst>
          </p:cNvPr>
          <p:cNvSpPr txBox="1"/>
          <p:nvPr/>
        </p:nvSpPr>
        <p:spPr>
          <a:xfrm>
            <a:off x="1807136" y="2161987"/>
            <a:ext cx="894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 찾기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3068F5-1E37-4C9C-83FD-6827DB83ED0C}"/>
              </a:ext>
            </a:extLst>
          </p:cNvPr>
          <p:cNvSpPr/>
          <p:nvPr/>
        </p:nvSpPr>
        <p:spPr>
          <a:xfrm>
            <a:off x="4804274" y="280119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F163F0-786F-4F6B-AABF-512677E4047B}"/>
              </a:ext>
            </a:extLst>
          </p:cNvPr>
          <p:cNvSpPr/>
          <p:nvPr/>
        </p:nvSpPr>
        <p:spPr>
          <a:xfrm>
            <a:off x="5979253" y="2793404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graphicFrame>
        <p:nvGraphicFramePr>
          <p:cNvPr id="15" name="표 33">
            <a:extLst>
              <a:ext uri="{FF2B5EF4-FFF2-40B4-BE49-F238E27FC236}">
                <a16:creationId xmlns:a16="http://schemas.microsoft.com/office/drawing/2014/main" id="{654EA58A-D4E1-403C-A55D-21DB46E49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66750"/>
              </p:ext>
            </p:extLst>
          </p:nvPr>
        </p:nvGraphicFramePr>
        <p:xfrm>
          <a:off x="8820091" y="1243233"/>
          <a:ext cx="3294078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기능명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로그인 화면으로 이동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이 링크를 클릭 시 로그인 화면으로 이동합니다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비밀번호 찾기 화면으로 이동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이 링크를 클릭 시 비밀번호 찾기 화면으로 이동합니다</a:t>
                      </a:r>
                      <a:r>
                        <a:rPr lang="en-US" altLang="ko-KR" sz="1000"/>
                        <a:t>.</a:t>
                      </a:r>
                      <a:r>
                        <a:rPr lang="ko-KR" altLang="en-US" sz="1000"/>
                        <a:t> </a:t>
                      </a:r>
                      <a:endParaRPr lang="en-US" altLang="ko-K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6EC60D-A9E6-4982-ABC5-4F80927F4105}"/>
              </a:ext>
            </a:extLst>
          </p:cNvPr>
          <p:cNvSpPr/>
          <p:nvPr/>
        </p:nvSpPr>
        <p:spPr>
          <a:xfrm>
            <a:off x="1774734" y="2128170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972D563-F8AF-4463-8934-2E8617A52538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B2559A-ABF6-45F6-AABC-A98CB4413A69}"/>
              </a:ext>
            </a:extLst>
          </p:cNvPr>
          <p:cNvSpPr txBox="1"/>
          <p:nvPr/>
        </p:nvSpPr>
        <p:spPr>
          <a:xfrm>
            <a:off x="1807136" y="2554971"/>
            <a:ext cx="1759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일치하는 정보가 없습니다</a:t>
            </a:r>
            <a:r>
              <a:rPr lang="en-US" altLang="ko-KR" sz="1000" b="1"/>
              <a:t>.</a:t>
            </a:r>
            <a:endParaRPr lang="ko-KR" altLang="en-US" sz="10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18AB5-C2B0-4263-8C53-CA569A389FFD}"/>
              </a:ext>
            </a:extLst>
          </p:cNvPr>
          <p:cNvSpPr txBox="1"/>
          <p:nvPr/>
        </p:nvSpPr>
        <p:spPr>
          <a:xfrm>
            <a:off x="4295164" y="2584321"/>
            <a:ext cx="39763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>
                <a:solidFill>
                  <a:srgbClr val="0462FC"/>
                </a:solidFill>
              </a:rPr>
              <a:t>로그인 화면으로 돌아가기     비밀번호를 잊으셨나요</a:t>
            </a:r>
            <a:r>
              <a:rPr lang="en-US" altLang="ko-KR" sz="700">
                <a:solidFill>
                  <a:srgbClr val="0462FC"/>
                </a:solidFill>
              </a:rPr>
              <a:t>?</a:t>
            </a:r>
            <a:endParaRPr lang="ko-KR" altLang="en-US" sz="700">
              <a:solidFill>
                <a:srgbClr val="0462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656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723201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아이디 찾기 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INDEX &gt; </a:t>
                      </a:r>
                      <a:r>
                        <a:rPr lang="ko-KR" altLang="en-US" sz="1600"/>
                        <a:t>로그인 </a:t>
                      </a:r>
                      <a:r>
                        <a:rPr lang="en-US" altLang="ko-KR" sz="1600"/>
                        <a:t>&gt; </a:t>
                      </a:r>
                      <a:r>
                        <a:rPr lang="ko-KR" altLang="en-US" sz="1600"/>
                        <a:t>아이디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49990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6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9582-1DB9-46AA-9C7E-099BF187DA28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FBA7CB-E67E-4238-88F0-1735D699E61F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도움말   회원가입   로그인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90DEA1E-3C6D-45EF-8934-426AE091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BAA715-F1E3-47B8-B27B-1815B205E024}"/>
              </a:ext>
            </a:extLst>
          </p:cNvPr>
          <p:cNvSpPr/>
          <p:nvPr/>
        </p:nvSpPr>
        <p:spPr>
          <a:xfrm>
            <a:off x="1770077" y="2128170"/>
            <a:ext cx="5436066" cy="1361650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86F63-3627-42CE-8294-D895A533BDD4}"/>
              </a:ext>
            </a:extLst>
          </p:cNvPr>
          <p:cNvSpPr txBox="1"/>
          <p:nvPr/>
        </p:nvSpPr>
        <p:spPr>
          <a:xfrm>
            <a:off x="1807136" y="2161987"/>
            <a:ext cx="894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 찾기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3068F5-1E37-4C9C-83FD-6827DB83ED0C}"/>
              </a:ext>
            </a:extLst>
          </p:cNvPr>
          <p:cNvSpPr/>
          <p:nvPr/>
        </p:nvSpPr>
        <p:spPr>
          <a:xfrm>
            <a:off x="4804274" y="280119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F163F0-786F-4F6B-AABF-512677E4047B}"/>
              </a:ext>
            </a:extLst>
          </p:cNvPr>
          <p:cNvSpPr/>
          <p:nvPr/>
        </p:nvSpPr>
        <p:spPr>
          <a:xfrm>
            <a:off x="5979253" y="2793404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graphicFrame>
        <p:nvGraphicFramePr>
          <p:cNvPr id="15" name="표 33">
            <a:extLst>
              <a:ext uri="{FF2B5EF4-FFF2-40B4-BE49-F238E27FC236}">
                <a16:creationId xmlns:a16="http://schemas.microsoft.com/office/drawing/2014/main" id="{654EA58A-D4E1-403C-A55D-21DB46E4986C}"/>
              </a:ext>
            </a:extLst>
          </p:cNvPr>
          <p:cNvGraphicFramePr>
            <a:graphicFrameLocks noGrp="1"/>
          </p:cNvGraphicFramePr>
          <p:nvPr/>
        </p:nvGraphicFramePr>
        <p:xfrm>
          <a:off x="8820091" y="1243233"/>
          <a:ext cx="3294078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기능명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로그인 화면으로 이동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이 링크를 클릭 시 로그인 화면으로 이동합니다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비밀번호 찾기 화면으로 이동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이 링크를 클릭 시 비밀번호 찾기 화면으로 이동합니다</a:t>
                      </a:r>
                      <a:r>
                        <a:rPr lang="en-US" altLang="ko-KR" sz="1000"/>
                        <a:t>.</a:t>
                      </a:r>
                      <a:r>
                        <a:rPr lang="ko-KR" altLang="en-US" sz="1000"/>
                        <a:t> </a:t>
                      </a:r>
                      <a:endParaRPr lang="en-US" altLang="ko-K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6EC60D-A9E6-4982-ABC5-4F80927F4105}"/>
              </a:ext>
            </a:extLst>
          </p:cNvPr>
          <p:cNvSpPr/>
          <p:nvPr/>
        </p:nvSpPr>
        <p:spPr>
          <a:xfrm>
            <a:off x="1774734" y="2128170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972D563-F8AF-4463-8934-2E8617A52538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B2559A-ABF6-45F6-AABC-A98CB4413A69}"/>
              </a:ext>
            </a:extLst>
          </p:cNvPr>
          <p:cNvSpPr txBox="1"/>
          <p:nvPr/>
        </p:nvSpPr>
        <p:spPr>
          <a:xfrm>
            <a:off x="1807135" y="2554971"/>
            <a:ext cx="1931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찾으시는 아이디는 </a:t>
            </a:r>
            <a:r>
              <a:rPr lang="en-US" altLang="ko-KR" sz="1000" b="1"/>
              <a:t>000</a:t>
            </a:r>
            <a:r>
              <a:rPr lang="ko-KR" altLang="en-US" sz="1000" b="1"/>
              <a:t>입니다</a:t>
            </a:r>
            <a:r>
              <a:rPr lang="en-US" altLang="ko-KR" sz="1000" b="1"/>
              <a:t>.</a:t>
            </a:r>
            <a:endParaRPr lang="ko-KR" altLang="en-US" sz="10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18AB5-C2B0-4263-8C53-CA569A389FFD}"/>
              </a:ext>
            </a:extLst>
          </p:cNvPr>
          <p:cNvSpPr txBox="1"/>
          <p:nvPr/>
        </p:nvSpPr>
        <p:spPr>
          <a:xfrm>
            <a:off x="4295164" y="2584321"/>
            <a:ext cx="39763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>
                <a:solidFill>
                  <a:srgbClr val="0462FC"/>
                </a:solidFill>
              </a:rPr>
              <a:t>로그인 화면으로 돌아가기     비밀번호를 잊으셨나요</a:t>
            </a:r>
            <a:r>
              <a:rPr lang="en-US" altLang="ko-KR" sz="700">
                <a:solidFill>
                  <a:srgbClr val="0462FC"/>
                </a:solidFill>
              </a:rPr>
              <a:t>?</a:t>
            </a:r>
            <a:endParaRPr lang="ko-KR" altLang="en-US" sz="700">
              <a:solidFill>
                <a:srgbClr val="0462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3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460C50-8442-46F3-A9E6-37EB7032E3AD}"/>
              </a:ext>
            </a:extLst>
          </p:cNvPr>
          <p:cNvSpPr txBox="1"/>
          <p:nvPr/>
        </p:nvSpPr>
        <p:spPr>
          <a:xfrm>
            <a:off x="343989" y="137931"/>
            <a:ext cx="41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/>
              <a:t>Revision History</a:t>
            </a:r>
            <a:endParaRPr lang="ko-KR" altLang="en-US" sz="4000" b="1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E2A3A85-E221-450B-A38A-0E8C9052D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748337"/>
              </p:ext>
            </p:extLst>
          </p:nvPr>
        </p:nvGraphicFramePr>
        <p:xfrm>
          <a:off x="343989" y="961571"/>
          <a:ext cx="11504022" cy="57584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047435621"/>
                    </a:ext>
                  </a:extLst>
                </a:gridCol>
                <a:gridCol w="8194765">
                  <a:extLst>
                    <a:ext uri="{9D8B030D-6E8A-4147-A177-3AD203B41FA5}">
                      <a16:colId xmlns:a16="http://schemas.microsoft.com/office/drawing/2014/main" val="344032150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800206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181406"/>
                  </a:ext>
                </a:extLst>
              </a:tr>
              <a:tr h="47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검색 화면 체크인 날짜가 체크아웃 날짜보다 더 늦은 날짜를 선택 못 하게        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 </a:t>
                      </a:r>
                      <a:r>
                        <a:rPr lang="ko-KR" altLang="en-US"/>
                        <a:t>수정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만일 검색 시 </a:t>
                      </a:r>
                      <a:r>
                        <a:rPr lang="ko-KR" altLang="en-US" err="1"/>
                        <a:t>경고창</a:t>
                      </a:r>
                      <a:r>
                        <a:rPr lang="ko-KR" altLang="en-US"/>
                        <a:t> 발생 후 메인 화면으로 이동</a:t>
                      </a:r>
                      <a:r>
                        <a:rPr lang="en-US" altLang="ko-KR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검색 화면 인원 선택 시 태그 타입 </a:t>
                      </a:r>
                      <a:r>
                        <a:rPr lang="en-US" altLang="ko-KR"/>
                        <a:t>Number</a:t>
                      </a:r>
                      <a:r>
                        <a:rPr lang="ko-KR" altLang="en-US"/>
                        <a:t>로 수정</a:t>
                      </a:r>
                      <a:r>
                        <a:rPr lang="en-US" altLang="ko-KR"/>
                        <a:t>(1</a:t>
                      </a:r>
                      <a:r>
                        <a:rPr lang="ko-KR" altLang="en-US"/>
                        <a:t>명부터 </a:t>
                      </a:r>
                      <a:r>
                        <a:rPr lang="en-US" altLang="ko-KR"/>
                        <a:t>100</a:t>
                      </a:r>
                      <a:r>
                        <a:rPr lang="ko-KR" altLang="en-US"/>
                        <a:t>명까지 제한</a:t>
                      </a:r>
                      <a:r>
                        <a:rPr lang="en-US" altLang="ko-KR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로그인이 필요할 때 로그인을 해야 한다는 메시지 </a:t>
                      </a:r>
                      <a:r>
                        <a:rPr lang="ko-KR" altLang="en-US" err="1"/>
                        <a:t>경고창</a:t>
                      </a:r>
                      <a:r>
                        <a:rPr lang="ko-KR" altLang="en-US"/>
                        <a:t> 출력 후 로그인 </a:t>
                      </a:r>
                      <a:r>
                        <a:rPr lang="ko-KR" altLang="en-US" err="1"/>
                        <a:t>페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 </a:t>
                      </a:r>
                      <a:r>
                        <a:rPr lang="ko-KR" altLang="en-US"/>
                        <a:t>이지로 이동</a:t>
                      </a: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로그인 페이지에서 비밀번호 찾기 링크 위치 수정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회원가입 이메일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연락처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생년월일 유효성 검사 수정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비밀번호 변경 시 변경이 완료되었으면 완료 메시지 화면에 출력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개인정보 관리 유효성 검사 수정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-DB</a:t>
                      </a:r>
                      <a:r>
                        <a:rPr lang="ko-KR" altLang="en-US"/>
                        <a:t>에 </a:t>
                      </a:r>
                      <a:r>
                        <a:rPr lang="en-US" altLang="ko-KR" err="1"/>
                        <a:t>sukbak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숙박</a:t>
                      </a:r>
                      <a:r>
                        <a:rPr lang="en-US" altLang="ko-KR"/>
                        <a:t>), restaurant(</a:t>
                      </a:r>
                      <a:r>
                        <a:rPr lang="ko-KR" altLang="en-US"/>
                        <a:t>음식점</a:t>
                      </a:r>
                      <a:r>
                        <a:rPr lang="en-US" altLang="ko-KR"/>
                        <a:t>), spot(</a:t>
                      </a:r>
                      <a:r>
                        <a:rPr lang="ko-KR" altLang="en-US" err="1"/>
                        <a:t>즐길거리</a:t>
                      </a:r>
                      <a:r>
                        <a:rPr lang="en-US" altLang="ko-KR"/>
                        <a:t>) </a:t>
                      </a:r>
                      <a:r>
                        <a:rPr lang="ko-KR" altLang="en-US"/>
                        <a:t>테이블 생성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컬럼은 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 </a:t>
                      </a:r>
                      <a:r>
                        <a:rPr lang="ko-KR" altLang="en-US"/>
                        <a:t>총 </a:t>
                      </a:r>
                      <a:r>
                        <a:rPr lang="en-US" altLang="ko-KR"/>
                        <a:t>3</a:t>
                      </a:r>
                      <a:r>
                        <a:rPr lang="ko-KR" altLang="en-US"/>
                        <a:t>개이고 각각 이름은 </a:t>
                      </a:r>
                      <a:r>
                        <a:rPr lang="en-US" altLang="ko-KR"/>
                        <a:t>title(</a:t>
                      </a:r>
                      <a:r>
                        <a:rPr lang="ko-KR" altLang="en-US"/>
                        <a:t>업소 명</a:t>
                      </a:r>
                      <a:r>
                        <a:rPr lang="en-US" altLang="ko-KR"/>
                        <a:t>), address(</a:t>
                      </a:r>
                      <a:r>
                        <a:rPr lang="ko-KR" altLang="en-US"/>
                        <a:t>주소</a:t>
                      </a:r>
                      <a:r>
                        <a:rPr lang="en-US" altLang="ko-KR"/>
                        <a:t>), </a:t>
                      </a:r>
                      <a:r>
                        <a:rPr lang="en-US" altLang="ko-KR" err="1"/>
                        <a:t>telno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전화번호</a:t>
                      </a:r>
                      <a:r>
                        <a:rPr lang="en-US" altLang="ko-KR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검색 후 화면에서 카카오 지도 </a:t>
                      </a:r>
                      <a:r>
                        <a:rPr lang="en-US" altLang="ko-KR" err="1"/>
                        <a:t>api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넣기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검색 후 화면에서 </a:t>
                      </a:r>
                      <a:r>
                        <a:rPr lang="en-US" altLang="ko-KR"/>
                        <a:t>‘</a:t>
                      </a:r>
                      <a:r>
                        <a:rPr lang="ko-KR" altLang="en-US"/>
                        <a:t>처음 </a:t>
                      </a:r>
                      <a:r>
                        <a:rPr lang="en-US" altLang="ko-KR"/>
                        <a:t>| </a:t>
                      </a:r>
                      <a:r>
                        <a:rPr lang="ko-KR" altLang="en-US"/>
                        <a:t>이전 </a:t>
                      </a:r>
                      <a:r>
                        <a:rPr lang="en-US" altLang="ko-KR"/>
                        <a:t>| </a:t>
                      </a:r>
                      <a:r>
                        <a:rPr lang="ko-KR" altLang="en-US"/>
                        <a:t>다음 </a:t>
                      </a:r>
                      <a:r>
                        <a:rPr lang="en-US" altLang="ko-KR"/>
                        <a:t>| </a:t>
                      </a:r>
                      <a:r>
                        <a:rPr lang="ko-KR" altLang="en-US"/>
                        <a:t>끝</a:t>
                      </a:r>
                      <a:r>
                        <a:rPr lang="en-US" altLang="ko-KR"/>
                        <a:t>‘ </a:t>
                      </a:r>
                      <a:r>
                        <a:rPr lang="ko-KR" altLang="en-US"/>
                        <a:t>형태로 </a:t>
                      </a:r>
                      <a:r>
                        <a:rPr lang="ko-KR" altLang="en-US" err="1"/>
                        <a:t>페이징</a:t>
                      </a:r>
                      <a:endParaRPr lang="en-US" altLang="ko-KR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2022-03-26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65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39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511484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비밀번호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INDEX &gt; </a:t>
                      </a:r>
                      <a:r>
                        <a:rPr lang="ko-KR" altLang="en-US" sz="1600"/>
                        <a:t>로그인 </a:t>
                      </a:r>
                      <a:r>
                        <a:rPr lang="en-US" altLang="ko-KR" sz="1600"/>
                        <a:t>&gt; (</a:t>
                      </a:r>
                      <a:r>
                        <a:rPr lang="ko-KR" altLang="en-US" sz="1600"/>
                        <a:t>아이디 찾기</a:t>
                      </a:r>
                      <a:r>
                        <a:rPr lang="en-US" altLang="ko-KR" sz="1600"/>
                        <a:t>) &gt; </a:t>
                      </a:r>
                      <a:r>
                        <a:rPr lang="ko-KR" altLang="en-US" sz="1600"/>
                        <a:t>비밀번호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48771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7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63136D7-75E3-4FFA-90C1-E5592CBD029A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284DCC-ACEA-4198-AE5C-40F03FDD90F1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도움말   회원가입   로그인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D07EC2F9-D0A5-42D9-A459-2DB58049F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47D5881-2852-4C53-B6E4-CC819C40B9DC}"/>
              </a:ext>
            </a:extLst>
          </p:cNvPr>
          <p:cNvSpPr/>
          <p:nvPr/>
        </p:nvSpPr>
        <p:spPr>
          <a:xfrm>
            <a:off x="1770077" y="2128170"/>
            <a:ext cx="5436066" cy="3496648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928E94-C425-45B5-973D-BE6D4894B165}"/>
              </a:ext>
            </a:extLst>
          </p:cNvPr>
          <p:cNvSpPr/>
          <p:nvPr/>
        </p:nvSpPr>
        <p:spPr>
          <a:xfrm>
            <a:off x="3745685" y="3073308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NAME</a:t>
            </a:r>
            <a:endParaRPr lang="ko-KR" alt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A8BB5-EDC4-4176-897C-40D2A92CE936}"/>
              </a:ext>
            </a:extLst>
          </p:cNvPr>
          <p:cNvSpPr txBox="1"/>
          <p:nvPr/>
        </p:nvSpPr>
        <p:spPr>
          <a:xfrm>
            <a:off x="1807136" y="2161987"/>
            <a:ext cx="10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비밀번호 찾기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AEE73FA-D782-42A9-AED1-EDCB1B749B0C}"/>
              </a:ext>
            </a:extLst>
          </p:cNvPr>
          <p:cNvSpPr/>
          <p:nvPr/>
        </p:nvSpPr>
        <p:spPr>
          <a:xfrm>
            <a:off x="3745683" y="3975262"/>
            <a:ext cx="515922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확인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27807DE-82C5-4C48-AA3A-51159B4B4E8F}"/>
              </a:ext>
            </a:extLst>
          </p:cNvPr>
          <p:cNvSpPr/>
          <p:nvPr/>
        </p:nvSpPr>
        <p:spPr>
          <a:xfrm>
            <a:off x="2558300" y="256904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786DE33-25E0-4D02-A263-16790440AD1D}"/>
              </a:ext>
            </a:extLst>
          </p:cNvPr>
          <p:cNvSpPr/>
          <p:nvPr/>
        </p:nvSpPr>
        <p:spPr>
          <a:xfrm>
            <a:off x="2558300" y="305509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graphicFrame>
        <p:nvGraphicFramePr>
          <p:cNvPr id="14" name="표 33">
            <a:extLst>
              <a:ext uri="{FF2B5EF4-FFF2-40B4-BE49-F238E27FC236}">
                <a16:creationId xmlns:a16="http://schemas.microsoft.com/office/drawing/2014/main" id="{6A35C1F7-1CB1-4970-AA83-22CF940B4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047576"/>
              </p:ext>
            </p:extLst>
          </p:nvPr>
        </p:nvGraphicFramePr>
        <p:xfrm>
          <a:off x="8820091" y="1243233"/>
          <a:ext cx="3294078" cy="256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기능명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/>
                        <a:t>아이디 입력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사용자의 아이디를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공백으로 두면 안 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29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이름 입력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사용자의 이름을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공백으로 두면 안 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비밀번호 입력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사용자의 연락처를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공백으로 두면 안 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확인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모든 </a:t>
                      </a:r>
                      <a:r>
                        <a:rPr lang="ko-KR" altLang="en-US" sz="1000" err="1"/>
                        <a:t>필드값이</a:t>
                      </a:r>
                      <a:r>
                        <a:rPr lang="ko-KR" altLang="en-US" sz="1000"/>
                        <a:t> 공백 없이 입력되었을 때 확인 버튼을 클릭할 수 있습니다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2C8E12A-0E15-4DF9-B1A5-FD87C91F6DEC}"/>
              </a:ext>
            </a:extLst>
          </p:cNvPr>
          <p:cNvSpPr/>
          <p:nvPr/>
        </p:nvSpPr>
        <p:spPr>
          <a:xfrm>
            <a:off x="1763554" y="2139553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821249-5BAC-4481-B99B-78C320DC0C0B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B9867D-8896-4AD5-AE6C-E1A4411EDE7A}"/>
              </a:ext>
            </a:extLst>
          </p:cNvPr>
          <p:cNvSpPr/>
          <p:nvPr/>
        </p:nvSpPr>
        <p:spPr>
          <a:xfrm>
            <a:off x="3745684" y="3574014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‘-’ </a:t>
            </a:r>
            <a:r>
              <a:rPr lang="ko-KR" altLang="en-US" sz="1050"/>
              <a:t>없이 번호만 입력해 주세요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CBD32C-96B4-4A09-B723-76FDD47971D2}"/>
              </a:ext>
            </a:extLst>
          </p:cNvPr>
          <p:cNvSpPr txBox="1"/>
          <p:nvPr/>
        </p:nvSpPr>
        <p:spPr>
          <a:xfrm>
            <a:off x="2868347" y="3533179"/>
            <a:ext cx="720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연락처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7FD484A-C2D3-41FB-9445-1E81FC10B58C}"/>
              </a:ext>
            </a:extLst>
          </p:cNvPr>
          <p:cNvSpPr/>
          <p:nvPr/>
        </p:nvSpPr>
        <p:spPr>
          <a:xfrm>
            <a:off x="2567386" y="354666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AD144E-E7C7-4C40-8597-021EAF8DF9DE}"/>
              </a:ext>
            </a:extLst>
          </p:cNvPr>
          <p:cNvSpPr txBox="1"/>
          <p:nvPr/>
        </p:nvSpPr>
        <p:spPr>
          <a:xfrm>
            <a:off x="2996217" y="3051746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이름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9DCE40-0EC5-4B14-8FB6-5F9E9AD0FE6C}"/>
              </a:ext>
            </a:extLst>
          </p:cNvPr>
          <p:cNvSpPr txBox="1"/>
          <p:nvPr/>
        </p:nvSpPr>
        <p:spPr>
          <a:xfrm>
            <a:off x="2872885" y="2587938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CB4732-ADE3-471F-851C-F3327C5094ED}"/>
              </a:ext>
            </a:extLst>
          </p:cNvPr>
          <p:cNvSpPr/>
          <p:nvPr/>
        </p:nvSpPr>
        <p:spPr>
          <a:xfrm>
            <a:off x="3745683" y="258956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ID</a:t>
            </a:r>
            <a:endParaRPr lang="ko-KR" altLang="en-US" sz="105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3AB1B08-E5DF-487E-808C-66FF781F78CE}"/>
              </a:ext>
            </a:extLst>
          </p:cNvPr>
          <p:cNvSpPr/>
          <p:nvPr/>
        </p:nvSpPr>
        <p:spPr>
          <a:xfrm>
            <a:off x="3408676" y="402499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83426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163935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비밀번호 찾기 실패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INDEX &gt; </a:t>
                      </a:r>
                      <a:r>
                        <a:rPr lang="ko-KR" altLang="en-US" sz="1600"/>
                        <a:t>로그인 </a:t>
                      </a:r>
                      <a:r>
                        <a:rPr lang="en-US" altLang="ko-KR" sz="1600"/>
                        <a:t>&gt; (</a:t>
                      </a:r>
                      <a:r>
                        <a:rPr lang="ko-KR" altLang="en-US" sz="1600"/>
                        <a:t>아이디 찾기</a:t>
                      </a:r>
                      <a:r>
                        <a:rPr lang="en-US" altLang="ko-KR" sz="1600"/>
                        <a:t>) &gt; </a:t>
                      </a:r>
                      <a:r>
                        <a:rPr lang="ko-KR" altLang="en-US" sz="1600"/>
                        <a:t>비밀번호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5093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8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9582-1DB9-46AA-9C7E-099BF187DA28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FBA7CB-E67E-4238-88F0-1735D699E61F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도움말   회원가입   로그인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90DEA1E-3C6D-45EF-8934-426AE091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BAA715-F1E3-47B8-B27B-1815B205E024}"/>
              </a:ext>
            </a:extLst>
          </p:cNvPr>
          <p:cNvSpPr/>
          <p:nvPr/>
        </p:nvSpPr>
        <p:spPr>
          <a:xfrm>
            <a:off x="1770077" y="2128170"/>
            <a:ext cx="5436066" cy="1361650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86F63-3627-42CE-8294-D895A533BDD4}"/>
              </a:ext>
            </a:extLst>
          </p:cNvPr>
          <p:cNvSpPr txBox="1"/>
          <p:nvPr/>
        </p:nvSpPr>
        <p:spPr>
          <a:xfrm>
            <a:off x="1807136" y="2161987"/>
            <a:ext cx="894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 찾기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3068F5-1E37-4C9C-83FD-6827DB83ED0C}"/>
              </a:ext>
            </a:extLst>
          </p:cNvPr>
          <p:cNvSpPr/>
          <p:nvPr/>
        </p:nvSpPr>
        <p:spPr>
          <a:xfrm>
            <a:off x="2128361" y="3052645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F163F0-786F-4F6B-AABF-512677E4047B}"/>
              </a:ext>
            </a:extLst>
          </p:cNvPr>
          <p:cNvSpPr/>
          <p:nvPr/>
        </p:nvSpPr>
        <p:spPr>
          <a:xfrm>
            <a:off x="2932885" y="3051289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graphicFrame>
        <p:nvGraphicFramePr>
          <p:cNvPr id="15" name="표 33">
            <a:extLst>
              <a:ext uri="{FF2B5EF4-FFF2-40B4-BE49-F238E27FC236}">
                <a16:creationId xmlns:a16="http://schemas.microsoft.com/office/drawing/2014/main" id="{654EA58A-D4E1-403C-A55D-21DB46E49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53878"/>
              </p:ext>
            </p:extLst>
          </p:nvPr>
        </p:nvGraphicFramePr>
        <p:xfrm>
          <a:off x="8820091" y="1243233"/>
          <a:ext cx="3294078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기능명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이전 비밀번호 찾기 화면으로 이동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이 링크를 클릭 시 이전 비밀번호 찾기 화면으로 이동합니다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로그인 화면으로 이동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이 링크를 클릭 시 로그인 화면으로 이동합니다</a:t>
                      </a:r>
                      <a:r>
                        <a:rPr lang="en-US" altLang="ko-KR" sz="1000"/>
                        <a:t>.</a:t>
                      </a:r>
                      <a:r>
                        <a:rPr lang="ko-KR" altLang="en-US" sz="1000"/>
                        <a:t> </a:t>
                      </a:r>
                      <a:endParaRPr lang="en-US" altLang="ko-K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6EC60D-A9E6-4982-ABC5-4F80927F4105}"/>
              </a:ext>
            </a:extLst>
          </p:cNvPr>
          <p:cNvSpPr/>
          <p:nvPr/>
        </p:nvSpPr>
        <p:spPr>
          <a:xfrm>
            <a:off x="1774734" y="2128170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972D563-F8AF-4463-8934-2E8617A52538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B2559A-ABF6-45F6-AABC-A98CB4413A69}"/>
              </a:ext>
            </a:extLst>
          </p:cNvPr>
          <p:cNvSpPr txBox="1"/>
          <p:nvPr/>
        </p:nvSpPr>
        <p:spPr>
          <a:xfrm>
            <a:off x="1807136" y="2554971"/>
            <a:ext cx="1759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일치하는 정보가 없습니다</a:t>
            </a:r>
            <a:r>
              <a:rPr lang="en-US" altLang="ko-KR" sz="1000" b="1"/>
              <a:t>.</a:t>
            </a:r>
            <a:endParaRPr lang="ko-KR" altLang="en-US" sz="10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18AB5-C2B0-4263-8C53-CA569A389FFD}"/>
              </a:ext>
            </a:extLst>
          </p:cNvPr>
          <p:cNvSpPr txBox="1"/>
          <p:nvPr/>
        </p:nvSpPr>
        <p:spPr>
          <a:xfrm>
            <a:off x="1890553" y="2852590"/>
            <a:ext cx="39763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>
                <a:solidFill>
                  <a:srgbClr val="0462FC"/>
                </a:solidFill>
              </a:rPr>
              <a:t>다시 입력하기   로그인 화면으로 돌아가기</a:t>
            </a:r>
          </a:p>
        </p:txBody>
      </p:sp>
    </p:spTree>
    <p:extLst>
      <p:ext uri="{BB962C8B-B14F-4D97-AF65-F5344CB8AC3E}">
        <p14:creationId xmlns:p14="http://schemas.microsoft.com/office/powerpoint/2010/main" val="3091656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50629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비밀번호 찾기 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INDEX &gt; </a:t>
                      </a:r>
                      <a:r>
                        <a:rPr lang="ko-KR" altLang="en-US" sz="1400"/>
                        <a:t>로그인 </a:t>
                      </a:r>
                      <a:r>
                        <a:rPr lang="en-US" altLang="ko-KR" sz="1400"/>
                        <a:t>&gt; (</a:t>
                      </a:r>
                      <a:r>
                        <a:rPr lang="ko-KR" altLang="en-US" sz="1400"/>
                        <a:t>아이디 찾기</a:t>
                      </a:r>
                      <a:r>
                        <a:rPr lang="en-US" altLang="ko-KR" sz="1400"/>
                        <a:t>) &gt; </a:t>
                      </a:r>
                      <a:r>
                        <a:rPr lang="ko-KR" altLang="en-US" sz="1400"/>
                        <a:t>비밀번호 찾기 </a:t>
                      </a:r>
                      <a:r>
                        <a:rPr lang="en-US" altLang="ko-KR" sz="1400"/>
                        <a:t>&gt; </a:t>
                      </a:r>
                      <a:r>
                        <a:rPr lang="ko-KR" altLang="en-US" sz="1400"/>
                        <a:t>비밀번호 변경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37369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9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F122DA-A2EF-44B9-A78B-147A21105C5A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A5FA85-74F3-4DFE-ABCC-AC72E03EFF07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도움말   회원가입   로그인 </a:t>
            </a: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1F8B3E28-8AA2-4A67-96D9-7EEFFEE86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939D1CA-FDBD-4B67-9091-24C6A8C90267}"/>
              </a:ext>
            </a:extLst>
          </p:cNvPr>
          <p:cNvSpPr/>
          <p:nvPr/>
        </p:nvSpPr>
        <p:spPr>
          <a:xfrm>
            <a:off x="1770077" y="2128170"/>
            <a:ext cx="5436066" cy="2670332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97A735-B824-4065-A5FC-ECE11C1334B5}"/>
              </a:ext>
            </a:extLst>
          </p:cNvPr>
          <p:cNvSpPr/>
          <p:nvPr/>
        </p:nvSpPr>
        <p:spPr>
          <a:xfrm>
            <a:off x="3938632" y="2876248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PASSWORD</a:t>
            </a:r>
            <a:endParaRPr lang="ko-KR" altLang="en-US" sz="10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B8E85F-3930-42B8-B9A7-87A7F17AC3E9}"/>
              </a:ext>
            </a:extLst>
          </p:cNvPr>
          <p:cNvSpPr txBox="1"/>
          <p:nvPr/>
        </p:nvSpPr>
        <p:spPr>
          <a:xfrm>
            <a:off x="1807136" y="2161987"/>
            <a:ext cx="10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비밀번호 변경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DB6ED2-032C-44A7-BED3-16A18BCEA010}"/>
              </a:ext>
            </a:extLst>
          </p:cNvPr>
          <p:cNvSpPr/>
          <p:nvPr/>
        </p:nvSpPr>
        <p:spPr>
          <a:xfrm>
            <a:off x="1864929" y="4257292"/>
            <a:ext cx="1129011" cy="336446"/>
          </a:xfrm>
          <a:prstGeom prst="roundRect">
            <a:avLst/>
          </a:prstGeom>
          <a:solidFill>
            <a:srgbClr val="ADC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비밀번호 변경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0648B9F-3BAE-46B3-B347-834FAE3FB5FF}"/>
              </a:ext>
            </a:extLst>
          </p:cNvPr>
          <p:cNvSpPr/>
          <p:nvPr/>
        </p:nvSpPr>
        <p:spPr>
          <a:xfrm>
            <a:off x="2450640" y="2881340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38E0AF7-85CB-4710-BC43-41FBABDCB3CE}"/>
              </a:ext>
            </a:extLst>
          </p:cNvPr>
          <p:cNvSpPr/>
          <p:nvPr/>
        </p:nvSpPr>
        <p:spPr>
          <a:xfrm>
            <a:off x="2450640" y="3380973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graphicFrame>
        <p:nvGraphicFramePr>
          <p:cNvPr id="29" name="표 33">
            <a:extLst>
              <a:ext uri="{FF2B5EF4-FFF2-40B4-BE49-F238E27FC236}">
                <a16:creationId xmlns:a16="http://schemas.microsoft.com/office/drawing/2014/main" id="{1D07325B-3D79-404E-94A2-1E4D40678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26018"/>
              </p:ext>
            </p:extLst>
          </p:nvPr>
        </p:nvGraphicFramePr>
        <p:xfrm>
          <a:off x="8820091" y="1243233"/>
          <a:ext cx="3294078" cy="293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기능명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새 비밀번호 입력과 유효성 검사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새로운 비밀번호를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비밀번호는 </a:t>
                      </a:r>
                      <a:r>
                        <a:rPr lang="en-US" altLang="ko-KR" sz="1000"/>
                        <a:t>8</a:t>
                      </a:r>
                      <a:r>
                        <a:rPr lang="ko-KR" altLang="en-US" sz="1000"/>
                        <a:t>자리 이상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 대소문자와 숫자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특수문자를 사용해서 입력합니다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공백으로 두면 안 됩니다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새 비밀번호 확인 입력과 유효성</a:t>
                      </a:r>
                      <a:r>
                        <a:rPr lang="en-US" altLang="ko-KR" sz="1000" b="1"/>
                        <a:t>, </a:t>
                      </a:r>
                      <a:r>
                        <a:rPr lang="ko-KR" altLang="en-US" sz="1000" b="1"/>
                        <a:t>확인 검사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앞서 입력한 비밀번호와 똑같이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다르거나 공백일 경우 비활성화 되어 있는 확인 버튼이 활성 상태로 변하지 않습니다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비밀번호 변경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새 비밀번호와 새 비밀번호 확인의 값이 유효성 검사와 같을 경우 비밀번호 변경 버튼을 클릭하여 비밀번호를 변경할 수 있습니다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비밀번호 변경 후 변경이 성공적으로 되었다는 메시지와 함께 로그인 화면으로 이동합니다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</a:tbl>
          </a:graphicData>
        </a:graphic>
      </p:graphicFrame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A4A85A9-CBBF-444C-BDEF-71E8B4B155DF}"/>
              </a:ext>
            </a:extLst>
          </p:cNvPr>
          <p:cNvSpPr/>
          <p:nvPr/>
        </p:nvSpPr>
        <p:spPr>
          <a:xfrm>
            <a:off x="1770077" y="2139553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00BDB5F-DC5C-47EC-8833-1629D7A7182C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E18FA7-CB3C-49A6-94AF-6726D5BB08B3}"/>
              </a:ext>
            </a:extLst>
          </p:cNvPr>
          <p:cNvSpPr/>
          <p:nvPr/>
        </p:nvSpPr>
        <p:spPr>
          <a:xfrm>
            <a:off x="3938631" y="3375211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PASSWORD</a:t>
            </a:r>
            <a:endParaRPr lang="ko-KR" altLang="en-US" sz="10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96068E-9B88-43AC-B2EC-1575DF6EBEBB}"/>
              </a:ext>
            </a:extLst>
          </p:cNvPr>
          <p:cNvSpPr txBox="1"/>
          <p:nvPr/>
        </p:nvSpPr>
        <p:spPr>
          <a:xfrm>
            <a:off x="2721474" y="3360131"/>
            <a:ext cx="1210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새 비밀번호 확인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14A4EC8-5BA2-440F-9AFC-1BAF9C73E74A}"/>
              </a:ext>
            </a:extLst>
          </p:cNvPr>
          <p:cNvSpPr/>
          <p:nvPr/>
        </p:nvSpPr>
        <p:spPr>
          <a:xfrm>
            <a:off x="3238092" y="430702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CA0F9-6EE8-446D-99DF-DA113CA52695}"/>
              </a:ext>
            </a:extLst>
          </p:cNvPr>
          <p:cNvSpPr txBox="1"/>
          <p:nvPr/>
        </p:nvSpPr>
        <p:spPr>
          <a:xfrm>
            <a:off x="3011063" y="2877747"/>
            <a:ext cx="921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세 비밀번호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02F031-E278-4990-976A-8A0B88962A40}"/>
              </a:ext>
            </a:extLst>
          </p:cNvPr>
          <p:cNvSpPr txBox="1"/>
          <p:nvPr/>
        </p:nvSpPr>
        <p:spPr>
          <a:xfrm>
            <a:off x="1776599" y="2527852"/>
            <a:ext cx="2258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변경하실 비밀번호를 입력해 주세요</a:t>
            </a:r>
            <a:r>
              <a:rPr lang="en-US" altLang="ko-KR" sz="1000" b="1"/>
              <a:t>.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369924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14275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비밀번호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INDEX &gt; </a:t>
                      </a:r>
                      <a:r>
                        <a:rPr lang="ko-KR" altLang="en-US" sz="1600"/>
                        <a:t>개인정보 관리 </a:t>
                      </a:r>
                      <a:r>
                        <a:rPr lang="en-US" altLang="ko-KR" sz="1600"/>
                        <a:t>&gt; </a:t>
                      </a:r>
                      <a:r>
                        <a:rPr lang="ko-KR" altLang="en-US" sz="1600"/>
                        <a:t>비밀번호 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275519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D751D4FA-839B-4968-8641-1FA7FA3BFC1D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5B67C0-F01A-4A66-B93B-293B350E51F3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도움말 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F81B6B0B-6C3F-490D-8B2D-83B07418C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5BFEDBD-F98C-4E57-8A83-7829150578C3}"/>
              </a:ext>
            </a:extLst>
          </p:cNvPr>
          <p:cNvSpPr/>
          <p:nvPr/>
        </p:nvSpPr>
        <p:spPr>
          <a:xfrm>
            <a:off x="1333849" y="2128170"/>
            <a:ext cx="6686026" cy="941576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98A2E7-0461-4F88-A9BD-A4412FBD0513}"/>
              </a:ext>
            </a:extLst>
          </p:cNvPr>
          <p:cNvSpPr/>
          <p:nvPr/>
        </p:nvSpPr>
        <p:spPr>
          <a:xfrm>
            <a:off x="4311941" y="2421310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PASSWORD</a:t>
            </a:r>
            <a:endParaRPr lang="ko-KR" alt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F5EDA-4DCC-4012-BA44-E5ECA1293ADD}"/>
              </a:ext>
            </a:extLst>
          </p:cNvPr>
          <p:cNvSpPr txBox="1"/>
          <p:nvPr/>
        </p:nvSpPr>
        <p:spPr>
          <a:xfrm>
            <a:off x="1333849" y="2158683"/>
            <a:ext cx="1011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비밀번호 확인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0682A6F-0351-4B80-97CA-7F18AB074CE8}"/>
              </a:ext>
            </a:extLst>
          </p:cNvPr>
          <p:cNvSpPr/>
          <p:nvPr/>
        </p:nvSpPr>
        <p:spPr>
          <a:xfrm>
            <a:off x="7156983" y="2371581"/>
            <a:ext cx="515922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확인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2DADDAF-4476-4F80-8718-5EC2AB3506BA}"/>
              </a:ext>
            </a:extLst>
          </p:cNvPr>
          <p:cNvSpPr/>
          <p:nvPr/>
        </p:nvSpPr>
        <p:spPr>
          <a:xfrm>
            <a:off x="2936855" y="2411447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graphicFrame>
        <p:nvGraphicFramePr>
          <p:cNvPr id="14" name="표 33">
            <a:extLst>
              <a:ext uri="{FF2B5EF4-FFF2-40B4-BE49-F238E27FC236}">
                <a16:creationId xmlns:a16="http://schemas.microsoft.com/office/drawing/2014/main" id="{5E41F617-6D3D-4FAF-8D0C-D7F662B63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534909"/>
              </p:ext>
            </p:extLst>
          </p:nvPr>
        </p:nvGraphicFramePr>
        <p:xfrm>
          <a:off x="8820091" y="1243233"/>
          <a:ext cx="3294078" cy="2321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기능명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현재 비밀번호 확인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현재 사용자의 비밀번호를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공백으로 두면 안 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사용자의 연락처를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공백으로 두면 안 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확인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비밀번호 확인 </a:t>
                      </a:r>
                      <a:r>
                        <a:rPr lang="ko-KR" altLang="en-US" sz="1000" err="1"/>
                        <a:t>필드값이</a:t>
                      </a:r>
                      <a:r>
                        <a:rPr lang="ko-KR" altLang="en-US" sz="1000"/>
                        <a:t> 공백 없이 입력되었을 때 확인 버튼을 클릭할 수 있습니다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비밀번호가 맞으면 개인정보 관리 화면으로 이동합니다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776A4BA-17DF-473E-ABC6-0990F139F004}"/>
              </a:ext>
            </a:extLst>
          </p:cNvPr>
          <p:cNvSpPr/>
          <p:nvPr/>
        </p:nvSpPr>
        <p:spPr>
          <a:xfrm>
            <a:off x="1333849" y="2128170"/>
            <a:ext cx="1505361" cy="941576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6C17FCD-658A-4738-B471-DB86797538B8}"/>
              </a:ext>
            </a:extLst>
          </p:cNvPr>
          <p:cNvCxnSpPr>
            <a:cxnSpLocks/>
          </p:cNvCxnSpPr>
          <p:nvPr/>
        </p:nvCxnSpPr>
        <p:spPr>
          <a:xfrm>
            <a:off x="2405311" y="2404904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DAF75D9-79A5-437D-A576-CE0CB8DE2B6B}"/>
              </a:ext>
            </a:extLst>
          </p:cNvPr>
          <p:cNvSpPr/>
          <p:nvPr/>
        </p:nvSpPr>
        <p:spPr>
          <a:xfrm>
            <a:off x="7753872" y="2421310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56A590-E456-4BA9-B8D8-83B847300176}"/>
              </a:ext>
            </a:extLst>
          </p:cNvPr>
          <p:cNvSpPr txBox="1"/>
          <p:nvPr/>
        </p:nvSpPr>
        <p:spPr>
          <a:xfrm>
            <a:off x="3280973" y="2416694"/>
            <a:ext cx="1030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비밀번호 확인</a:t>
            </a:r>
          </a:p>
        </p:txBody>
      </p:sp>
    </p:spTree>
    <p:extLst>
      <p:ext uri="{BB962C8B-B14F-4D97-AF65-F5344CB8AC3E}">
        <p14:creationId xmlns:p14="http://schemas.microsoft.com/office/powerpoint/2010/main" val="1006973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77231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비밀번호 확인 실패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INDEX &gt; </a:t>
                      </a:r>
                      <a:r>
                        <a:rPr lang="ko-KR" altLang="en-US" sz="1600"/>
                        <a:t>개인정보 관리 </a:t>
                      </a:r>
                      <a:r>
                        <a:rPr lang="en-US" altLang="ko-KR" sz="1600"/>
                        <a:t>&gt; </a:t>
                      </a:r>
                      <a:r>
                        <a:rPr lang="ko-KR" altLang="en-US" sz="1600"/>
                        <a:t>비밀번호 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40959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11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D751D4FA-839B-4968-8641-1FA7FA3BFC1D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5B67C0-F01A-4A66-B93B-293B350E51F3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도움말 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F81B6B0B-6C3F-490D-8B2D-83B07418C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5BFEDBD-F98C-4E57-8A83-7829150578C3}"/>
              </a:ext>
            </a:extLst>
          </p:cNvPr>
          <p:cNvSpPr/>
          <p:nvPr/>
        </p:nvSpPr>
        <p:spPr>
          <a:xfrm>
            <a:off x="1333849" y="2128170"/>
            <a:ext cx="6686026" cy="941576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98A2E7-0461-4F88-A9BD-A4412FBD0513}"/>
              </a:ext>
            </a:extLst>
          </p:cNvPr>
          <p:cNvSpPr/>
          <p:nvPr/>
        </p:nvSpPr>
        <p:spPr>
          <a:xfrm>
            <a:off x="4311941" y="2421310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PASSWORD</a:t>
            </a:r>
            <a:endParaRPr lang="ko-KR" alt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F5EDA-4DCC-4012-BA44-E5ECA1293ADD}"/>
              </a:ext>
            </a:extLst>
          </p:cNvPr>
          <p:cNvSpPr txBox="1"/>
          <p:nvPr/>
        </p:nvSpPr>
        <p:spPr>
          <a:xfrm>
            <a:off x="1333849" y="2158683"/>
            <a:ext cx="1011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비밀번호 확인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0682A6F-0351-4B80-97CA-7F18AB074CE8}"/>
              </a:ext>
            </a:extLst>
          </p:cNvPr>
          <p:cNvSpPr/>
          <p:nvPr/>
        </p:nvSpPr>
        <p:spPr>
          <a:xfrm>
            <a:off x="7156983" y="2371581"/>
            <a:ext cx="515922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확인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2DADDAF-4476-4F80-8718-5EC2AB3506BA}"/>
              </a:ext>
            </a:extLst>
          </p:cNvPr>
          <p:cNvSpPr/>
          <p:nvPr/>
        </p:nvSpPr>
        <p:spPr>
          <a:xfrm>
            <a:off x="4801767" y="2814180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graphicFrame>
        <p:nvGraphicFramePr>
          <p:cNvPr id="14" name="표 33">
            <a:extLst>
              <a:ext uri="{FF2B5EF4-FFF2-40B4-BE49-F238E27FC236}">
                <a16:creationId xmlns:a16="http://schemas.microsoft.com/office/drawing/2014/main" id="{5E41F617-6D3D-4FAF-8D0C-D7F662B63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143968"/>
              </p:ext>
            </p:extLst>
          </p:nvPr>
        </p:nvGraphicFramePr>
        <p:xfrm>
          <a:off x="8820091" y="1243233"/>
          <a:ext cx="3294078" cy="919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기능명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현재 비밀번호 확인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비밀번호가 틀려 다시 입력하는 메시지를 출력합니다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776A4BA-17DF-473E-ABC6-0990F139F004}"/>
              </a:ext>
            </a:extLst>
          </p:cNvPr>
          <p:cNvSpPr/>
          <p:nvPr/>
        </p:nvSpPr>
        <p:spPr>
          <a:xfrm>
            <a:off x="1333849" y="2128170"/>
            <a:ext cx="1505361" cy="941576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6C17FCD-658A-4738-B471-DB86797538B8}"/>
              </a:ext>
            </a:extLst>
          </p:cNvPr>
          <p:cNvCxnSpPr>
            <a:cxnSpLocks/>
          </p:cNvCxnSpPr>
          <p:nvPr/>
        </p:nvCxnSpPr>
        <p:spPr>
          <a:xfrm>
            <a:off x="2405311" y="2404904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56A590-E456-4BA9-B8D8-83B847300176}"/>
              </a:ext>
            </a:extLst>
          </p:cNvPr>
          <p:cNvSpPr txBox="1"/>
          <p:nvPr/>
        </p:nvSpPr>
        <p:spPr>
          <a:xfrm>
            <a:off x="3280973" y="2416694"/>
            <a:ext cx="1030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비밀번호 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E19FE-FBFA-44CA-AB20-24BE2324CF7C}"/>
              </a:ext>
            </a:extLst>
          </p:cNvPr>
          <p:cNvSpPr txBox="1"/>
          <p:nvPr/>
        </p:nvSpPr>
        <p:spPr>
          <a:xfrm>
            <a:off x="2796277" y="2797775"/>
            <a:ext cx="2077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i="1"/>
              <a:t>비밀번호를 다시 입력해 주세요</a:t>
            </a:r>
            <a:r>
              <a:rPr lang="en-US" altLang="ko-KR" sz="1000" b="1" i="1"/>
              <a:t>.</a:t>
            </a:r>
            <a:endParaRPr lang="ko-KR" altLang="en-US" sz="1000" b="1" i="1"/>
          </a:p>
        </p:txBody>
      </p:sp>
    </p:spTree>
    <p:extLst>
      <p:ext uri="{BB962C8B-B14F-4D97-AF65-F5344CB8AC3E}">
        <p14:creationId xmlns:p14="http://schemas.microsoft.com/office/powerpoint/2010/main" val="4038129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94710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개인정보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INDEX &gt; </a:t>
                      </a:r>
                      <a:r>
                        <a:rPr lang="ko-KR" altLang="en-US" sz="1600"/>
                        <a:t>개인정보 관리 </a:t>
                      </a:r>
                      <a:r>
                        <a:rPr lang="en-US" altLang="ko-KR" sz="1600"/>
                        <a:t>&gt; </a:t>
                      </a:r>
                      <a:r>
                        <a:rPr lang="ko-KR" altLang="en-US" sz="1600"/>
                        <a:t>비밀번호 확인 </a:t>
                      </a:r>
                      <a:r>
                        <a:rPr lang="en-US" altLang="ko-KR" sz="1600"/>
                        <a:t>&gt; </a:t>
                      </a:r>
                      <a:r>
                        <a:rPr lang="ko-KR" altLang="en-US" sz="1600"/>
                        <a:t>개인정보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54975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12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DEB2A36-147F-44CA-9891-2FDB08DE82AD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64D416-8600-411D-8550-47B01A6FE2CE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도움말   로그인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3C59C80-E230-4684-ACA3-BD26885E1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56DF2EC-1B6D-4196-A4A9-56AA63D080B9}"/>
              </a:ext>
            </a:extLst>
          </p:cNvPr>
          <p:cNvSpPr/>
          <p:nvPr/>
        </p:nvSpPr>
        <p:spPr>
          <a:xfrm>
            <a:off x="1367404" y="2128169"/>
            <a:ext cx="6459523" cy="3769291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A2BE93-EF87-4C32-9010-F68A9744BF53}"/>
              </a:ext>
            </a:extLst>
          </p:cNvPr>
          <p:cNvSpPr/>
          <p:nvPr/>
        </p:nvSpPr>
        <p:spPr>
          <a:xfrm>
            <a:off x="4492405" y="2389415"/>
            <a:ext cx="2785145" cy="236988"/>
          </a:xfrm>
          <a:prstGeom prst="rect">
            <a:avLst/>
          </a:prstGeom>
          <a:solidFill>
            <a:schemeClr val="bg2"/>
          </a:solidFill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000(</a:t>
            </a:r>
            <a:r>
              <a:rPr lang="ko-KR" altLang="en-US" sz="1050"/>
              <a:t>사용자 </a:t>
            </a:r>
            <a:r>
              <a:rPr lang="ko-KR" altLang="en-US" sz="1050" err="1"/>
              <a:t>아아디</a:t>
            </a:r>
            <a:r>
              <a:rPr lang="en-US" altLang="ko-KR" sz="1050"/>
              <a:t>)</a:t>
            </a:r>
            <a:endParaRPr lang="ko-KR" alt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003A32-2A14-407A-9DFB-629D9709B36E}"/>
              </a:ext>
            </a:extLst>
          </p:cNvPr>
          <p:cNvSpPr txBox="1"/>
          <p:nvPr/>
        </p:nvSpPr>
        <p:spPr>
          <a:xfrm>
            <a:off x="1367405" y="2143614"/>
            <a:ext cx="71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개인정보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AFA049-5EF6-4EA1-A39E-16015C9CD5D3}"/>
              </a:ext>
            </a:extLst>
          </p:cNvPr>
          <p:cNvSpPr txBox="1"/>
          <p:nvPr/>
        </p:nvSpPr>
        <p:spPr>
          <a:xfrm>
            <a:off x="3739960" y="239318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B05C0DF-9167-4180-BBBB-714A454604C1}"/>
              </a:ext>
            </a:extLst>
          </p:cNvPr>
          <p:cNvSpPr/>
          <p:nvPr/>
        </p:nvSpPr>
        <p:spPr>
          <a:xfrm>
            <a:off x="4492404" y="5502827"/>
            <a:ext cx="753379" cy="33644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회원탈퇴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F872BD7-8930-45B7-B380-FE8248FBC921}"/>
              </a:ext>
            </a:extLst>
          </p:cNvPr>
          <p:cNvSpPr/>
          <p:nvPr/>
        </p:nvSpPr>
        <p:spPr>
          <a:xfrm>
            <a:off x="3305020" y="2398740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DC9ECCE-C0CA-4001-93A4-545A3652B2DC}"/>
              </a:ext>
            </a:extLst>
          </p:cNvPr>
          <p:cNvSpPr/>
          <p:nvPr/>
        </p:nvSpPr>
        <p:spPr>
          <a:xfrm>
            <a:off x="3305025" y="2775940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AABD0F7-AE70-4785-B10F-9F814EF881F5}"/>
              </a:ext>
            </a:extLst>
          </p:cNvPr>
          <p:cNvSpPr/>
          <p:nvPr/>
        </p:nvSpPr>
        <p:spPr>
          <a:xfrm>
            <a:off x="3309370" y="3409385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0190840-2E6B-48EC-A003-7D2085D68947}"/>
              </a:ext>
            </a:extLst>
          </p:cNvPr>
          <p:cNvSpPr/>
          <p:nvPr/>
        </p:nvSpPr>
        <p:spPr>
          <a:xfrm>
            <a:off x="3301525" y="3783784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76B8E5F-F040-4DC7-9AFB-072A6568153A}"/>
              </a:ext>
            </a:extLst>
          </p:cNvPr>
          <p:cNvSpPr/>
          <p:nvPr/>
        </p:nvSpPr>
        <p:spPr>
          <a:xfrm>
            <a:off x="3301525" y="4176802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graphicFrame>
        <p:nvGraphicFramePr>
          <p:cNvPr id="18" name="표 33">
            <a:extLst>
              <a:ext uri="{FF2B5EF4-FFF2-40B4-BE49-F238E27FC236}">
                <a16:creationId xmlns:a16="http://schemas.microsoft.com/office/drawing/2014/main" id="{90F5E0F8-6A41-46D5-83F6-7EAC06310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33596"/>
              </p:ext>
            </p:extLst>
          </p:nvPr>
        </p:nvGraphicFramePr>
        <p:xfrm>
          <a:off x="8820091" y="1211789"/>
          <a:ext cx="3294078" cy="528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기능명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/>
                        <a:t>아이디는 비활성화 상태</a:t>
                      </a:r>
                      <a:endParaRPr lang="en-US" altLang="ko-KR" sz="800" b="1"/>
                    </a:p>
                    <a:p>
                      <a:pPr latinLnBrk="1"/>
                      <a:r>
                        <a:rPr lang="en-US" altLang="ko-KR" sz="800"/>
                        <a:t>-</a:t>
                      </a:r>
                      <a:r>
                        <a:rPr lang="ko-KR" altLang="en-US" sz="800"/>
                        <a:t>아이디는 변경할 수 없으므로 비활성화 상태로 바뀝니다</a:t>
                      </a:r>
                      <a:r>
                        <a:rPr lang="en-US" altLang="ko-KR" sz="8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/>
                        <a:t>비밀번호 유효성 검사</a:t>
                      </a:r>
                      <a:endParaRPr lang="en-US" altLang="ko-KR" sz="800" b="1"/>
                    </a:p>
                    <a:p>
                      <a:pPr latinLnBrk="1"/>
                      <a:r>
                        <a:rPr lang="en-US" altLang="ko-KR" sz="800"/>
                        <a:t>-</a:t>
                      </a:r>
                      <a:r>
                        <a:rPr lang="ko-KR" altLang="en-US" sz="800"/>
                        <a:t>비밀번호는 </a:t>
                      </a:r>
                      <a:r>
                        <a:rPr lang="en-US" altLang="ko-KR" sz="800"/>
                        <a:t>8</a:t>
                      </a:r>
                      <a:r>
                        <a:rPr lang="ko-KR" altLang="en-US" sz="800"/>
                        <a:t>자리 이상 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 대소문자와 숫자</a:t>
                      </a:r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특수문자를 사용해서 입력합니다</a:t>
                      </a:r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 비밀번호를 사용하려면 현재 상태에서 바꾸지 않거나 기존 비밀번호를 입력합니다</a:t>
                      </a:r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공백으로 두면 안 됩니다</a:t>
                      </a:r>
                      <a:r>
                        <a:rPr lang="en-US" altLang="ko-KR" sz="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/>
                        <a:t>비밀번호 확인 유효성 검사</a:t>
                      </a:r>
                      <a:endParaRPr lang="en-US" altLang="ko-KR" sz="800" b="1"/>
                    </a:p>
                    <a:p>
                      <a:pPr latinLnBrk="1"/>
                      <a:r>
                        <a:rPr lang="en-US" altLang="ko-KR" sz="800"/>
                        <a:t>-</a:t>
                      </a:r>
                      <a:r>
                        <a:rPr lang="ko-KR" altLang="en-US" sz="800"/>
                        <a:t>앞서 입력한 비밀번호화 똑같이 입력합니다</a:t>
                      </a:r>
                      <a:r>
                        <a:rPr lang="en-US" altLang="ko-KR" sz="800"/>
                        <a:t>.</a:t>
                      </a:r>
                    </a:p>
                    <a:p>
                      <a:pPr latinLnBrk="1"/>
                      <a:r>
                        <a:rPr lang="en-US" altLang="ko-KR" sz="800"/>
                        <a:t>-</a:t>
                      </a:r>
                      <a:r>
                        <a:rPr lang="ko-KR" altLang="en-US" sz="800"/>
                        <a:t>틀리게 입력하면 </a:t>
                      </a:r>
                      <a:r>
                        <a:rPr lang="ko-KR" altLang="en-US" sz="800" err="1"/>
                        <a:t>경고창</a:t>
                      </a:r>
                      <a:r>
                        <a:rPr lang="ko-KR" altLang="en-US" sz="800"/>
                        <a:t> 발생합니다</a:t>
                      </a:r>
                      <a:r>
                        <a:rPr lang="en-US" altLang="ko-KR" sz="800"/>
                        <a:t>.</a:t>
                      </a:r>
                    </a:p>
                    <a:p>
                      <a:pPr latinLnBrk="1"/>
                      <a:r>
                        <a:rPr lang="en-US" altLang="ko-KR" sz="800"/>
                        <a:t>-</a:t>
                      </a:r>
                      <a:r>
                        <a:rPr lang="ko-KR" altLang="en-US" sz="800"/>
                        <a:t>공백으로 두면 안 됩니다</a:t>
                      </a:r>
                      <a:r>
                        <a:rPr lang="en-US" altLang="ko-KR" sz="8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/>
                        <a:t>이메일 유효성과 중복 검사</a:t>
                      </a:r>
                      <a:endParaRPr lang="en-US" altLang="ko-KR" sz="800" b="1"/>
                    </a:p>
                    <a:p>
                      <a:pPr latinLnBrk="1"/>
                      <a:r>
                        <a:rPr lang="en-US" altLang="ko-KR" sz="800"/>
                        <a:t>-</a:t>
                      </a:r>
                      <a:r>
                        <a:rPr lang="ko-KR" altLang="en-US" sz="800"/>
                        <a:t>이메일은 </a:t>
                      </a:r>
                      <a:r>
                        <a:rPr lang="en-US" altLang="ko-KR" sz="800">
                          <a:hlinkClick r:id="rId4"/>
                        </a:rPr>
                        <a:t>***@***.(com,net</a:t>
                      </a:r>
                      <a:r>
                        <a:rPr lang="en-US" altLang="ko-KR" sz="800"/>
                        <a:t> </a:t>
                      </a:r>
                      <a:r>
                        <a:rPr lang="ko-KR" altLang="en-US" sz="800"/>
                        <a:t>등</a:t>
                      </a:r>
                      <a:r>
                        <a:rPr lang="en-US" altLang="ko-KR" sz="800"/>
                        <a:t>) </a:t>
                      </a:r>
                      <a:r>
                        <a:rPr lang="ko-KR" altLang="en-US" sz="800"/>
                        <a:t>형태로 입력합니다</a:t>
                      </a:r>
                      <a:r>
                        <a:rPr lang="en-US" altLang="ko-KR" sz="800"/>
                        <a:t>.</a:t>
                      </a:r>
                    </a:p>
                    <a:p>
                      <a:pPr latinLnBrk="1"/>
                      <a:r>
                        <a:rPr lang="en-US" altLang="ko-KR" sz="800"/>
                        <a:t>-</a:t>
                      </a:r>
                      <a:r>
                        <a:rPr lang="ko-KR" altLang="en-US" sz="800"/>
                        <a:t>중복된 이메일은 사용할 수 없습니다</a:t>
                      </a:r>
                      <a:r>
                        <a:rPr lang="en-US" altLang="ko-KR" sz="800"/>
                        <a:t>.(</a:t>
                      </a:r>
                      <a:r>
                        <a:rPr lang="ko-KR" altLang="en-US" sz="800"/>
                        <a:t>단</a:t>
                      </a:r>
                      <a:r>
                        <a:rPr lang="en-US" altLang="ko-KR" sz="800"/>
                        <a:t>, </a:t>
                      </a:r>
                      <a:r>
                        <a:rPr lang="ko-KR" altLang="en-US" sz="800"/>
                        <a:t>기존 이메일은 중복되어도 사용이 가능합니다</a:t>
                      </a:r>
                      <a:r>
                        <a:rPr lang="en-US" altLang="ko-KR" sz="800"/>
                        <a:t>.)</a:t>
                      </a:r>
                    </a:p>
                    <a:p>
                      <a:pPr latinLnBrk="1"/>
                      <a:r>
                        <a:rPr lang="en-US" altLang="ko-KR" sz="800"/>
                        <a:t>-</a:t>
                      </a:r>
                      <a:r>
                        <a:rPr lang="ko-KR" altLang="en-US" sz="800"/>
                        <a:t>공백으로 두면 안 됩니다</a:t>
                      </a:r>
                      <a:r>
                        <a:rPr lang="en-US" altLang="ko-KR" sz="8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/>
                        <a:t>연락처</a:t>
                      </a:r>
                      <a:endParaRPr lang="en-US" altLang="ko-KR" sz="800" b="1"/>
                    </a:p>
                    <a:p>
                      <a:pPr latinLnBrk="1"/>
                      <a:r>
                        <a:rPr lang="en-US" altLang="ko-KR" sz="800"/>
                        <a:t>-</a:t>
                      </a:r>
                      <a:r>
                        <a:rPr lang="ko-KR" altLang="en-US" sz="800"/>
                        <a:t>연락처는 </a:t>
                      </a:r>
                      <a:r>
                        <a:rPr lang="en-US" altLang="ko-KR" sz="800"/>
                        <a:t>‘-’ </a:t>
                      </a:r>
                      <a:r>
                        <a:rPr lang="ko-KR" altLang="en-US" sz="800"/>
                        <a:t>없이 </a:t>
                      </a:r>
                      <a:r>
                        <a:rPr lang="en-US" altLang="ko-KR" sz="800"/>
                        <a:t>‘010’</a:t>
                      </a:r>
                      <a:r>
                        <a:rPr lang="ko-KR" altLang="en-US" sz="800"/>
                        <a:t>을 시작으로 숫자 </a:t>
                      </a:r>
                      <a:r>
                        <a:rPr lang="en-US" altLang="ko-KR" sz="800"/>
                        <a:t>11</a:t>
                      </a:r>
                      <a:r>
                        <a:rPr lang="ko-KR" altLang="en-US" sz="800"/>
                        <a:t>자리</a:t>
                      </a:r>
                      <a:endParaRPr lang="en-US" altLang="ko-KR" sz="800"/>
                    </a:p>
                    <a:p>
                      <a:pPr latinLnBrk="1"/>
                      <a:r>
                        <a:rPr lang="ko-KR" altLang="en-US" sz="800"/>
                        <a:t>입력합니다</a:t>
                      </a:r>
                      <a:r>
                        <a:rPr lang="en-US" altLang="ko-KR" sz="800"/>
                        <a:t>.</a:t>
                      </a:r>
                    </a:p>
                    <a:p>
                      <a:pPr latinLnBrk="1"/>
                      <a:r>
                        <a:rPr lang="en-US" altLang="ko-KR" sz="800"/>
                        <a:t>-</a:t>
                      </a:r>
                      <a:r>
                        <a:rPr lang="ko-KR" altLang="en-US" sz="800"/>
                        <a:t>중복된 연락처는 사용할 수 없습니다</a:t>
                      </a:r>
                      <a:r>
                        <a:rPr lang="en-US" altLang="ko-KR" sz="800"/>
                        <a:t>.(</a:t>
                      </a:r>
                      <a:r>
                        <a:rPr lang="ko-KR" altLang="en-US" sz="800"/>
                        <a:t>단</a:t>
                      </a:r>
                      <a:r>
                        <a:rPr lang="en-US" altLang="ko-KR" sz="800"/>
                        <a:t>, </a:t>
                      </a:r>
                      <a:r>
                        <a:rPr lang="ko-KR" altLang="en-US" sz="800"/>
                        <a:t>기존 연락처는 중복되어도 사용이 가능합니다</a:t>
                      </a:r>
                      <a:r>
                        <a:rPr lang="en-US" altLang="ko-KR" sz="800"/>
                        <a:t>.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)</a:t>
                      </a:r>
                    </a:p>
                    <a:p>
                      <a:pPr latinLnBrk="1"/>
                      <a:r>
                        <a:rPr lang="en-US" altLang="ko-KR" sz="800"/>
                        <a:t>-</a:t>
                      </a:r>
                      <a:r>
                        <a:rPr lang="ko-KR" altLang="en-US" sz="800"/>
                        <a:t>공백으로 두면 안 됩니다</a:t>
                      </a:r>
                      <a:r>
                        <a:rPr lang="en-US" altLang="ko-KR" sz="800"/>
                        <a:t>.</a:t>
                      </a: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/>
                        <a:t>생년월일</a:t>
                      </a:r>
                      <a:endParaRPr lang="en-US" altLang="ko-KR" sz="800" b="1"/>
                    </a:p>
                    <a:p>
                      <a:pPr latinLnBrk="1"/>
                      <a:r>
                        <a:rPr lang="en-US" altLang="ko-KR" sz="800"/>
                        <a:t>-</a:t>
                      </a:r>
                      <a:r>
                        <a:rPr lang="ko-KR" altLang="en-US" sz="800"/>
                        <a:t>생년월일은 숫자로 </a:t>
                      </a:r>
                      <a:r>
                        <a:rPr lang="en-US" altLang="ko-KR" sz="800"/>
                        <a:t>8</a:t>
                      </a:r>
                      <a:r>
                        <a:rPr lang="ko-KR" altLang="en-US" sz="800"/>
                        <a:t>자리 입력합니다</a:t>
                      </a:r>
                      <a:r>
                        <a:rPr lang="en-US" altLang="ko-KR" sz="800"/>
                        <a:t>.</a:t>
                      </a:r>
                    </a:p>
                    <a:p>
                      <a:pPr latinLnBrk="1"/>
                      <a:r>
                        <a:rPr lang="en-US" altLang="ko-KR" sz="800"/>
                        <a:t>-</a:t>
                      </a:r>
                      <a:r>
                        <a:rPr lang="ko-KR" altLang="en-US" sz="800"/>
                        <a:t>공백으로 두면 안 됩니다</a:t>
                      </a:r>
                      <a:r>
                        <a:rPr lang="en-US" altLang="ko-KR" sz="800"/>
                        <a:t>.</a:t>
                      </a: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6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/>
                        <a:t>확인</a:t>
                      </a:r>
                      <a:endParaRPr lang="en-US" altLang="ko-KR" sz="800" b="1"/>
                    </a:p>
                    <a:p>
                      <a:pPr latinLnBrk="1"/>
                      <a:r>
                        <a:rPr lang="en-US" altLang="ko-KR" sz="800"/>
                        <a:t>-</a:t>
                      </a:r>
                      <a:r>
                        <a:rPr lang="ko-KR" altLang="en-US" sz="800"/>
                        <a:t>모든 </a:t>
                      </a:r>
                      <a:r>
                        <a:rPr lang="ko-KR" altLang="en-US" sz="800" err="1"/>
                        <a:t>필드값이</a:t>
                      </a:r>
                      <a:r>
                        <a:rPr lang="ko-KR" altLang="en-US" sz="800"/>
                        <a:t> 유효성과 중복 검사를 통과했을 때 확인을 눌러 회원가입을 할 수 있습니다</a:t>
                      </a:r>
                      <a:r>
                        <a:rPr lang="en-US" altLang="ko-KR" sz="800"/>
                        <a:t>.</a:t>
                      </a: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7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회원탈퇴</a:t>
                      </a:r>
                      <a:endParaRPr lang="en-US" altLang="ko-KR" sz="800"/>
                    </a:p>
                    <a:p>
                      <a:pPr latinLnBrk="1"/>
                      <a:r>
                        <a:rPr lang="en-US" altLang="ko-KR" sz="800"/>
                        <a:t>-</a:t>
                      </a:r>
                      <a:r>
                        <a:rPr lang="ko-KR" altLang="en-US" sz="800"/>
                        <a:t>회원탈퇴 버튼을 </a:t>
                      </a:r>
                      <a:r>
                        <a:rPr lang="ko-KR" altLang="en-US" sz="800" err="1"/>
                        <a:t>클리갛면</a:t>
                      </a:r>
                      <a:r>
                        <a:rPr lang="ko-KR" altLang="en-US" sz="800"/>
                        <a:t> 다시 한번 회원을 탈퇴할 거냐고 물어봅니다</a:t>
                      </a:r>
                      <a:r>
                        <a:rPr lang="en-US" altLang="ko-KR" sz="800"/>
                        <a:t>.</a:t>
                      </a:r>
                    </a:p>
                    <a:p>
                      <a:pPr latinLnBrk="1"/>
                      <a:r>
                        <a:rPr lang="en-US" altLang="ko-KR" sz="800"/>
                        <a:t>-’</a:t>
                      </a:r>
                      <a:r>
                        <a:rPr lang="ko-KR" altLang="en-US" sz="800"/>
                        <a:t>예</a:t>
                      </a:r>
                      <a:r>
                        <a:rPr lang="en-US" altLang="ko-KR" sz="800"/>
                        <a:t>＇</a:t>
                      </a:r>
                      <a:r>
                        <a:rPr lang="ko-KR" altLang="en-US" sz="800"/>
                        <a:t>를 클릭하면 회원탈퇴가 되고 </a:t>
                      </a:r>
                      <a:r>
                        <a:rPr lang="en-US" altLang="ko-KR" sz="800"/>
                        <a:t>‘</a:t>
                      </a:r>
                      <a:r>
                        <a:rPr lang="ko-KR" altLang="en-US" sz="800" err="1"/>
                        <a:t>아니오</a:t>
                      </a:r>
                      <a:r>
                        <a:rPr lang="en-US" altLang="ko-KR" sz="800"/>
                        <a:t>＇</a:t>
                      </a:r>
                      <a:r>
                        <a:rPr lang="ko-KR" altLang="en-US" sz="800"/>
                        <a:t>를 클릭하면 회원탈퇴가 되지 않습니다</a:t>
                      </a:r>
                      <a:r>
                        <a:rPr lang="en-US" altLang="ko-KR" sz="800"/>
                        <a:t>.</a:t>
                      </a: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10052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17E05E9-AC79-4B7B-9F3D-F4C31208599C}"/>
              </a:ext>
            </a:extLst>
          </p:cNvPr>
          <p:cNvSpPr/>
          <p:nvPr/>
        </p:nvSpPr>
        <p:spPr>
          <a:xfrm>
            <a:off x="1380452" y="2118482"/>
            <a:ext cx="1505361" cy="3769291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9F8BCC3-DB02-4C5D-ACCA-0D552ED933FE}"/>
              </a:ext>
            </a:extLst>
          </p:cNvPr>
          <p:cNvCxnSpPr>
            <a:cxnSpLocks/>
          </p:cNvCxnSpPr>
          <p:nvPr/>
        </p:nvCxnSpPr>
        <p:spPr>
          <a:xfrm flipH="1">
            <a:off x="699549" y="2415415"/>
            <a:ext cx="1077051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EE06C9-6DBB-45F7-9E9A-FABF5D26578F}"/>
              </a:ext>
            </a:extLst>
          </p:cNvPr>
          <p:cNvSpPr/>
          <p:nvPr/>
        </p:nvSpPr>
        <p:spPr>
          <a:xfrm>
            <a:off x="4492409" y="278127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5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5F84C-ABDB-4132-BF4A-4F5795E85476}"/>
              </a:ext>
            </a:extLst>
          </p:cNvPr>
          <p:cNvSpPr/>
          <p:nvPr/>
        </p:nvSpPr>
        <p:spPr>
          <a:xfrm>
            <a:off x="4492407" y="3400549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/>
              <a:t>홍길동</a:t>
            </a:r>
            <a:r>
              <a:rPr lang="en-US" altLang="ko-KR" sz="1050"/>
              <a:t>(</a:t>
            </a:r>
            <a:r>
              <a:rPr lang="ko-KR" altLang="en-US" sz="1050"/>
              <a:t>사용자 이름</a:t>
            </a:r>
            <a:r>
              <a:rPr lang="en-US" altLang="ko-KR" sz="1050"/>
              <a:t>)</a:t>
            </a:r>
            <a:endParaRPr lang="ko-KR" altLang="en-US" sz="105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95D44D-D888-48F7-96A0-A873C86E0519}"/>
              </a:ext>
            </a:extLst>
          </p:cNvPr>
          <p:cNvSpPr/>
          <p:nvPr/>
        </p:nvSpPr>
        <p:spPr>
          <a:xfrm>
            <a:off x="4500796" y="3753137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>
                <a:hlinkClick r:id="rId5"/>
              </a:rPr>
              <a:t>aaa@aaa.com</a:t>
            </a:r>
            <a:r>
              <a:rPr lang="en-US" altLang="ko-KR" sz="1050"/>
              <a:t>(</a:t>
            </a:r>
            <a:r>
              <a:rPr lang="ko-KR" altLang="en-US" sz="1050"/>
              <a:t>사용자 이메일</a:t>
            </a:r>
            <a:r>
              <a:rPr lang="en-US" altLang="ko-KR" sz="1050"/>
              <a:t>)</a:t>
            </a:r>
            <a:endParaRPr lang="ko-KR" altLang="en-US" sz="105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691B41-492C-4751-B1FB-2D1F0CE6E848}"/>
              </a:ext>
            </a:extLst>
          </p:cNvPr>
          <p:cNvSpPr/>
          <p:nvPr/>
        </p:nvSpPr>
        <p:spPr>
          <a:xfrm>
            <a:off x="4492406" y="417680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01011111111(</a:t>
            </a:r>
            <a:r>
              <a:rPr lang="ko-KR" altLang="en-US" sz="1050"/>
              <a:t>사용자 연락처</a:t>
            </a:r>
            <a:r>
              <a:rPr lang="en-US" altLang="ko-KR" sz="1050"/>
              <a:t>)</a:t>
            </a:r>
            <a:endParaRPr lang="ko-KR" altLang="en-US" sz="105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D8F52D-C231-4042-9ADA-68DAC37EFCD1}"/>
              </a:ext>
            </a:extLst>
          </p:cNvPr>
          <p:cNvSpPr/>
          <p:nvPr/>
        </p:nvSpPr>
        <p:spPr>
          <a:xfrm>
            <a:off x="4492405" y="465954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19990815(</a:t>
            </a:r>
            <a:r>
              <a:rPr lang="ko-KR" altLang="en-US" sz="1050"/>
              <a:t>사용자 생년월일</a:t>
            </a:r>
            <a:r>
              <a:rPr lang="en-US" altLang="ko-KR" sz="1050"/>
              <a:t>)</a:t>
            </a:r>
            <a:endParaRPr lang="ko-KR" altLang="en-US" sz="105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9E62F3-BA3F-4EE9-BE0A-44175214A30D}"/>
              </a:ext>
            </a:extLst>
          </p:cNvPr>
          <p:cNvSpPr/>
          <p:nvPr/>
        </p:nvSpPr>
        <p:spPr>
          <a:xfrm>
            <a:off x="4517443" y="3995591"/>
            <a:ext cx="509865" cy="167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/>
              <a:t>중복확인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7F7931-AA62-4B01-B492-5B0841AF4F32}"/>
              </a:ext>
            </a:extLst>
          </p:cNvPr>
          <p:cNvSpPr/>
          <p:nvPr/>
        </p:nvSpPr>
        <p:spPr>
          <a:xfrm>
            <a:off x="4500796" y="4423723"/>
            <a:ext cx="509865" cy="167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/>
              <a:t>중복확인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26923D-2CCD-4EFA-BB7A-3A3953C03EC8}"/>
              </a:ext>
            </a:extLst>
          </p:cNvPr>
          <p:cNvSpPr txBox="1"/>
          <p:nvPr/>
        </p:nvSpPr>
        <p:spPr>
          <a:xfrm>
            <a:off x="3741591" y="2748351"/>
            <a:ext cx="720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비밀번호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3579A2-9EAF-48FB-897E-6AD418CF9CAC}"/>
              </a:ext>
            </a:extLst>
          </p:cNvPr>
          <p:cNvSpPr txBox="1"/>
          <p:nvPr/>
        </p:nvSpPr>
        <p:spPr>
          <a:xfrm>
            <a:off x="3739965" y="3395932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이름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FEF3A9-9FF2-414A-B1EE-2E030A20B7C8}"/>
              </a:ext>
            </a:extLst>
          </p:cNvPr>
          <p:cNvSpPr txBox="1"/>
          <p:nvPr/>
        </p:nvSpPr>
        <p:spPr>
          <a:xfrm>
            <a:off x="3733202" y="3782926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이메일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2ACA92-BF41-4124-8461-F7D8E1D44855}"/>
              </a:ext>
            </a:extLst>
          </p:cNvPr>
          <p:cNvSpPr txBox="1"/>
          <p:nvPr/>
        </p:nvSpPr>
        <p:spPr>
          <a:xfrm>
            <a:off x="3733202" y="4186633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연락처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737B45-872E-41C5-A1E2-8B92A2772DA1}"/>
              </a:ext>
            </a:extLst>
          </p:cNvPr>
          <p:cNvSpPr txBox="1"/>
          <p:nvPr/>
        </p:nvSpPr>
        <p:spPr>
          <a:xfrm>
            <a:off x="3739965" y="4627471"/>
            <a:ext cx="72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생년월일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F5E99E6-1655-40DE-8C00-B7B47D85A15D}"/>
              </a:ext>
            </a:extLst>
          </p:cNvPr>
          <p:cNvSpPr/>
          <p:nvPr/>
        </p:nvSpPr>
        <p:spPr>
          <a:xfrm>
            <a:off x="3313525" y="463208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D63F864-DEED-4E62-80F2-753B10480A37}"/>
              </a:ext>
            </a:extLst>
          </p:cNvPr>
          <p:cNvSpPr/>
          <p:nvPr/>
        </p:nvSpPr>
        <p:spPr>
          <a:xfrm>
            <a:off x="4143898" y="5148588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8</a:t>
            </a:r>
            <a:endParaRPr lang="ko-KR" altLang="en-US" sz="14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C482283-26CC-43FC-82D7-D46E14AB8406}"/>
              </a:ext>
            </a:extLst>
          </p:cNvPr>
          <p:cNvSpPr/>
          <p:nvPr/>
        </p:nvSpPr>
        <p:spPr>
          <a:xfrm>
            <a:off x="4492405" y="5151708"/>
            <a:ext cx="494960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확인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2434A72-FF2A-4300-8DB9-548A93320494}"/>
              </a:ext>
            </a:extLst>
          </p:cNvPr>
          <p:cNvSpPr/>
          <p:nvPr/>
        </p:nvSpPr>
        <p:spPr>
          <a:xfrm>
            <a:off x="4143898" y="553316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9</a:t>
            </a:r>
            <a:endParaRPr lang="ko-KR" alt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217358-E286-4521-AF3D-EAAFFB366C46}"/>
              </a:ext>
            </a:extLst>
          </p:cNvPr>
          <p:cNvSpPr txBox="1"/>
          <p:nvPr/>
        </p:nvSpPr>
        <p:spPr>
          <a:xfrm>
            <a:off x="4451281" y="2648082"/>
            <a:ext cx="7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……..</a:t>
            </a:r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270B67D-B922-47BF-86BF-3AE0A118C862}"/>
              </a:ext>
            </a:extLst>
          </p:cNvPr>
          <p:cNvSpPr/>
          <p:nvPr/>
        </p:nvSpPr>
        <p:spPr>
          <a:xfrm>
            <a:off x="3313412" y="3070870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18D27B-7CE9-4B44-8A7A-26155D95F687}"/>
              </a:ext>
            </a:extLst>
          </p:cNvPr>
          <p:cNvSpPr/>
          <p:nvPr/>
        </p:nvSpPr>
        <p:spPr>
          <a:xfrm>
            <a:off x="4500796" y="307620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F2EA46-4F95-4990-BDE0-6311FF189AB1}"/>
              </a:ext>
            </a:extLst>
          </p:cNvPr>
          <p:cNvSpPr txBox="1"/>
          <p:nvPr/>
        </p:nvSpPr>
        <p:spPr>
          <a:xfrm>
            <a:off x="3522581" y="3043340"/>
            <a:ext cx="1031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비밀번호 확인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3977EB-500A-4966-9C59-1F3B0E77822F}"/>
              </a:ext>
            </a:extLst>
          </p:cNvPr>
          <p:cNvSpPr txBox="1"/>
          <p:nvPr/>
        </p:nvSpPr>
        <p:spPr>
          <a:xfrm>
            <a:off x="4437306" y="2951230"/>
            <a:ext cx="7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……..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58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581796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도움말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모든 화면</a:t>
                      </a:r>
                      <a:r>
                        <a:rPr lang="en-US" altLang="ko-KR" sz="1600"/>
                        <a:t> &gt; </a:t>
                      </a:r>
                      <a:r>
                        <a:rPr lang="ko-KR" altLang="en-US" sz="1600"/>
                        <a:t>도움말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43657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13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6956280-A0A6-4AB3-8488-5DB9E5E7A975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516618-B58B-4355-92ED-31B4485D2571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도움말   회원가입   로그인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FC924672-3845-4316-A0E6-0DC34817A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13B41B1-A733-4BF5-89C6-98EC97549CE7}"/>
              </a:ext>
            </a:extLst>
          </p:cNvPr>
          <p:cNvSpPr/>
          <p:nvPr/>
        </p:nvSpPr>
        <p:spPr>
          <a:xfrm>
            <a:off x="536895" y="1987062"/>
            <a:ext cx="2860646" cy="2763256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1C4A2-9EED-4A33-A3A2-89441BE27E68}"/>
              </a:ext>
            </a:extLst>
          </p:cNvPr>
          <p:cNvSpPr txBox="1"/>
          <p:nvPr/>
        </p:nvSpPr>
        <p:spPr>
          <a:xfrm>
            <a:off x="536895" y="1974862"/>
            <a:ext cx="286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제주도의 특색 있는 숙소를 </a:t>
            </a:r>
            <a:endParaRPr lang="en-US" altLang="ko-KR" sz="1600"/>
          </a:p>
          <a:p>
            <a:r>
              <a:rPr lang="ko-KR" altLang="en-US" sz="1600"/>
              <a:t>예약하세요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261EFD-BFAC-403A-A425-BE6BB055FDFF}"/>
              </a:ext>
            </a:extLst>
          </p:cNvPr>
          <p:cNvSpPr/>
          <p:nvPr/>
        </p:nvSpPr>
        <p:spPr>
          <a:xfrm>
            <a:off x="738230" y="2992773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/>
              <a:t>모든 위치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A88313-73CF-4E6B-BBCC-C8F2C5B84B19}"/>
              </a:ext>
            </a:extLst>
          </p:cNvPr>
          <p:cNvSpPr/>
          <p:nvPr/>
        </p:nvSpPr>
        <p:spPr>
          <a:xfrm>
            <a:off x="738230" y="3509799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/>
              <a:t>연도</a:t>
            </a:r>
            <a:r>
              <a:rPr lang="en-US" altLang="ko-KR" sz="1050"/>
              <a:t>-</a:t>
            </a:r>
            <a:r>
              <a:rPr lang="ko-KR" altLang="en-US" sz="1050"/>
              <a:t>월</a:t>
            </a:r>
            <a:r>
              <a:rPr lang="en-US" altLang="ko-KR" sz="1050"/>
              <a:t>-</a:t>
            </a:r>
            <a:r>
              <a:rPr lang="ko-KR" altLang="en-US" sz="1050"/>
              <a:t>일           연도</a:t>
            </a:r>
            <a:r>
              <a:rPr lang="en-US" altLang="ko-KR" sz="1050"/>
              <a:t>-</a:t>
            </a:r>
            <a:r>
              <a:rPr lang="ko-KR" altLang="en-US" sz="1050"/>
              <a:t>월</a:t>
            </a:r>
            <a:r>
              <a:rPr lang="en-US" altLang="ko-KR" sz="1050"/>
              <a:t>-</a:t>
            </a:r>
            <a:r>
              <a:rPr lang="ko-KR" altLang="en-US" sz="1050"/>
              <a:t>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40B8B8-85DB-44BD-AA91-DD18D1FC91E0}"/>
              </a:ext>
            </a:extLst>
          </p:cNvPr>
          <p:cNvSpPr/>
          <p:nvPr/>
        </p:nvSpPr>
        <p:spPr>
          <a:xfrm>
            <a:off x="738230" y="4094184"/>
            <a:ext cx="645953" cy="236987"/>
          </a:xfrm>
          <a:prstGeom prst="rect">
            <a:avLst/>
          </a:prstGeom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AEC423-8A80-4A40-B05B-6A480D5EFEC6}"/>
              </a:ext>
            </a:extLst>
          </p:cNvPr>
          <p:cNvCxnSpPr>
            <a:cxnSpLocks/>
          </p:cNvCxnSpPr>
          <p:nvPr/>
        </p:nvCxnSpPr>
        <p:spPr>
          <a:xfrm>
            <a:off x="1971413" y="3509799"/>
            <a:ext cx="0" cy="236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2355644-AC6A-4FE4-96AE-4AC856259A3A}"/>
              </a:ext>
            </a:extLst>
          </p:cNvPr>
          <p:cNvSpPr txBox="1"/>
          <p:nvPr/>
        </p:nvSpPr>
        <p:spPr>
          <a:xfrm>
            <a:off x="662729" y="2744643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목적지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F9F514-B0DE-476E-8169-348027E585D8}"/>
              </a:ext>
            </a:extLst>
          </p:cNvPr>
          <p:cNvSpPr txBox="1"/>
          <p:nvPr/>
        </p:nvSpPr>
        <p:spPr>
          <a:xfrm>
            <a:off x="1900104" y="3268041"/>
            <a:ext cx="708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체크아웃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DE7CDD-B874-4936-8AFE-0DB7846F5B3B}"/>
              </a:ext>
            </a:extLst>
          </p:cNvPr>
          <p:cNvSpPr txBox="1"/>
          <p:nvPr/>
        </p:nvSpPr>
        <p:spPr>
          <a:xfrm>
            <a:off x="654340" y="324870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체크인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B972661-7938-419D-9201-1560EF8E4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527" y="3512932"/>
            <a:ext cx="230688" cy="2254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F0244F0-09C1-46CF-B845-5A039E7C5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842" y="3512932"/>
            <a:ext cx="230688" cy="2254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DBC994-D4B8-4411-9624-0BD983DE8508}"/>
              </a:ext>
            </a:extLst>
          </p:cNvPr>
          <p:cNvSpPr txBox="1"/>
          <p:nvPr/>
        </p:nvSpPr>
        <p:spPr>
          <a:xfrm>
            <a:off x="662729" y="379999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인원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DAF650D-46A3-4E52-8295-A82032167DA9}"/>
              </a:ext>
            </a:extLst>
          </p:cNvPr>
          <p:cNvSpPr/>
          <p:nvPr/>
        </p:nvSpPr>
        <p:spPr>
          <a:xfrm>
            <a:off x="2525086" y="4177717"/>
            <a:ext cx="671120" cy="371568"/>
          </a:xfrm>
          <a:prstGeom prst="roundRect">
            <a:avLst/>
          </a:prstGeom>
          <a:solidFill>
            <a:srgbClr val="EB4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A7AB48-6EA1-473C-875F-EE7FBA6ED94E}"/>
              </a:ext>
            </a:extLst>
          </p:cNvPr>
          <p:cNvSpPr/>
          <p:nvPr/>
        </p:nvSpPr>
        <p:spPr>
          <a:xfrm>
            <a:off x="345813" y="6014907"/>
            <a:ext cx="8294848" cy="693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0" i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Copyright © </a:t>
            </a:r>
            <a:r>
              <a:rPr lang="en-US" altLang="ko-KR" sz="1200" b="0" i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Jejubnb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2022</a:t>
            </a:r>
            <a:endParaRPr lang="ko-KR" alt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C98E7E6-A440-4DD1-89B0-955C21D62396}"/>
              </a:ext>
            </a:extLst>
          </p:cNvPr>
          <p:cNvSpPr/>
          <p:nvPr/>
        </p:nvSpPr>
        <p:spPr>
          <a:xfrm>
            <a:off x="1174458" y="272977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F2C497E-37A3-4FBD-AD9C-5E5CCACB9E81}"/>
              </a:ext>
            </a:extLst>
          </p:cNvPr>
          <p:cNvSpPr/>
          <p:nvPr/>
        </p:nvSpPr>
        <p:spPr>
          <a:xfrm>
            <a:off x="1174457" y="325244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3540F78-7E1C-4900-BD6A-61F08423415D}"/>
              </a:ext>
            </a:extLst>
          </p:cNvPr>
          <p:cNvSpPr/>
          <p:nvPr/>
        </p:nvSpPr>
        <p:spPr>
          <a:xfrm>
            <a:off x="2537666" y="325244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B371D90-DEE8-4E27-89D2-02B245131B56}"/>
              </a:ext>
            </a:extLst>
          </p:cNvPr>
          <p:cNvSpPr/>
          <p:nvPr/>
        </p:nvSpPr>
        <p:spPr>
          <a:xfrm>
            <a:off x="1174456" y="382422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1DE57B7-4A20-4F37-BA36-E9927575875B}"/>
              </a:ext>
            </a:extLst>
          </p:cNvPr>
          <p:cNvSpPr/>
          <p:nvPr/>
        </p:nvSpPr>
        <p:spPr>
          <a:xfrm>
            <a:off x="2219596" y="424500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graphicFrame>
        <p:nvGraphicFramePr>
          <p:cNvPr id="27" name="표 33">
            <a:extLst>
              <a:ext uri="{FF2B5EF4-FFF2-40B4-BE49-F238E27FC236}">
                <a16:creationId xmlns:a16="http://schemas.microsoft.com/office/drawing/2014/main" id="{48D79FCD-1FB2-4F79-BA5A-2F3A522CF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772942"/>
              </p:ext>
            </p:extLst>
          </p:nvPr>
        </p:nvGraphicFramePr>
        <p:xfrm>
          <a:off x="8820091" y="1243233"/>
          <a:ext cx="3294078" cy="919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기능명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도움말 </a:t>
                      </a:r>
                      <a:r>
                        <a:rPr lang="ko-KR" altLang="en-US" sz="1000" b="1" err="1"/>
                        <a:t>팝업창</a:t>
                      </a:r>
                      <a:r>
                        <a:rPr lang="ko-KR" altLang="en-US" sz="1000" b="1"/>
                        <a:t> 발생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도움말 링크를 클릭 시 팝업창이 나오며 도움말 내용이 출력됩니다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293CD1-F186-4676-81B8-001A188FBFA4}"/>
              </a:ext>
            </a:extLst>
          </p:cNvPr>
          <p:cNvSpPr/>
          <p:nvPr/>
        </p:nvSpPr>
        <p:spPr>
          <a:xfrm>
            <a:off x="2777691" y="2238755"/>
            <a:ext cx="3431092" cy="317094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5BC29A6-20E7-44A6-9B29-0AE5ED29CB81}"/>
              </a:ext>
            </a:extLst>
          </p:cNvPr>
          <p:cNvSpPr/>
          <p:nvPr/>
        </p:nvSpPr>
        <p:spPr>
          <a:xfrm>
            <a:off x="2777691" y="2245210"/>
            <a:ext cx="3431092" cy="249343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래픽 29">
            <a:extLst>
              <a:ext uri="{FF2B5EF4-FFF2-40B4-BE49-F238E27FC236}">
                <a16:creationId xmlns:a16="http://schemas.microsoft.com/office/drawing/2014/main" id="{FBA6D297-B608-4086-8BD5-E3FB571EF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8699" y="2315108"/>
            <a:ext cx="142143" cy="1421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7463B91-7C28-4A26-B214-65903EC18F67}"/>
              </a:ext>
            </a:extLst>
          </p:cNvPr>
          <p:cNvSpPr txBox="1"/>
          <p:nvPr/>
        </p:nvSpPr>
        <p:spPr>
          <a:xfrm>
            <a:off x="2879770" y="2274937"/>
            <a:ext cx="1324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도움말 </a:t>
            </a:r>
            <a:r>
              <a:rPr lang="en-US" altLang="ko-KR" sz="1000" b="1"/>
              <a:t>- Chrome</a:t>
            </a:r>
            <a:endParaRPr lang="ko-KR" altLang="en-US" sz="1000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F615F3-2E0E-4F54-B2F7-37BEC6E64CAA}"/>
              </a:ext>
            </a:extLst>
          </p:cNvPr>
          <p:cNvSpPr/>
          <p:nvPr/>
        </p:nvSpPr>
        <p:spPr>
          <a:xfrm>
            <a:off x="2771159" y="2499323"/>
            <a:ext cx="3437624" cy="18096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08D47-5A4A-4659-B1B2-BFE918259007}"/>
              </a:ext>
            </a:extLst>
          </p:cNvPr>
          <p:cNvSpPr txBox="1"/>
          <p:nvPr/>
        </p:nvSpPr>
        <p:spPr>
          <a:xfrm>
            <a:off x="2831747" y="2916313"/>
            <a:ext cx="3316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제주를 여행한다면 수많은 관광 명소 중 어디를 가야할 지 행복한 고민을 하게 되죠</a:t>
            </a:r>
            <a:r>
              <a:rPr lang="en-US" altLang="ko-KR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. </a:t>
            </a:r>
            <a:r>
              <a:rPr lang="ko-KR" altLang="en-US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산과 오름</a:t>
            </a:r>
            <a:r>
              <a:rPr lang="en-US" altLang="ko-KR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해변</a:t>
            </a:r>
            <a:r>
              <a:rPr lang="en-US" altLang="ko-KR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폭포</a:t>
            </a:r>
            <a:r>
              <a:rPr lang="en-US" altLang="ko-KR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용암동굴</a:t>
            </a:r>
            <a:r>
              <a:rPr lang="en-US" altLang="ko-KR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주변 섬 등 어디를 가나 천혜의 아름다운 자연 경관을 만날 수 있어요</a:t>
            </a:r>
            <a:r>
              <a:rPr lang="en-US" altLang="ko-KR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. </a:t>
            </a:r>
            <a:r>
              <a:rPr lang="ko-KR" altLang="en-US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걷기를 좋아한다면 올레</a:t>
            </a:r>
            <a:r>
              <a:rPr lang="en-US" altLang="ko-KR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숲길</a:t>
            </a:r>
            <a:r>
              <a:rPr lang="en-US" altLang="ko-KR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휴양림 등의 다양한 형태의 명소들을 찾을 수 있어요</a:t>
            </a:r>
            <a:r>
              <a:rPr lang="en-US" altLang="ko-KR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. </a:t>
            </a:r>
            <a:r>
              <a:rPr lang="ko-KR" altLang="en-US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아이들과 함께 라면 박물관</a:t>
            </a:r>
            <a:r>
              <a:rPr lang="en-US" altLang="ko-KR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미술관</a:t>
            </a:r>
            <a:r>
              <a:rPr lang="en-US" altLang="ko-KR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과학관</a:t>
            </a:r>
            <a:r>
              <a:rPr lang="en-US" altLang="ko-KR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테마파크</a:t>
            </a:r>
            <a:r>
              <a:rPr lang="en-US" altLang="ko-KR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민속공원 등 수많은 선택지에 놀랄 거예요</a:t>
            </a:r>
            <a:r>
              <a:rPr lang="en-US" altLang="ko-KR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. </a:t>
            </a:r>
            <a:r>
              <a:rPr lang="ko-KR" altLang="en-US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선택의 폭이 너무 넓기 때문에 일정과 숙소에 맞춰 사전 계획을 세우는 것은 필수예요</a:t>
            </a:r>
            <a:r>
              <a:rPr lang="en-US" altLang="ko-KR" sz="1000" b="0" i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36211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73392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메인 화면</a:t>
                      </a:r>
                      <a:r>
                        <a:rPr lang="en-US" altLang="ko-KR" sz="1600"/>
                        <a:t>(</a:t>
                      </a:r>
                      <a:r>
                        <a:rPr lang="ko-KR" altLang="en-US" sz="1600"/>
                        <a:t>로그인 </a:t>
                      </a:r>
                      <a:r>
                        <a:rPr lang="en-US" altLang="ko-KR" sz="1600"/>
                        <a:t>0)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INDEX</a:t>
                      </a:r>
                      <a:endParaRPr lang="ko-KR" altLang="en-US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49644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14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6930246-2C2F-4342-A8FF-CDB16648CAA4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A48092-521A-47A8-8CEC-CEA223EBB236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도움말   예약관리   개인정보 관리   로그아웃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88D11564-6CAA-4A79-9929-ED4FC8858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7C30E5A-F696-4AB4-9657-B40CA41D591C}"/>
              </a:ext>
            </a:extLst>
          </p:cNvPr>
          <p:cNvSpPr/>
          <p:nvPr/>
        </p:nvSpPr>
        <p:spPr>
          <a:xfrm>
            <a:off x="536895" y="1987062"/>
            <a:ext cx="2860646" cy="2763256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51FE3-B302-470E-9978-71AE1F60AA15}"/>
              </a:ext>
            </a:extLst>
          </p:cNvPr>
          <p:cNvSpPr txBox="1"/>
          <p:nvPr/>
        </p:nvSpPr>
        <p:spPr>
          <a:xfrm>
            <a:off x="536895" y="1974862"/>
            <a:ext cx="286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제주도의 특색 있는 숙소를 </a:t>
            </a:r>
            <a:endParaRPr lang="en-US" altLang="ko-KR" sz="1600"/>
          </a:p>
          <a:p>
            <a:r>
              <a:rPr lang="ko-KR" altLang="en-US" sz="1600"/>
              <a:t>예약하세요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6D121D-0486-4982-84D4-77FB623475F5}"/>
              </a:ext>
            </a:extLst>
          </p:cNvPr>
          <p:cNvSpPr/>
          <p:nvPr/>
        </p:nvSpPr>
        <p:spPr>
          <a:xfrm>
            <a:off x="738230" y="2992773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/>
              <a:t>모든 위치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D3DC6F-68AF-45C5-9130-19B806465C16}"/>
              </a:ext>
            </a:extLst>
          </p:cNvPr>
          <p:cNvSpPr/>
          <p:nvPr/>
        </p:nvSpPr>
        <p:spPr>
          <a:xfrm>
            <a:off x="738230" y="3509799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/>
              <a:t>연도</a:t>
            </a:r>
            <a:r>
              <a:rPr lang="en-US" altLang="ko-KR" sz="1050"/>
              <a:t>-</a:t>
            </a:r>
            <a:r>
              <a:rPr lang="ko-KR" altLang="en-US" sz="1050"/>
              <a:t>월</a:t>
            </a:r>
            <a:r>
              <a:rPr lang="en-US" altLang="ko-KR" sz="1050"/>
              <a:t>-</a:t>
            </a:r>
            <a:r>
              <a:rPr lang="ko-KR" altLang="en-US" sz="1050"/>
              <a:t>일           연도</a:t>
            </a:r>
            <a:r>
              <a:rPr lang="en-US" altLang="ko-KR" sz="1050"/>
              <a:t>-</a:t>
            </a:r>
            <a:r>
              <a:rPr lang="ko-KR" altLang="en-US" sz="1050"/>
              <a:t>월</a:t>
            </a:r>
            <a:r>
              <a:rPr lang="en-US" altLang="ko-KR" sz="1050"/>
              <a:t>-</a:t>
            </a:r>
            <a:r>
              <a:rPr lang="ko-KR" altLang="en-US" sz="1050"/>
              <a:t>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E9AF6C-1027-4722-9EE4-2EA11BF2A6D2}"/>
              </a:ext>
            </a:extLst>
          </p:cNvPr>
          <p:cNvSpPr/>
          <p:nvPr/>
        </p:nvSpPr>
        <p:spPr>
          <a:xfrm>
            <a:off x="738230" y="4094184"/>
            <a:ext cx="645953" cy="236987"/>
          </a:xfrm>
          <a:prstGeom prst="rect">
            <a:avLst/>
          </a:prstGeom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50B5EE-0131-44E7-81AF-D561E30B0BBE}"/>
              </a:ext>
            </a:extLst>
          </p:cNvPr>
          <p:cNvCxnSpPr>
            <a:cxnSpLocks/>
          </p:cNvCxnSpPr>
          <p:nvPr/>
        </p:nvCxnSpPr>
        <p:spPr>
          <a:xfrm>
            <a:off x="1971413" y="3509799"/>
            <a:ext cx="0" cy="236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DAE3AC-6558-4100-953F-1F51C849806D}"/>
              </a:ext>
            </a:extLst>
          </p:cNvPr>
          <p:cNvSpPr txBox="1"/>
          <p:nvPr/>
        </p:nvSpPr>
        <p:spPr>
          <a:xfrm>
            <a:off x="662729" y="2744643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목적지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83A3A-8E3C-46AF-AEA2-CE9C875E038B}"/>
              </a:ext>
            </a:extLst>
          </p:cNvPr>
          <p:cNvSpPr txBox="1"/>
          <p:nvPr/>
        </p:nvSpPr>
        <p:spPr>
          <a:xfrm>
            <a:off x="1900104" y="3268041"/>
            <a:ext cx="708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체크아웃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970028-8383-45B7-AECE-B4835F0B86E4}"/>
              </a:ext>
            </a:extLst>
          </p:cNvPr>
          <p:cNvSpPr txBox="1"/>
          <p:nvPr/>
        </p:nvSpPr>
        <p:spPr>
          <a:xfrm>
            <a:off x="654340" y="324870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체크인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CE0EDD6-EE1D-449B-9BE8-97A3DE25E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527" y="3512932"/>
            <a:ext cx="230688" cy="22546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11F9C6D-2BB0-4A47-95B0-88B39603C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842" y="3512932"/>
            <a:ext cx="230688" cy="2254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069B7B-FE5F-4717-B065-22EB23D0CF86}"/>
              </a:ext>
            </a:extLst>
          </p:cNvPr>
          <p:cNvSpPr txBox="1"/>
          <p:nvPr/>
        </p:nvSpPr>
        <p:spPr>
          <a:xfrm>
            <a:off x="662729" y="379999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인원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FD8330-84CE-48B4-84CB-0039D52E8BD8}"/>
              </a:ext>
            </a:extLst>
          </p:cNvPr>
          <p:cNvSpPr/>
          <p:nvPr/>
        </p:nvSpPr>
        <p:spPr>
          <a:xfrm>
            <a:off x="2525086" y="4177717"/>
            <a:ext cx="671120" cy="371568"/>
          </a:xfrm>
          <a:prstGeom prst="roundRect">
            <a:avLst/>
          </a:prstGeom>
          <a:solidFill>
            <a:srgbClr val="EB4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EC8B55-4E5C-4232-85A5-6A5148CD8409}"/>
              </a:ext>
            </a:extLst>
          </p:cNvPr>
          <p:cNvSpPr/>
          <p:nvPr/>
        </p:nvSpPr>
        <p:spPr>
          <a:xfrm>
            <a:off x="345813" y="6014907"/>
            <a:ext cx="8294848" cy="693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0" i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Copyright © </a:t>
            </a:r>
            <a:r>
              <a:rPr lang="en-US" altLang="ko-KR" sz="1200" b="0" i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Jejubnb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2022</a:t>
            </a:r>
            <a:endParaRPr lang="ko-KR" alt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764219D-37A2-4AC0-AD40-BA359D9DEDF8}"/>
              </a:ext>
            </a:extLst>
          </p:cNvPr>
          <p:cNvSpPr/>
          <p:nvPr/>
        </p:nvSpPr>
        <p:spPr>
          <a:xfrm>
            <a:off x="1174458" y="272977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58F36B3-4EE1-43E3-A85F-08652CB9E305}"/>
              </a:ext>
            </a:extLst>
          </p:cNvPr>
          <p:cNvSpPr/>
          <p:nvPr/>
        </p:nvSpPr>
        <p:spPr>
          <a:xfrm>
            <a:off x="1174457" y="325244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6E47D53-EE7A-4E4A-956B-0B3E6DF97756}"/>
              </a:ext>
            </a:extLst>
          </p:cNvPr>
          <p:cNvSpPr/>
          <p:nvPr/>
        </p:nvSpPr>
        <p:spPr>
          <a:xfrm>
            <a:off x="2537666" y="325244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2C7C67B-BEB3-4833-B412-8077DE06E529}"/>
              </a:ext>
            </a:extLst>
          </p:cNvPr>
          <p:cNvSpPr/>
          <p:nvPr/>
        </p:nvSpPr>
        <p:spPr>
          <a:xfrm>
            <a:off x="1174456" y="382422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2F2F259-C132-4439-9208-70DEF7EA057F}"/>
              </a:ext>
            </a:extLst>
          </p:cNvPr>
          <p:cNvSpPr/>
          <p:nvPr/>
        </p:nvSpPr>
        <p:spPr>
          <a:xfrm>
            <a:off x="2219596" y="424500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2D1140BA-3177-4854-AB69-8A5910699C77}"/>
              </a:ext>
            </a:extLst>
          </p:cNvPr>
          <p:cNvGraphicFramePr>
            <a:graphicFrameLocks noGrp="1"/>
          </p:cNvGraphicFramePr>
          <p:nvPr/>
        </p:nvGraphicFramePr>
        <p:xfrm>
          <a:off x="8820091" y="1243233"/>
          <a:ext cx="3294078" cy="448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기능명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로그인 여부 검사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로그인을 한 사용자만 목적지 검색 기능을</a:t>
                      </a:r>
                      <a:endParaRPr lang="en-US" altLang="ko-KR" sz="1000"/>
                    </a:p>
                    <a:p>
                      <a:pPr latinLnBrk="1"/>
                      <a:r>
                        <a:rPr lang="ko-KR" altLang="en-US" sz="1000"/>
                        <a:t>이용할 수 있습니다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목적지 입력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숙박 시설 이름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숙박 시설의 주소를 입력한다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공백으로 두면 안 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체크인 날짜 입력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연도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월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일 각각 숫자를 넣어서 체크인할 날짜  를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또는 달력 버튼을 클릭해서 체크인할 날짜를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체크인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체크아웃은 현재 날짜 이전의 날짜를 입력할 수 없습니다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체크인보다 늦거나 같은 체크아웃 날짜는 입력할 수 없습니다</a:t>
                      </a:r>
                      <a:r>
                        <a:rPr lang="en-US" altLang="ko-KR" sz="1000"/>
                        <a:t>.</a:t>
                      </a:r>
                      <a:r>
                        <a:rPr lang="ko-KR" altLang="en-US" sz="1000"/>
                        <a:t> </a:t>
                      </a:r>
                      <a:endParaRPr lang="en-US" altLang="ko-K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인원 수 입력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-1</a:t>
                      </a:r>
                      <a:r>
                        <a:rPr lang="ko-KR" altLang="en-US" sz="1000"/>
                        <a:t>명부터 </a:t>
                      </a:r>
                      <a:r>
                        <a:rPr lang="en-US" altLang="ko-KR" sz="1000"/>
                        <a:t>100</a:t>
                      </a:r>
                      <a:r>
                        <a:rPr lang="ko-KR" altLang="en-US" sz="1000"/>
                        <a:t>명 사이의 숙박을 할 인원을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증감을 클릭해서 인원 수를 입력합니다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목적지 검색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입력한 목적지를 토대로 숙박 시설 이름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숙박 시설 주소를 검색합니다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목적지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체크인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체크아웃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인원 모두 </a:t>
                      </a:r>
                      <a:r>
                        <a:rPr lang="ko-KR" altLang="en-US" sz="1000" err="1"/>
                        <a:t>입력값이</a:t>
                      </a:r>
                      <a:r>
                        <a:rPr lang="ko-KR" altLang="en-US" sz="1000"/>
                        <a:t> 있어야 합니다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124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91264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목적지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INDEX &gt; </a:t>
                      </a:r>
                      <a:r>
                        <a:rPr lang="ko-KR" altLang="en-US" sz="1600"/>
                        <a:t>목적지 검색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8208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15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78D29A5-A212-4163-8081-57240E9BC84F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E0C690F-B1C2-4322-901E-FAB51EF0F024}"/>
              </a:ext>
            </a:extLst>
          </p:cNvPr>
          <p:cNvSpPr/>
          <p:nvPr/>
        </p:nvSpPr>
        <p:spPr>
          <a:xfrm>
            <a:off x="345813" y="1230726"/>
            <a:ext cx="8294848" cy="836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F09CFF-254A-47A6-96B0-691FEBEB9B09}"/>
              </a:ext>
            </a:extLst>
          </p:cNvPr>
          <p:cNvSpPr/>
          <p:nvPr/>
        </p:nvSpPr>
        <p:spPr>
          <a:xfrm>
            <a:off x="345813" y="1233182"/>
            <a:ext cx="8294848" cy="3488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050"/>
              <a:t>도움말   회원가입   로그인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F1AE7814-7604-4171-AB6C-3D94002EE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268447" cy="26844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ABFA287-F064-4585-BF92-DB09A5B638E2}"/>
              </a:ext>
            </a:extLst>
          </p:cNvPr>
          <p:cNvSpPr/>
          <p:nvPr/>
        </p:nvSpPr>
        <p:spPr>
          <a:xfrm>
            <a:off x="345813" y="6407099"/>
            <a:ext cx="8294848" cy="301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0" i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Copyright © </a:t>
            </a:r>
            <a:r>
              <a:rPr lang="en-US" altLang="ko-KR" sz="1200" b="0" i="0" err="1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Jejubnb</a:t>
            </a:r>
            <a:r>
              <a:rPr lang="en-US" altLang="ko-KR" sz="1200" b="0" i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2022</a:t>
            </a:r>
            <a:endParaRPr lang="ko-KR" altLang="en-US" sz="12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31133E-70E4-4DF9-9805-0167503F49EC}"/>
              </a:ext>
            </a:extLst>
          </p:cNvPr>
          <p:cNvGrpSpPr/>
          <p:nvPr/>
        </p:nvGrpSpPr>
        <p:grpSpPr>
          <a:xfrm>
            <a:off x="5461233" y="3640822"/>
            <a:ext cx="3179428" cy="1872578"/>
            <a:chOff x="536895" y="1974862"/>
            <a:chExt cx="2860646" cy="277545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3B10ED5-842D-48C5-87B5-BBC05C46D07C}"/>
                </a:ext>
              </a:extLst>
            </p:cNvPr>
            <p:cNvSpPr/>
            <p:nvPr/>
          </p:nvSpPr>
          <p:spPr>
            <a:xfrm>
              <a:off x="536895" y="1987062"/>
              <a:ext cx="2860646" cy="2763256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F7AAFB-BC05-4945-BCA2-9EB3EAD15F42}"/>
                </a:ext>
              </a:extLst>
            </p:cNvPr>
            <p:cNvSpPr txBox="1"/>
            <p:nvPr/>
          </p:nvSpPr>
          <p:spPr>
            <a:xfrm>
              <a:off x="536895" y="1974862"/>
              <a:ext cx="28606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/>
                <a:t>제주도의 특색 있는 숙소를 </a:t>
              </a:r>
              <a:endParaRPr lang="en-US" altLang="ko-KR" sz="1600"/>
            </a:p>
            <a:p>
              <a:r>
                <a:rPr lang="ko-KR" altLang="en-US" sz="1600"/>
                <a:t>예약하세요</a:t>
              </a:r>
              <a:r>
                <a:rPr lang="en-US" altLang="ko-KR" sz="1600"/>
                <a:t>.</a:t>
              </a:r>
              <a:endParaRPr lang="ko-KR" altLang="en-US" sz="16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FC4365-88C5-42A6-9E40-99716D0ABBBA}"/>
                </a:ext>
              </a:extLst>
            </p:cNvPr>
            <p:cNvSpPr/>
            <p:nvPr/>
          </p:nvSpPr>
          <p:spPr>
            <a:xfrm>
              <a:off x="738230" y="2992773"/>
              <a:ext cx="2457976" cy="236988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50"/>
                <a:t>모든 위치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14EDDB-F8B6-4876-8E53-C2127FF031F4}"/>
                </a:ext>
              </a:extLst>
            </p:cNvPr>
            <p:cNvSpPr/>
            <p:nvPr/>
          </p:nvSpPr>
          <p:spPr>
            <a:xfrm>
              <a:off x="738230" y="3509799"/>
              <a:ext cx="2457976" cy="236988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50"/>
                <a:t>연도</a:t>
              </a:r>
              <a:r>
                <a:rPr lang="en-US" altLang="ko-KR" sz="1050"/>
                <a:t>-</a:t>
              </a:r>
              <a:r>
                <a:rPr lang="ko-KR" altLang="en-US" sz="1050"/>
                <a:t>월</a:t>
              </a:r>
              <a:r>
                <a:rPr lang="en-US" altLang="ko-KR" sz="1050"/>
                <a:t>-</a:t>
              </a:r>
              <a:r>
                <a:rPr lang="ko-KR" altLang="en-US" sz="1050"/>
                <a:t>일           연 연도</a:t>
              </a:r>
              <a:r>
                <a:rPr lang="en-US" altLang="ko-KR" sz="1050"/>
                <a:t>-</a:t>
              </a:r>
              <a:r>
                <a:rPr lang="ko-KR" altLang="en-US" sz="1050"/>
                <a:t>월</a:t>
              </a:r>
              <a:r>
                <a:rPr lang="en-US" altLang="ko-KR" sz="1050"/>
                <a:t>-</a:t>
              </a:r>
              <a:r>
                <a:rPr lang="ko-KR" altLang="en-US" sz="1050"/>
                <a:t>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47BE3AA-4535-4966-B723-079141A900E2}"/>
                </a:ext>
              </a:extLst>
            </p:cNvPr>
            <p:cNvSpPr/>
            <p:nvPr/>
          </p:nvSpPr>
          <p:spPr>
            <a:xfrm>
              <a:off x="738230" y="4094184"/>
              <a:ext cx="645953" cy="236987"/>
            </a:xfrm>
            <a:prstGeom prst="rect">
              <a:avLst/>
            </a:prstGeom>
            <a:effectLst>
              <a:softEdge rad="1270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643F4A3-622E-41FE-83E3-C0E3E0E1DFE4}"/>
                </a:ext>
              </a:extLst>
            </p:cNvPr>
            <p:cNvCxnSpPr>
              <a:cxnSpLocks/>
            </p:cNvCxnSpPr>
            <p:nvPr/>
          </p:nvCxnSpPr>
          <p:spPr>
            <a:xfrm>
              <a:off x="1971413" y="3509799"/>
              <a:ext cx="0" cy="2369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59675B-9629-4D7F-967D-11844D174018}"/>
                </a:ext>
              </a:extLst>
            </p:cNvPr>
            <p:cNvSpPr txBox="1"/>
            <p:nvPr/>
          </p:nvSpPr>
          <p:spPr>
            <a:xfrm>
              <a:off x="662729" y="2744643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목적지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9E2DA3-C291-44FD-8D1F-6E444FD58833}"/>
                </a:ext>
              </a:extLst>
            </p:cNvPr>
            <p:cNvSpPr txBox="1"/>
            <p:nvPr/>
          </p:nvSpPr>
          <p:spPr>
            <a:xfrm>
              <a:off x="1900104" y="3268041"/>
              <a:ext cx="7088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체크아웃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842773-2F3C-497B-BA50-DDCF7DFF4641}"/>
                </a:ext>
              </a:extLst>
            </p:cNvPr>
            <p:cNvSpPr txBox="1"/>
            <p:nvPr/>
          </p:nvSpPr>
          <p:spPr>
            <a:xfrm>
              <a:off x="654340" y="3248707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체크인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18158C7-6105-4F7B-AA4F-CAE68EA2D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6527" y="3512932"/>
              <a:ext cx="230688" cy="22546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ECFDF94-463D-4F80-933D-7A67DD62C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0842" y="3512932"/>
              <a:ext cx="230688" cy="22546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25F020-C5D5-404F-9C3B-342406D06CA8}"/>
                </a:ext>
              </a:extLst>
            </p:cNvPr>
            <p:cNvSpPr txBox="1"/>
            <p:nvPr/>
          </p:nvSpPr>
          <p:spPr>
            <a:xfrm>
              <a:off x="662729" y="3799997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인원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C4B5F27-DBC9-4E04-A9B5-C8B87983F4DC}"/>
                </a:ext>
              </a:extLst>
            </p:cNvPr>
            <p:cNvSpPr/>
            <p:nvPr/>
          </p:nvSpPr>
          <p:spPr>
            <a:xfrm>
              <a:off x="2525086" y="4177717"/>
              <a:ext cx="671120" cy="371568"/>
            </a:xfrm>
            <a:prstGeom prst="roundRect">
              <a:avLst/>
            </a:prstGeom>
            <a:solidFill>
              <a:srgbClr val="EB4B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검색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F4DB6BA-FA76-4B3E-BAA4-414E7B290AF1}"/>
                </a:ext>
              </a:extLst>
            </p:cNvPr>
            <p:cNvSpPr/>
            <p:nvPr/>
          </p:nvSpPr>
          <p:spPr>
            <a:xfrm>
              <a:off x="1174458" y="2729772"/>
              <a:ext cx="251667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1</a:t>
              </a:r>
              <a:endParaRPr lang="ko-KR" altLang="en-US" sz="140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78F8F36-EF2C-4327-9D4A-E820E11585B5}"/>
                </a:ext>
              </a:extLst>
            </p:cNvPr>
            <p:cNvSpPr/>
            <p:nvPr/>
          </p:nvSpPr>
          <p:spPr>
            <a:xfrm>
              <a:off x="1174457" y="325244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2</a:t>
              </a:r>
              <a:endParaRPr lang="ko-KR" altLang="en-US" sz="14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C8BED0F-3361-4E47-A24C-6D063A2661CE}"/>
                </a:ext>
              </a:extLst>
            </p:cNvPr>
            <p:cNvSpPr/>
            <p:nvPr/>
          </p:nvSpPr>
          <p:spPr>
            <a:xfrm>
              <a:off x="2537666" y="325244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3</a:t>
              </a:r>
              <a:endParaRPr lang="ko-KR" altLang="en-US" sz="14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3553A0F-80E1-410D-934E-D81FA327D78F}"/>
                </a:ext>
              </a:extLst>
            </p:cNvPr>
            <p:cNvSpPr/>
            <p:nvPr/>
          </p:nvSpPr>
          <p:spPr>
            <a:xfrm>
              <a:off x="1174456" y="382422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4</a:t>
              </a:r>
              <a:endParaRPr lang="ko-KR" altLang="en-US" sz="14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124B572-2A50-4C65-B5C7-184FCDC6B95B}"/>
                </a:ext>
              </a:extLst>
            </p:cNvPr>
            <p:cNvSpPr/>
            <p:nvPr/>
          </p:nvSpPr>
          <p:spPr>
            <a:xfrm>
              <a:off x="2219596" y="4245007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5</a:t>
              </a:r>
              <a:endParaRPr lang="ko-KR" altLang="en-US" sz="140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0D7495A-FCAD-430D-AE61-0725FE1CFFE6}"/>
              </a:ext>
            </a:extLst>
          </p:cNvPr>
          <p:cNvSpPr txBox="1"/>
          <p:nvPr/>
        </p:nvSpPr>
        <p:spPr>
          <a:xfrm>
            <a:off x="3184322" y="1526796"/>
            <a:ext cx="26178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00</a:t>
            </a:r>
            <a:r>
              <a:rPr lang="ko-KR" altLang="en-US" sz="1400"/>
              <a:t>의 검색 결과입니다</a:t>
            </a:r>
            <a:r>
              <a:rPr lang="en-US" altLang="ko-KR" sz="1400"/>
              <a:t>.</a:t>
            </a:r>
          </a:p>
          <a:p>
            <a:pPr algn="ctr"/>
            <a:r>
              <a:rPr lang="ko-KR" altLang="en-US" sz="1100"/>
              <a:t>총 </a:t>
            </a:r>
            <a:r>
              <a:rPr lang="en-US" altLang="ko-KR" sz="1100"/>
              <a:t>0</a:t>
            </a:r>
            <a:r>
              <a:rPr lang="ko-KR" altLang="en-US" sz="1100"/>
              <a:t>개의 숙박 시설이 검색되었습니다</a:t>
            </a:r>
            <a:r>
              <a:rPr lang="en-US" altLang="ko-KR" sz="1100"/>
              <a:t>.</a:t>
            </a:r>
            <a:endParaRPr lang="ko-KR" altLang="en-US" sz="110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CD123C5D-6E61-4F92-B5FD-28EB954DC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813" y="2066919"/>
            <a:ext cx="8294848" cy="152988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8101E40-8095-4CB2-9FD0-4BE05B6C44A9}"/>
              </a:ext>
            </a:extLst>
          </p:cNvPr>
          <p:cNvSpPr txBox="1"/>
          <p:nvPr/>
        </p:nvSpPr>
        <p:spPr>
          <a:xfrm>
            <a:off x="3184322" y="5971548"/>
            <a:ext cx="114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…..</a:t>
            </a:r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C26185B-43AF-45BD-9331-F5F0AF0DEE41}"/>
              </a:ext>
            </a:extLst>
          </p:cNvPr>
          <p:cNvGrpSpPr/>
          <p:nvPr/>
        </p:nvGrpSpPr>
        <p:grpSpPr>
          <a:xfrm>
            <a:off x="1737456" y="3665495"/>
            <a:ext cx="3639863" cy="763441"/>
            <a:chOff x="1737456" y="3665495"/>
            <a:chExt cx="3639863" cy="76344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D57E2C0-D1E4-49E4-9C0F-83C39E8CD96E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D68F63-7675-46E9-8258-D4F3F022CA47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숙박 시설 주소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1BD107A-7AE1-4179-84DE-EDF8E86F6844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/>
                <a:t>숙박 시설 이름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0FF84D7-87D9-4690-A378-06BDB6240048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/>
                <a:t>예약하기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3CC685A-E18B-4A2E-A491-708607CC76EC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1</a:t>
              </a:r>
              <a:r>
                <a:rPr lang="ko-KR" altLang="en-US" sz="1000"/>
                <a:t>박</a:t>
              </a:r>
              <a:r>
                <a:rPr lang="en-US" altLang="ko-KR" sz="1000"/>
                <a:t>/1</a:t>
              </a:r>
              <a:r>
                <a:rPr lang="ko-KR" altLang="en-US" sz="1000"/>
                <a:t>인 기준</a:t>
              </a:r>
              <a:endParaRPr lang="en-US" altLang="ko-KR" sz="1000"/>
            </a:p>
            <a:p>
              <a:pPr algn="ctr"/>
              <a:r>
                <a:rPr lang="en-US" altLang="ko-KR" sz="1000"/>
                <a:t>00000 </a:t>
              </a:r>
              <a:r>
                <a:rPr lang="ko-KR" altLang="en-US" sz="1000"/>
                <a:t>원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1773F7C-D71D-48DD-8C48-2682A60EC84F}"/>
              </a:ext>
            </a:extLst>
          </p:cNvPr>
          <p:cNvGrpSpPr/>
          <p:nvPr/>
        </p:nvGrpSpPr>
        <p:grpSpPr>
          <a:xfrm>
            <a:off x="1737455" y="4531992"/>
            <a:ext cx="3639863" cy="763441"/>
            <a:chOff x="1737456" y="3665495"/>
            <a:chExt cx="3639863" cy="76344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F18CB4B-9D5A-414F-A7E7-30A95982137A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F8755D7-6FF0-44C6-90E7-2629F981C5FB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숙박 시설 주소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8926FF9-5590-440B-90D0-6C6B392E4179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/>
                <a:t>숙박 시설 이름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058B51E-B3DD-48D5-BBD6-8E662392F925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/>
                <a:t>예약하기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9133FF9-3F50-4396-BF6F-7663A3361F5F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1</a:t>
              </a:r>
              <a:r>
                <a:rPr lang="ko-KR" altLang="en-US" sz="1000"/>
                <a:t>박</a:t>
              </a:r>
              <a:r>
                <a:rPr lang="en-US" altLang="ko-KR" sz="1000"/>
                <a:t>/1</a:t>
              </a:r>
              <a:r>
                <a:rPr lang="ko-KR" altLang="en-US" sz="1000"/>
                <a:t>인 기준</a:t>
              </a:r>
              <a:endParaRPr lang="en-US" altLang="ko-KR" sz="1000"/>
            </a:p>
            <a:p>
              <a:pPr algn="ctr"/>
              <a:r>
                <a:rPr lang="en-US" altLang="ko-KR" sz="1000"/>
                <a:t>00000 </a:t>
              </a:r>
              <a:r>
                <a:rPr lang="ko-KR" altLang="en-US" sz="1000"/>
                <a:t>원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7731FC5-AFD9-4D2A-952C-814ED834CA5F}"/>
              </a:ext>
            </a:extLst>
          </p:cNvPr>
          <p:cNvGrpSpPr/>
          <p:nvPr/>
        </p:nvGrpSpPr>
        <p:grpSpPr>
          <a:xfrm>
            <a:off x="1737455" y="5376767"/>
            <a:ext cx="3639863" cy="763441"/>
            <a:chOff x="1737456" y="3665495"/>
            <a:chExt cx="3639863" cy="76344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C8A57DD-D05D-4B2D-AB80-0D97F163D1BC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355BFB-DD16-4AE7-86B5-A3EC53564DB8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숙박 시설 주소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2F7B78-E0A7-4773-830E-7405F513C9FD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/>
                <a:t>숙박 시설 이름</a:t>
              </a: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DA252615-DC93-4AE0-A65C-6D5B447A40F8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/>
                <a:t>예약하기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BF6A43B-2740-4B83-A505-0B4FA645DE4E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1</a:t>
              </a:r>
              <a:r>
                <a:rPr lang="ko-KR" altLang="en-US" sz="1000"/>
                <a:t>박</a:t>
              </a:r>
              <a:r>
                <a:rPr lang="en-US" altLang="ko-KR" sz="1000"/>
                <a:t>/1</a:t>
              </a:r>
              <a:r>
                <a:rPr lang="ko-KR" altLang="en-US" sz="1000"/>
                <a:t>인 기준</a:t>
              </a:r>
              <a:endParaRPr lang="en-US" altLang="ko-KR" sz="1000"/>
            </a:p>
            <a:p>
              <a:pPr algn="ctr"/>
              <a:r>
                <a:rPr lang="en-US" altLang="ko-KR" sz="1000"/>
                <a:t>00000 </a:t>
              </a:r>
              <a:r>
                <a:rPr lang="ko-KR" altLang="en-US" sz="1000"/>
                <a:t>원</a:t>
              </a:r>
            </a:p>
          </p:txBody>
        </p:sp>
      </p:grpSp>
      <p:graphicFrame>
        <p:nvGraphicFramePr>
          <p:cNvPr id="60" name="표 33">
            <a:extLst>
              <a:ext uri="{FF2B5EF4-FFF2-40B4-BE49-F238E27FC236}">
                <a16:creationId xmlns:a16="http://schemas.microsoft.com/office/drawing/2014/main" id="{7FFAC044-74BA-4AF8-85BE-25E230EBD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77002"/>
              </p:ext>
            </p:extLst>
          </p:nvPr>
        </p:nvGraphicFramePr>
        <p:xfrm>
          <a:off x="8820091" y="1243233"/>
          <a:ext cx="3294078" cy="558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기능명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로그인 여부 검사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로그인을 한 사용자만 목적지 검색 기능을</a:t>
                      </a:r>
                      <a:endParaRPr lang="en-US" altLang="ko-KR" sz="1000"/>
                    </a:p>
                    <a:p>
                      <a:pPr latinLnBrk="1"/>
                      <a:r>
                        <a:rPr lang="ko-KR" altLang="en-US" sz="1000"/>
                        <a:t>이용할 수 있습니다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목적지 입력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숙박 시설 이름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숙박 시설의 주소를 입력한다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공백으로 두면 안 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체크인 날짜 입력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연도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월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일 각각 숫자를 넣어서 체크인할 날짜  를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또는 달력 버튼을 클릭해서 체크인할 날짜를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체크인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체크아웃은 현재 날짜 이전의 날짜를 입력할 수 없습니다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체크인보다 늦거나 같은 체크아웃 날짜는 입력할 수 없습니다</a:t>
                      </a:r>
                      <a:r>
                        <a:rPr lang="en-US" altLang="ko-KR" sz="1000"/>
                        <a:t>.</a:t>
                      </a:r>
                      <a:r>
                        <a:rPr lang="ko-KR" altLang="en-US" sz="1000"/>
                        <a:t> </a:t>
                      </a:r>
                      <a:endParaRPr lang="en-US" altLang="ko-K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인원 수 입력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-1</a:t>
                      </a:r>
                      <a:r>
                        <a:rPr lang="ko-KR" altLang="en-US" sz="1000"/>
                        <a:t>명부터 </a:t>
                      </a:r>
                      <a:r>
                        <a:rPr lang="en-US" altLang="ko-KR" sz="1000"/>
                        <a:t>100</a:t>
                      </a:r>
                      <a:r>
                        <a:rPr lang="ko-KR" altLang="en-US" sz="1000"/>
                        <a:t>명 사이의 숙박을 할 인원을 입력합니다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증감을 클릭해서 인원 수를 입력합니다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목적지 검색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입력한 목적지를 토대로 숙박 시설 이름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숙박 시설 주소를 검색합니다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목적지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체크인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체크아웃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인원 모두 </a:t>
                      </a:r>
                      <a:r>
                        <a:rPr lang="ko-KR" altLang="en-US" sz="1000" err="1"/>
                        <a:t>입력값이</a:t>
                      </a:r>
                      <a:r>
                        <a:rPr lang="ko-KR" altLang="en-US" sz="1000"/>
                        <a:t> 있어야 합니다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err="1"/>
                        <a:t>인포윈도우</a:t>
                      </a:r>
                      <a:r>
                        <a:rPr lang="ko-KR" altLang="en-US" sz="1000" b="1"/>
                        <a:t> 클릭 후 카카오 </a:t>
                      </a:r>
                      <a:r>
                        <a:rPr lang="ko-KR" altLang="en-US" sz="1000" b="1" err="1"/>
                        <a:t>맵으로</a:t>
                      </a:r>
                      <a:r>
                        <a:rPr lang="ko-KR" altLang="en-US" sz="1000" b="1"/>
                        <a:t> 주소 검색</a:t>
                      </a:r>
                      <a:endParaRPr lang="en-US" altLang="ko-KR" sz="1000" b="1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/>
                        <a:t>-</a:t>
                      </a:r>
                      <a:r>
                        <a:rPr lang="ko-KR" altLang="en-US" sz="1000" b="0" err="1"/>
                        <a:t>인포윈도우에</a:t>
                      </a:r>
                      <a:r>
                        <a:rPr lang="ko-KR" altLang="en-US" sz="1000" b="0"/>
                        <a:t> 해당 숙박 시설 주소를 카카오 </a:t>
                      </a:r>
                      <a:r>
                        <a:rPr lang="ko-KR" altLang="en-US" sz="1000" b="0" err="1"/>
                        <a:t>맵으로</a:t>
                      </a:r>
                      <a:r>
                        <a:rPr lang="ko-KR" altLang="en-US" sz="1000" b="0"/>
                        <a:t> 검색할 수 있도록 링크를 걸어 두었습니다</a:t>
                      </a:r>
                      <a:r>
                        <a:rPr lang="en-US" altLang="ko-KR" sz="1000" b="0"/>
                        <a:t>.</a:t>
                      </a:r>
                    </a:p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7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예약 화면으로 이동</a:t>
                      </a:r>
                      <a:endParaRPr lang="en-US" altLang="ko-KR" sz="1000" b="1"/>
                    </a:p>
                    <a:p>
                      <a:pPr latinLnBrk="1"/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예약과 결제를 합니다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98232"/>
                  </a:ext>
                </a:extLst>
              </a:tr>
            </a:tbl>
          </a:graphicData>
        </a:graphic>
      </p:graphicFrame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CA6C8CC-8007-416B-ADCE-3D3EFD9AFFF3}"/>
              </a:ext>
            </a:extLst>
          </p:cNvPr>
          <p:cNvSpPr/>
          <p:nvPr/>
        </p:nvSpPr>
        <p:spPr>
          <a:xfrm>
            <a:off x="5377318" y="2388813"/>
            <a:ext cx="259513" cy="159894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6D2FB0A-AF28-4A04-9BC7-7F2D90103F42}"/>
              </a:ext>
            </a:extLst>
          </p:cNvPr>
          <p:cNvSpPr/>
          <p:nvPr/>
        </p:nvSpPr>
        <p:spPr>
          <a:xfrm>
            <a:off x="2761402" y="4160187"/>
            <a:ext cx="225130" cy="168711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394293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76303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숙박 시설 예약과 결제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INDEX &gt; </a:t>
                      </a:r>
                      <a:r>
                        <a:rPr lang="ko-KR" altLang="en-US" sz="1600"/>
                        <a:t>목적지 검색 </a:t>
                      </a:r>
                      <a:r>
                        <a:rPr lang="en-US" altLang="ko-KR" sz="1600"/>
                        <a:t>&gt; </a:t>
                      </a:r>
                      <a:r>
                        <a:rPr lang="ko-KR" altLang="en-US" sz="1600"/>
                        <a:t>예약과 결제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89473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16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4A205A9-A05E-4FDB-9B40-2401F7B9623E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D4FF8C-6069-43CB-BF58-8D7CDE631C36}"/>
              </a:ext>
            </a:extLst>
          </p:cNvPr>
          <p:cNvSpPr/>
          <p:nvPr/>
        </p:nvSpPr>
        <p:spPr>
          <a:xfrm>
            <a:off x="345813" y="1230726"/>
            <a:ext cx="8294848" cy="836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93F079-07F1-4A77-858A-A8AF5B11655E}"/>
              </a:ext>
            </a:extLst>
          </p:cNvPr>
          <p:cNvSpPr/>
          <p:nvPr/>
        </p:nvSpPr>
        <p:spPr>
          <a:xfrm>
            <a:off x="345813" y="1233182"/>
            <a:ext cx="8294848" cy="3488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050"/>
              <a:t>도움말   회원가입   로그인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3AC2E09F-B160-412F-B327-85B97D48C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268447" cy="2684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6F0B86-793B-4591-8605-39FDA323564A}"/>
              </a:ext>
            </a:extLst>
          </p:cNvPr>
          <p:cNvSpPr/>
          <p:nvPr/>
        </p:nvSpPr>
        <p:spPr>
          <a:xfrm>
            <a:off x="345813" y="6407099"/>
            <a:ext cx="8294848" cy="301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0" i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Copyright © </a:t>
            </a:r>
            <a:r>
              <a:rPr lang="en-US" altLang="ko-KR" sz="1200" b="0" i="0" err="1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Jejubnb</a:t>
            </a:r>
            <a:r>
              <a:rPr lang="en-US" altLang="ko-KR" sz="1200" b="0" i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2022</a:t>
            </a:r>
            <a:endParaRPr lang="ko-KR" altLang="en-US" sz="12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E256F73-88E1-4BA1-9292-3FAD5363FF62}"/>
              </a:ext>
            </a:extLst>
          </p:cNvPr>
          <p:cNvGrpSpPr/>
          <p:nvPr/>
        </p:nvGrpSpPr>
        <p:grpSpPr>
          <a:xfrm>
            <a:off x="5461233" y="3640822"/>
            <a:ext cx="3179428" cy="1872578"/>
            <a:chOff x="536895" y="1974862"/>
            <a:chExt cx="2860646" cy="277545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051C3E-4B68-4EED-9589-D6D2AD7EC7C3}"/>
                </a:ext>
              </a:extLst>
            </p:cNvPr>
            <p:cNvSpPr/>
            <p:nvPr/>
          </p:nvSpPr>
          <p:spPr>
            <a:xfrm>
              <a:off x="536895" y="1987062"/>
              <a:ext cx="2860646" cy="2763256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DD45A1-6F07-48C2-9923-DFB2F4A3E222}"/>
                </a:ext>
              </a:extLst>
            </p:cNvPr>
            <p:cNvSpPr txBox="1"/>
            <p:nvPr/>
          </p:nvSpPr>
          <p:spPr>
            <a:xfrm>
              <a:off x="536895" y="1974862"/>
              <a:ext cx="28606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/>
                <a:t>제주도의 특색 있는 숙소를 </a:t>
              </a:r>
              <a:endParaRPr lang="en-US" altLang="ko-KR" sz="1600"/>
            </a:p>
            <a:p>
              <a:r>
                <a:rPr lang="ko-KR" altLang="en-US" sz="1600"/>
                <a:t>예약하세요</a:t>
              </a:r>
              <a:r>
                <a:rPr lang="en-US" altLang="ko-KR" sz="1600"/>
                <a:t>.</a:t>
              </a:r>
              <a:endParaRPr lang="ko-KR" altLang="en-US" sz="16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308EA56-E5D9-4C09-8C9A-B61976736F08}"/>
                </a:ext>
              </a:extLst>
            </p:cNvPr>
            <p:cNvSpPr/>
            <p:nvPr/>
          </p:nvSpPr>
          <p:spPr>
            <a:xfrm>
              <a:off x="738230" y="2992773"/>
              <a:ext cx="2457976" cy="236988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50"/>
                <a:t>모든 위치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02F232A-16C9-4C06-9630-130B4CA3133D}"/>
                </a:ext>
              </a:extLst>
            </p:cNvPr>
            <p:cNvSpPr/>
            <p:nvPr/>
          </p:nvSpPr>
          <p:spPr>
            <a:xfrm>
              <a:off x="738230" y="3509799"/>
              <a:ext cx="2457976" cy="236988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50"/>
                <a:t>연도</a:t>
              </a:r>
              <a:r>
                <a:rPr lang="en-US" altLang="ko-KR" sz="1050"/>
                <a:t>-</a:t>
              </a:r>
              <a:r>
                <a:rPr lang="ko-KR" altLang="en-US" sz="1050"/>
                <a:t>월</a:t>
              </a:r>
              <a:r>
                <a:rPr lang="en-US" altLang="ko-KR" sz="1050"/>
                <a:t>-</a:t>
              </a:r>
              <a:r>
                <a:rPr lang="ko-KR" altLang="en-US" sz="1050"/>
                <a:t>일           연 연도</a:t>
              </a:r>
              <a:r>
                <a:rPr lang="en-US" altLang="ko-KR" sz="1050"/>
                <a:t>-</a:t>
              </a:r>
              <a:r>
                <a:rPr lang="ko-KR" altLang="en-US" sz="1050"/>
                <a:t>월</a:t>
              </a:r>
              <a:r>
                <a:rPr lang="en-US" altLang="ko-KR" sz="1050"/>
                <a:t>-</a:t>
              </a:r>
              <a:r>
                <a:rPr lang="ko-KR" altLang="en-US" sz="1050"/>
                <a:t>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9A06E0F-7351-4EBD-94CE-E2D84194378E}"/>
                </a:ext>
              </a:extLst>
            </p:cNvPr>
            <p:cNvSpPr/>
            <p:nvPr/>
          </p:nvSpPr>
          <p:spPr>
            <a:xfrm>
              <a:off x="738230" y="4094184"/>
              <a:ext cx="645953" cy="236987"/>
            </a:xfrm>
            <a:prstGeom prst="rect">
              <a:avLst/>
            </a:prstGeom>
            <a:effectLst>
              <a:softEdge rad="1270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A8CF27E-8B6F-4E04-BEE7-F44B0B331565}"/>
                </a:ext>
              </a:extLst>
            </p:cNvPr>
            <p:cNvCxnSpPr>
              <a:cxnSpLocks/>
            </p:cNvCxnSpPr>
            <p:nvPr/>
          </p:nvCxnSpPr>
          <p:spPr>
            <a:xfrm>
              <a:off x="1971413" y="3509799"/>
              <a:ext cx="0" cy="2369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7E827A-B433-4C45-BFAD-72DFC6D8896E}"/>
                </a:ext>
              </a:extLst>
            </p:cNvPr>
            <p:cNvSpPr txBox="1"/>
            <p:nvPr/>
          </p:nvSpPr>
          <p:spPr>
            <a:xfrm>
              <a:off x="662729" y="2744643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목적지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420485-8A89-4937-9AD6-27D94F071499}"/>
                </a:ext>
              </a:extLst>
            </p:cNvPr>
            <p:cNvSpPr txBox="1"/>
            <p:nvPr/>
          </p:nvSpPr>
          <p:spPr>
            <a:xfrm>
              <a:off x="1900104" y="3268041"/>
              <a:ext cx="7088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체크아웃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1F02FE-BCFB-478F-9F92-D35F9D4B7DCF}"/>
                </a:ext>
              </a:extLst>
            </p:cNvPr>
            <p:cNvSpPr txBox="1"/>
            <p:nvPr/>
          </p:nvSpPr>
          <p:spPr>
            <a:xfrm>
              <a:off x="654340" y="3248707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체크인</a:t>
              </a: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3A120FB-691F-49EB-AE2A-2455F0080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6527" y="3512932"/>
              <a:ext cx="230688" cy="225466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DB23686-FA58-4E55-97DE-93A6D05C5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0842" y="3512932"/>
              <a:ext cx="230688" cy="22546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7D9CF6-DBB1-4BF3-B621-D05BEC6B3BC9}"/>
                </a:ext>
              </a:extLst>
            </p:cNvPr>
            <p:cNvSpPr txBox="1"/>
            <p:nvPr/>
          </p:nvSpPr>
          <p:spPr>
            <a:xfrm>
              <a:off x="662729" y="3799997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인원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8C87AE8A-85B0-4615-BB51-0CF6273527AB}"/>
                </a:ext>
              </a:extLst>
            </p:cNvPr>
            <p:cNvSpPr/>
            <p:nvPr/>
          </p:nvSpPr>
          <p:spPr>
            <a:xfrm>
              <a:off x="2525086" y="4177717"/>
              <a:ext cx="671120" cy="371568"/>
            </a:xfrm>
            <a:prstGeom prst="roundRect">
              <a:avLst/>
            </a:prstGeom>
            <a:solidFill>
              <a:srgbClr val="EB4B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검색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AB146D9-6101-4286-8EE0-204E7C614E91}"/>
                </a:ext>
              </a:extLst>
            </p:cNvPr>
            <p:cNvSpPr/>
            <p:nvPr/>
          </p:nvSpPr>
          <p:spPr>
            <a:xfrm>
              <a:off x="1174458" y="2729772"/>
              <a:ext cx="251667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1</a:t>
              </a:r>
              <a:endParaRPr lang="ko-KR" altLang="en-US" sz="14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09563E5-0AD4-4D98-BB2E-3EF0F3BF5E9C}"/>
                </a:ext>
              </a:extLst>
            </p:cNvPr>
            <p:cNvSpPr/>
            <p:nvPr/>
          </p:nvSpPr>
          <p:spPr>
            <a:xfrm>
              <a:off x="1174457" y="325244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2</a:t>
              </a:r>
              <a:endParaRPr lang="ko-KR" altLang="en-US" sz="14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FC6E147-B420-4A99-94BD-E0022715EB53}"/>
                </a:ext>
              </a:extLst>
            </p:cNvPr>
            <p:cNvSpPr/>
            <p:nvPr/>
          </p:nvSpPr>
          <p:spPr>
            <a:xfrm>
              <a:off x="2537666" y="325244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3</a:t>
              </a:r>
              <a:endParaRPr lang="ko-KR" altLang="en-US" sz="140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B3C84B3-E65E-4D44-9725-4AB258B5FCB4}"/>
                </a:ext>
              </a:extLst>
            </p:cNvPr>
            <p:cNvSpPr/>
            <p:nvPr/>
          </p:nvSpPr>
          <p:spPr>
            <a:xfrm>
              <a:off x="1174456" y="382422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4</a:t>
              </a:r>
              <a:endParaRPr lang="ko-KR" altLang="en-US" sz="140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7AF2E1B-BD1F-4526-8847-8D842E0DD4CF}"/>
                </a:ext>
              </a:extLst>
            </p:cNvPr>
            <p:cNvSpPr/>
            <p:nvPr/>
          </p:nvSpPr>
          <p:spPr>
            <a:xfrm>
              <a:off x="2219596" y="4245007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5</a:t>
              </a:r>
              <a:endParaRPr lang="ko-KR" altLang="en-US" sz="14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C31BF94-D06D-40D6-BB19-F92EBAC390C2}"/>
              </a:ext>
            </a:extLst>
          </p:cNvPr>
          <p:cNvSpPr txBox="1"/>
          <p:nvPr/>
        </p:nvSpPr>
        <p:spPr>
          <a:xfrm>
            <a:off x="3184322" y="1526796"/>
            <a:ext cx="26178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00</a:t>
            </a:r>
            <a:r>
              <a:rPr lang="ko-KR" altLang="en-US" sz="1400"/>
              <a:t>의 검색 결과입니다</a:t>
            </a:r>
            <a:r>
              <a:rPr lang="en-US" altLang="ko-KR" sz="1400"/>
              <a:t>.</a:t>
            </a:r>
          </a:p>
          <a:p>
            <a:pPr algn="ctr"/>
            <a:r>
              <a:rPr lang="ko-KR" altLang="en-US" sz="1100"/>
              <a:t>총 </a:t>
            </a:r>
            <a:r>
              <a:rPr lang="en-US" altLang="ko-KR" sz="1100"/>
              <a:t>0</a:t>
            </a:r>
            <a:r>
              <a:rPr lang="ko-KR" altLang="en-US" sz="1100"/>
              <a:t>개의 숙박 시설이 검색되었습니다</a:t>
            </a:r>
            <a:r>
              <a:rPr lang="en-US" altLang="ko-KR" sz="1100"/>
              <a:t>.</a:t>
            </a:r>
            <a:endParaRPr lang="ko-KR" altLang="en-US" sz="110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D1A0379-30BA-4EAE-B546-BB60BF10B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813" y="2066919"/>
            <a:ext cx="8294848" cy="152988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66F1452-5C47-4DC6-A56D-B357105DA8C4}"/>
              </a:ext>
            </a:extLst>
          </p:cNvPr>
          <p:cNvSpPr txBox="1"/>
          <p:nvPr/>
        </p:nvSpPr>
        <p:spPr>
          <a:xfrm>
            <a:off x="3184322" y="5971548"/>
            <a:ext cx="114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…..</a:t>
            </a:r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EE5C544-FE86-481D-B066-5FF38381DD45}"/>
              </a:ext>
            </a:extLst>
          </p:cNvPr>
          <p:cNvGrpSpPr/>
          <p:nvPr/>
        </p:nvGrpSpPr>
        <p:grpSpPr>
          <a:xfrm>
            <a:off x="1737456" y="3665495"/>
            <a:ext cx="3639863" cy="763441"/>
            <a:chOff x="1737456" y="3665495"/>
            <a:chExt cx="3639863" cy="76344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D47026-E369-45CE-AD75-03E0533D586B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9AEFC3-304F-4DA0-B92D-9BFB300CAE74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숙박 시설 주소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3F1FE8-B073-4AE4-A64D-6FA57E791B25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/>
                <a:t>숙박 시설 이름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EFE01FA-B82D-45E2-9F4A-9909853A08D1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/>
                <a:t>예약하기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0F90543-48CD-466E-B460-4822CE96306B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1</a:t>
              </a:r>
              <a:r>
                <a:rPr lang="ko-KR" altLang="en-US" sz="1000"/>
                <a:t>박</a:t>
              </a:r>
              <a:r>
                <a:rPr lang="en-US" altLang="ko-KR" sz="1000"/>
                <a:t>/1</a:t>
              </a:r>
              <a:r>
                <a:rPr lang="ko-KR" altLang="en-US" sz="1000"/>
                <a:t>인 기준</a:t>
              </a:r>
              <a:endParaRPr lang="en-US" altLang="ko-KR" sz="1000"/>
            </a:p>
            <a:p>
              <a:pPr algn="ctr"/>
              <a:r>
                <a:rPr lang="en-US" altLang="ko-KR" sz="1000"/>
                <a:t>00000 </a:t>
              </a:r>
              <a:r>
                <a:rPr lang="ko-KR" altLang="en-US" sz="1000"/>
                <a:t>원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9AB6956-6962-45EF-BE5C-DA8294B279DD}"/>
              </a:ext>
            </a:extLst>
          </p:cNvPr>
          <p:cNvGrpSpPr/>
          <p:nvPr/>
        </p:nvGrpSpPr>
        <p:grpSpPr>
          <a:xfrm>
            <a:off x="1737455" y="4531992"/>
            <a:ext cx="3639863" cy="763441"/>
            <a:chOff x="1737456" y="3665495"/>
            <a:chExt cx="3639863" cy="76344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8ECE161-774F-4B16-8FAB-0159D83B98ED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A00CBB-250D-4A78-8245-5F47D68DD663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숙박 시설 주소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0462D2C-E8A0-4F32-97FE-2F36D9B96757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/>
                <a:t>숙박 시설 이름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7C9B69B-B634-40E7-BDED-C320FF53E964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/>
                <a:t>예약하기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C72DB5-A7C3-455B-B4A1-B611E69B8FCF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1</a:t>
              </a:r>
              <a:r>
                <a:rPr lang="ko-KR" altLang="en-US" sz="1000"/>
                <a:t>박</a:t>
              </a:r>
              <a:r>
                <a:rPr lang="en-US" altLang="ko-KR" sz="1000"/>
                <a:t>/1</a:t>
              </a:r>
              <a:r>
                <a:rPr lang="ko-KR" altLang="en-US" sz="1000"/>
                <a:t>인 기준</a:t>
              </a:r>
              <a:endParaRPr lang="en-US" altLang="ko-KR" sz="1000"/>
            </a:p>
            <a:p>
              <a:pPr algn="ctr"/>
              <a:r>
                <a:rPr lang="en-US" altLang="ko-KR" sz="1000"/>
                <a:t>00000 </a:t>
              </a:r>
              <a:r>
                <a:rPr lang="ko-KR" altLang="en-US" sz="1000"/>
                <a:t>원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4904AC0-A523-4DB0-B8E0-4D3751C6C907}"/>
              </a:ext>
            </a:extLst>
          </p:cNvPr>
          <p:cNvGrpSpPr/>
          <p:nvPr/>
        </p:nvGrpSpPr>
        <p:grpSpPr>
          <a:xfrm>
            <a:off x="1737455" y="5376767"/>
            <a:ext cx="3639863" cy="763441"/>
            <a:chOff x="1737456" y="3665495"/>
            <a:chExt cx="3639863" cy="76344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95654AA-E7E7-4283-8779-CE406C0514DF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29E712-B1BA-4708-A30C-346DC4A52556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숙박 시설 주소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415B6E-940C-48F7-9AE4-2C9378CF62D9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/>
                <a:t>숙박 시설 이름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D0EE5E96-168E-4AF2-9C90-F7F0595D6197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/>
                <a:t>예약하기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778D246-C42A-4496-9E80-3236D544016C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1</a:t>
              </a:r>
              <a:r>
                <a:rPr lang="ko-KR" altLang="en-US" sz="1000"/>
                <a:t>박</a:t>
              </a:r>
              <a:r>
                <a:rPr lang="en-US" altLang="ko-KR" sz="1000"/>
                <a:t>/1</a:t>
              </a:r>
              <a:r>
                <a:rPr lang="ko-KR" altLang="en-US" sz="1000"/>
                <a:t>인 기준</a:t>
              </a:r>
              <a:endParaRPr lang="en-US" altLang="ko-KR" sz="1000"/>
            </a:p>
            <a:p>
              <a:pPr algn="ctr"/>
              <a:r>
                <a:rPr lang="en-US" altLang="ko-KR" sz="1000"/>
                <a:t>00000 </a:t>
              </a:r>
              <a:r>
                <a:rPr lang="ko-KR" altLang="en-US" sz="1000"/>
                <a:t>원</a:t>
              </a:r>
            </a:p>
          </p:txBody>
        </p:sp>
      </p:grpSp>
      <p:graphicFrame>
        <p:nvGraphicFramePr>
          <p:cNvPr id="50" name="표 33">
            <a:extLst>
              <a:ext uri="{FF2B5EF4-FFF2-40B4-BE49-F238E27FC236}">
                <a16:creationId xmlns:a16="http://schemas.microsoft.com/office/drawing/2014/main" id="{6836029D-5914-4388-8DDC-0E78E1A56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133213"/>
              </p:ext>
            </p:extLst>
          </p:nvPr>
        </p:nvGraphicFramePr>
        <p:xfrm>
          <a:off x="8820091" y="1243233"/>
          <a:ext cx="329407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기능명</a:t>
                      </a:r>
                      <a:endParaRPr lang="ko-KR" altLang="en-U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7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98232"/>
                  </a:ext>
                </a:extLst>
              </a:tr>
            </a:tbl>
          </a:graphicData>
        </a:graphic>
      </p:graphicFrame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E978414-AF3E-42BC-871C-20CC13AD2D6E}"/>
              </a:ext>
            </a:extLst>
          </p:cNvPr>
          <p:cNvSpPr/>
          <p:nvPr/>
        </p:nvSpPr>
        <p:spPr>
          <a:xfrm>
            <a:off x="5377318" y="2388813"/>
            <a:ext cx="259513" cy="159894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B3FC2EE-FEC2-41B9-AC16-68F7A0E1C3D8}"/>
              </a:ext>
            </a:extLst>
          </p:cNvPr>
          <p:cNvSpPr/>
          <p:nvPr/>
        </p:nvSpPr>
        <p:spPr>
          <a:xfrm>
            <a:off x="2761402" y="4160187"/>
            <a:ext cx="225130" cy="168711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7C0B0BC-148C-453E-9C44-CD2C0E043C5F}"/>
              </a:ext>
            </a:extLst>
          </p:cNvPr>
          <p:cNvSpPr/>
          <p:nvPr/>
        </p:nvSpPr>
        <p:spPr>
          <a:xfrm>
            <a:off x="886432" y="1471346"/>
            <a:ext cx="7467362" cy="4869534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간편결제 대표 6종 통합관리 서비스 출시">
            <a:extLst>
              <a:ext uri="{FF2B5EF4-FFF2-40B4-BE49-F238E27FC236}">
                <a16:creationId xmlns:a16="http://schemas.microsoft.com/office/drawing/2014/main" id="{0D5B5D81-8C1C-4ABF-8920-B6393911B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83" y="2204021"/>
            <a:ext cx="55149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5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E2A3A85-E221-450B-A38A-0E8C9052D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944666"/>
              </p:ext>
            </p:extLst>
          </p:nvPr>
        </p:nvGraphicFramePr>
        <p:xfrm>
          <a:off x="343989" y="961572"/>
          <a:ext cx="11504022" cy="56683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047435621"/>
                    </a:ext>
                  </a:extLst>
                </a:gridCol>
                <a:gridCol w="8194765">
                  <a:extLst>
                    <a:ext uri="{9D8B030D-6E8A-4147-A177-3AD203B41FA5}">
                      <a16:colId xmlns:a16="http://schemas.microsoft.com/office/drawing/2014/main" val="344032150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800206012"/>
                    </a:ext>
                  </a:extLst>
                </a:gridCol>
              </a:tblGrid>
              <a:tr h="312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181406"/>
                  </a:ext>
                </a:extLst>
              </a:tr>
              <a:tr h="238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목적지 검색은 숙박의 이름과 숙박의 주소를 보고 검색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검색 후 </a:t>
                      </a:r>
                      <a:r>
                        <a:rPr lang="ko-KR" altLang="en-US" err="1"/>
                        <a:t>재검색</a:t>
                      </a:r>
                      <a:r>
                        <a:rPr lang="ko-KR" altLang="en-US"/>
                        <a:t> 시 이전과 같은 유효성 검사 진행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검색 후 카카오 </a:t>
                      </a:r>
                      <a:r>
                        <a:rPr lang="en-US" altLang="ko-KR" err="1"/>
                        <a:t>api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지도 보여주기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지도에 검색된 숙박의 주소에 맞게 마커 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 </a:t>
                      </a:r>
                      <a:r>
                        <a:rPr lang="ko-KR" altLang="en-US"/>
                        <a:t>표시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숙박 이름도 표시</a:t>
                      </a:r>
                      <a:r>
                        <a:rPr lang="en-US" altLang="ko-KR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2022-03-27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65927"/>
                  </a:ext>
                </a:extLst>
              </a:tr>
              <a:tr h="238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개인정보 관리 이메일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연락처가 기존과 동일하면 중복되지 않고 넘어갈 수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 </a:t>
                      </a:r>
                      <a:r>
                        <a:rPr lang="ko-KR" altLang="en-US"/>
                        <a:t>있도록 유효성 검사 수정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해당 페이지에 나온 숙박 시설의 정보만큼 지도에 마커로 표시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마커 마우스 이벤트를 클릭해서 해당 숙박 시설을 카카오 </a:t>
                      </a:r>
                      <a:r>
                        <a:rPr lang="ko-KR" altLang="en-US" err="1"/>
                        <a:t>맵에서</a:t>
                      </a:r>
                      <a:r>
                        <a:rPr lang="ko-KR" altLang="en-US"/>
                        <a:t> 검색하도록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  </a:t>
                      </a:r>
                      <a:r>
                        <a:rPr lang="ko-KR" altLang="en-US"/>
                        <a:t>진행</a:t>
                      </a: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검색 결과가 없을 시 </a:t>
                      </a:r>
                      <a:r>
                        <a:rPr lang="en-US" altLang="ko-KR"/>
                        <a:t>‘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숙박 시설이 없습니다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.’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출력과 지도 안 보이게</a:t>
                      </a:r>
                      <a:endParaRPr lang="en-US" altLang="ko-KR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진행</a:t>
                      </a:r>
                      <a:endParaRPr lang="en-US" altLang="ko-KR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2022-03-28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43565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1028CA-A927-4D23-8EA3-B79DE852AD52}"/>
              </a:ext>
            </a:extLst>
          </p:cNvPr>
          <p:cNvSpPr txBox="1"/>
          <p:nvPr/>
        </p:nvSpPr>
        <p:spPr>
          <a:xfrm>
            <a:off x="343989" y="137931"/>
            <a:ext cx="41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/>
              <a:t>Revision History</a:t>
            </a:r>
            <a:endParaRPr lang="ko-KR" altLang="en-US" sz="4000" b="1"/>
          </a:p>
        </p:txBody>
      </p:sp>
    </p:spTree>
    <p:extLst>
      <p:ext uri="{BB962C8B-B14F-4D97-AF65-F5344CB8AC3E}">
        <p14:creationId xmlns:p14="http://schemas.microsoft.com/office/powerpoint/2010/main" val="3130793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59517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비밀번호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INDEX &gt; </a:t>
                      </a:r>
                      <a:r>
                        <a:rPr lang="ko-KR" altLang="en-US" sz="1600"/>
                        <a:t>예약관리 </a:t>
                      </a:r>
                      <a:r>
                        <a:rPr lang="en-US" altLang="ko-KR" sz="1600"/>
                        <a:t>&gt; </a:t>
                      </a:r>
                      <a:r>
                        <a:rPr lang="ko-KR" altLang="en-US" sz="1600"/>
                        <a:t>비밀번호 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88540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17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BCD645D-A454-47DE-ABCB-4901738A1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367" y="71300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그림 1">
            <a:extLst>
              <a:ext uri="{FF2B5EF4-FFF2-40B4-BE49-F238E27FC236}">
                <a16:creationId xmlns:a16="http://schemas.microsoft.com/office/drawing/2014/main" id="{2A280C19-CAF8-43F3-84D6-B65D22DC2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367" y="1170202"/>
            <a:ext cx="5610225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hlinkClick r:id="rId3"/>
            <a:extLst>
              <a:ext uri="{FF2B5EF4-FFF2-40B4-BE49-F238E27FC236}">
                <a16:creationId xmlns:a16="http://schemas.microsoft.com/office/drawing/2014/main" id="{EEA861CA-11E9-4248-AE65-686BE4375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367" y="59041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602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25294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 Title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예약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ID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UI-W-1214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 Path</a:t>
                      </a:r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INDEX &gt; </a:t>
                      </a:r>
                      <a:r>
                        <a:rPr lang="ko-KR" altLang="en-US" sz="1600"/>
                        <a:t>예약관리 </a:t>
                      </a:r>
                      <a:r>
                        <a:rPr lang="en-US" altLang="ko-KR" sz="1600"/>
                        <a:t>&gt; </a:t>
                      </a:r>
                      <a:r>
                        <a:rPr lang="ko-KR" altLang="en-US" sz="1600"/>
                        <a:t>비밀번호 확인 </a:t>
                      </a:r>
                      <a:r>
                        <a:rPr lang="en-US" altLang="ko-KR" sz="1600"/>
                        <a:t>&gt; </a:t>
                      </a:r>
                      <a:r>
                        <a:rPr lang="ko-KR" altLang="en-US" sz="1600"/>
                        <a:t>예약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9160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18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E8A187E-EE3B-43F5-BEDE-931B3F1A5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그림 1">
            <a:extLst>
              <a:ext uri="{FF2B5EF4-FFF2-40B4-BE49-F238E27FC236}">
                <a16:creationId xmlns:a16="http://schemas.microsoft.com/office/drawing/2014/main" id="{EEB87885-7868-4FA0-ADED-060CAD2DC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5610225" cy="712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hlinkClick r:id="rId3"/>
            <a:extLst>
              <a:ext uri="{FF2B5EF4-FFF2-40B4-BE49-F238E27FC236}">
                <a16:creationId xmlns:a16="http://schemas.microsoft.com/office/drawing/2014/main" id="{DBB82485-E50D-49B9-BA14-D54B9FF23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81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041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AEC9A-6067-4FE7-9FAB-B1053D58A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2766218"/>
            <a:ext cx="5029200" cy="1325563"/>
          </a:xfrm>
        </p:spPr>
        <p:txBody>
          <a:bodyPr/>
          <a:lstStyle/>
          <a:p>
            <a:r>
              <a:rPr lang="ko-KR" altLang="en-US"/>
              <a:t>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1145770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2FDB9E9-34C7-48C5-8CAB-2D9B6AE1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723" y="0"/>
            <a:ext cx="9563610" cy="685800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CBDE239D-B9FC-42FF-BB44-03EE3D33CCD0}"/>
              </a:ext>
            </a:extLst>
          </p:cNvPr>
          <p:cNvGrpSpPr/>
          <p:nvPr/>
        </p:nvGrpSpPr>
        <p:grpSpPr>
          <a:xfrm rot="10800000">
            <a:off x="8191500" y="922866"/>
            <a:ext cx="245533" cy="880533"/>
            <a:chOff x="8191500" y="1168400"/>
            <a:chExt cx="245533" cy="880533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D7D071CB-22B7-4B5E-87A9-76BA5A4E3495}"/>
                </a:ext>
              </a:extLst>
            </p:cNvPr>
            <p:cNvCxnSpPr/>
            <p:nvPr/>
          </p:nvCxnSpPr>
          <p:spPr>
            <a:xfrm>
              <a:off x="8314267" y="1168400"/>
              <a:ext cx="0" cy="88053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D5C178C8-F365-4A9C-A94F-671D76F7A959}"/>
                </a:ext>
              </a:extLst>
            </p:cNvPr>
            <p:cNvSpPr/>
            <p:nvPr/>
          </p:nvSpPr>
          <p:spPr>
            <a:xfrm rot="10800000">
              <a:off x="8191500" y="1566332"/>
              <a:ext cx="245533" cy="16933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61FA2EB-3CF6-4AD7-A157-1809C3178BAA}"/>
              </a:ext>
            </a:extLst>
          </p:cNvPr>
          <p:cNvGrpSpPr/>
          <p:nvPr/>
        </p:nvGrpSpPr>
        <p:grpSpPr>
          <a:xfrm rot="10800000">
            <a:off x="8191500" y="4902200"/>
            <a:ext cx="245533" cy="677333"/>
            <a:chOff x="8191500" y="1168400"/>
            <a:chExt cx="245533" cy="880533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4CE662FD-26BB-4FD6-83DD-A7EBCECBBAAA}"/>
                </a:ext>
              </a:extLst>
            </p:cNvPr>
            <p:cNvCxnSpPr/>
            <p:nvPr/>
          </p:nvCxnSpPr>
          <p:spPr>
            <a:xfrm>
              <a:off x="8314267" y="1168400"/>
              <a:ext cx="0" cy="88053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F58E6E4F-DDF3-47D1-8BC2-9C2B44473402}"/>
                </a:ext>
              </a:extLst>
            </p:cNvPr>
            <p:cNvSpPr/>
            <p:nvPr/>
          </p:nvSpPr>
          <p:spPr>
            <a:xfrm rot="10800000">
              <a:off x="8191500" y="1879600"/>
              <a:ext cx="245533" cy="169333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BBB3992-ACE7-407D-A23A-98CF4E47F84E}"/>
              </a:ext>
            </a:extLst>
          </p:cNvPr>
          <p:cNvCxnSpPr>
            <a:cxnSpLocks/>
          </p:cNvCxnSpPr>
          <p:nvPr/>
        </p:nvCxnSpPr>
        <p:spPr>
          <a:xfrm>
            <a:off x="8339665" y="2976033"/>
            <a:ext cx="0" cy="850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225D3C19-DF54-4486-855E-08BB5BBCE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421" y="2639536"/>
            <a:ext cx="1975384" cy="1578928"/>
          </a:xfrm>
          <a:prstGeom prst="rect">
            <a:avLst/>
          </a:prstGeom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B04C99-9290-4EC0-BA1E-03B32F83F045}"/>
              </a:ext>
            </a:extLst>
          </p:cNvPr>
          <p:cNvCxnSpPr/>
          <p:nvPr/>
        </p:nvCxnSpPr>
        <p:spPr>
          <a:xfrm>
            <a:off x="6519333" y="304800"/>
            <a:ext cx="10583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9904B0D8-3E88-4601-B6FF-7D528DB69D87}"/>
              </a:ext>
            </a:extLst>
          </p:cNvPr>
          <p:cNvCxnSpPr/>
          <p:nvPr/>
        </p:nvCxnSpPr>
        <p:spPr>
          <a:xfrm flipV="1">
            <a:off x="4902200" y="406400"/>
            <a:ext cx="2675467" cy="762000"/>
          </a:xfrm>
          <a:prstGeom prst="bentConnector3">
            <a:avLst>
              <a:gd name="adj1" fmla="val 6265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3E86AD91-E7BD-4375-AEA9-6CDF63AED6E0}"/>
              </a:ext>
            </a:extLst>
          </p:cNvPr>
          <p:cNvCxnSpPr/>
          <p:nvPr/>
        </p:nvCxnSpPr>
        <p:spPr>
          <a:xfrm flipV="1">
            <a:off x="3877734" y="609601"/>
            <a:ext cx="3699933" cy="1515532"/>
          </a:xfrm>
          <a:prstGeom prst="bentConnector3">
            <a:avLst>
              <a:gd name="adj1" fmla="val 756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32BFF7C8-ECE2-4D1A-B3B3-04FBC7E80330}"/>
              </a:ext>
            </a:extLst>
          </p:cNvPr>
          <p:cNvCxnSpPr/>
          <p:nvPr/>
        </p:nvCxnSpPr>
        <p:spPr>
          <a:xfrm flipV="1">
            <a:off x="3776133" y="787400"/>
            <a:ext cx="3801534" cy="2468034"/>
          </a:xfrm>
          <a:prstGeom prst="bentConnector3">
            <a:avLst>
              <a:gd name="adj1" fmla="val 7739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1E55CE92-3910-4B63-A645-690BC2AB7C4C}"/>
              </a:ext>
            </a:extLst>
          </p:cNvPr>
          <p:cNvCxnSpPr/>
          <p:nvPr/>
        </p:nvCxnSpPr>
        <p:spPr>
          <a:xfrm flipV="1">
            <a:off x="3829305" y="973671"/>
            <a:ext cx="3748362" cy="3132665"/>
          </a:xfrm>
          <a:prstGeom prst="bentConnector3">
            <a:avLst>
              <a:gd name="adj1" fmla="val 7891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540AA8B-EA94-43D7-B842-89545C1DE046}"/>
              </a:ext>
            </a:extLst>
          </p:cNvPr>
          <p:cNvCxnSpPr/>
          <p:nvPr/>
        </p:nvCxnSpPr>
        <p:spPr>
          <a:xfrm flipV="1">
            <a:off x="4089400" y="1168400"/>
            <a:ext cx="3488267" cy="3479800"/>
          </a:xfrm>
          <a:prstGeom prst="bentConnector3">
            <a:avLst>
              <a:gd name="adj1" fmla="val 791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F6C23C53-1A91-4D08-81F9-01EFA9CEBF8D}"/>
              </a:ext>
            </a:extLst>
          </p:cNvPr>
          <p:cNvCxnSpPr/>
          <p:nvPr/>
        </p:nvCxnSpPr>
        <p:spPr>
          <a:xfrm rot="5400000" flipH="1" flipV="1">
            <a:off x="3798929" y="1568939"/>
            <a:ext cx="4255476" cy="3302000"/>
          </a:xfrm>
          <a:prstGeom prst="bentConnector3">
            <a:avLst>
              <a:gd name="adj1" fmla="val 70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DFA911BD-A632-42DA-BB4F-80DA4DE5AE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75755" y="4325955"/>
            <a:ext cx="1430866" cy="129848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09FDCEB-84D4-4D11-AB43-19ECB9FB53F0}"/>
              </a:ext>
            </a:extLst>
          </p:cNvPr>
          <p:cNvCxnSpPr/>
          <p:nvPr/>
        </p:nvCxnSpPr>
        <p:spPr>
          <a:xfrm>
            <a:off x="10633700" y="4218463"/>
            <a:ext cx="61154" cy="82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F63E876-E49E-4EB8-8772-DD9BFF429F38}"/>
              </a:ext>
            </a:extLst>
          </p:cNvPr>
          <p:cNvCxnSpPr/>
          <p:nvPr/>
        </p:nvCxnSpPr>
        <p:spPr>
          <a:xfrm flipH="1">
            <a:off x="10557652" y="4214231"/>
            <a:ext cx="82780" cy="91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CC4628CC-7848-441F-A8EF-FC0F9B95AB0C}"/>
              </a:ext>
            </a:extLst>
          </p:cNvPr>
          <p:cNvGrpSpPr/>
          <p:nvPr/>
        </p:nvGrpSpPr>
        <p:grpSpPr>
          <a:xfrm>
            <a:off x="3776133" y="3352800"/>
            <a:ext cx="6156288" cy="143933"/>
            <a:chOff x="3776133" y="3352800"/>
            <a:chExt cx="6156288" cy="143933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6B86C554-F873-4A8F-92AA-3BC773948DAE}"/>
                </a:ext>
              </a:extLst>
            </p:cNvPr>
            <p:cNvCxnSpPr/>
            <p:nvPr/>
          </p:nvCxnSpPr>
          <p:spPr>
            <a:xfrm>
              <a:off x="3776133" y="3429000"/>
              <a:ext cx="615628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CEDAF0F-C843-4BCE-A9A9-770C7F02ED2E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9846733" y="3352800"/>
              <a:ext cx="85688" cy="76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77CF59C-C4E9-4F80-BD09-F763B18C3C7C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9863667" y="3429000"/>
              <a:ext cx="68754" cy="677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52FA98-CEAA-462B-AF21-D6930649C10B}"/>
              </a:ext>
            </a:extLst>
          </p:cNvPr>
          <p:cNvSpPr txBox="1"/>
          <p:nvPr/>
        </p:nvSpPr>
        <p:spPr>
          <a:xfrm>
            <a:off x="4221245" y="5101166"/>
            <a:ext cx="291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A98FD2-24EB-4C14-BB9F-688CCB508C81}"/>
              </a:ext>
            </a:extLst>
          </p:cNvPr>
          <p:cNvSpPr txBox="1"/>
          <p:nvPr/>
        </p:nvSpPr>
        <p:spPr>
          <a:xfrm>
            <a:off x="4024752" y="4432874"/>
            <a:ext cx="291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226F2C-0F1B-4289-9BC4-C5B2531C50DC}"/>
              </a:ext>
            </a:extLst>
          </p:cNvPr>
          <p:cNvSpPr txBox="1"/>
          <p:nvPr/>
        </p:nvSpPr>
        <p:spPr>
          <a:xfrm>
            <a:off x="3770599" y="3810428"/>
            <a:ext cx="291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68A163-6BB0-4A0B-9805-CBFFFE45A58C}"/>
              </a:ext>
            </a:extLst>
          </p:cNvPr>
          <p:cNvSpPr txBox="1"/>
          <p:nvPr/>
        </p:nvSpPr>
        <p:spPr>
          <a:xfrm>
            <a:off x="3745149" y="3020698"/>
            <a:ext cx="291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B6E193-F5CD-449E-86A7-21DDC2C5CA8C}"/>
              </a:ext>
            </a:extLst>
          </p:cNvPr>
          <p:cNvSpPr txBox="1"/>
          <p:nvPr/>
        </p:nvSpPr>
        <p:spPr>
          <a:xfrm>
            <a:off x="3822790" y="2090006"/>
            <a:ext cx="291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509034-F14E-4197-8780-2EE8D81D326D}"/>
              </a:ext>
            </a:extLst>
          </p:cNvPr>
          <p:cNvSpPr txBox="1"/>
          <p:nvPr/>
        </p:nvSpPr>
        <p:spPr>
          <a:xfrm>
            <a:off x="4838790" y="1172204"/>
            <a:ext cx="291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06A363-9E36-4C63-82F0-A63F2ACEFA06}"/>
              </a:ext>
            </a:extLst>
          </p:cNvPr>
          <p:cNvSpPr txBox="1"/>
          <p:nvPr/>
        </p:nvSpPr>
        <p:spPr>
          <a:xfrm>
            <a:off x="6447457" y="107119"/>
            <a:ext cx="291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3F7F1E-4777-4902-87CD-C2538F028CAE}"/>
              </a:ext>
            </a:extLst>
          </p:cNvPr>
          <p:cNvSpPr txBox="1"/>
          <p:nvPr/>
        </p:nvSpPr>
        <p:spPr>
          <a:xfrm>
            <a:off x="7305203" y="760726"/>
            <a:ext cx="401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1..</a:t>
            </a:r>
            <a:r>
              <a:rPr lang="ko-KR" altLang="en-US" sz="800"/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3DF6B0-45C0-47D4-9D9F-5CB4F24B2803}"/>
              </a:ext>
            </a:extLst>
          </p:cNvPr>
          <p:cNvSpPr txBox="1"/>
          <p:nvPr/>
        </p:nvSpPr>
        <p:spPr>
          <a:xfrm>
            <a:off x="7307154" y="118361"/>
            <a:ext cx="401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1..</a:t>
            </a:r>
            <a:r>
              <a:rPr lang="ko-KR" altLang="en-US" sz="800"/>
              <a:t>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48709E-B501-4439-A601-94B01A0DE8FC}"/>
              </a:ext>
            </a:extLst>
          </p:cNvPr>
          <p:cNvSpPr txBox="1"/>
          <p:nvPr/>
        </p:nvSpPr>
        <p:spPr>
          <a:xfrm>
            <a:off x="7307154" y="381713"/>
            <a:ext cx="401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1..</a:t>
            </a:r>
            <a:r>
              <a:rPr lang="ko-KR" altLang="en-US" sz="800"/>
              <a:t>*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2BABF88-6041-4C11-805A-192DF8958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657" y="5474275"/>
            <a:ext cx="2121758" cy="129113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A213BFC-6016-4CC9-A4E0-E61C5A95CDF8}"/>
              </a:ext>
            </a:extLst>
          </p:cNvPr>
          <p:cNvSpPr txBox="1"/>
          <p:nvPr/>
        </p:nvSpPr>
        <p:spPr>
          <a:xfrm>
            <a:off x="7307154" y="592983"/>
            <a:ext cx="401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1..</a:t>
            </a:r>
            <a:r>
              <a:rPr lang="ko-KR" altLang="en-US" sz="800"/>
              <a:t>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0FA4C5-BF09-49C1-ABA5-39624F826DB4}"/>
              </a:ext>
            </a:extLst>
          </p:cNvPr>
          <p:cNvSpPr txBox="1"/>
          <p:nvPr/>
        </p:nvSpPr>
        <p:spPr>
          <a:xfrm>
            <a:off x="7296966" y="963927"/>
            <a:ext cx="401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</a:t>
            </a:r>
            <a:endParaRPr lang="ko-KR" altLang="en-US" sz="80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73CAE11-A40F-4326-B966-1ACF71B78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605" y="126132"/>
            <a:ext cx="1880504" cy="109495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C72571A-5BC9-46AD-AC2F-C685D464CD50}"/>
              </a:ext>
            </a:extLst>
          </p:cNvPr>
          <p:cNvSpPr txBox="1"/>
          <p:nvPr/>
        </p:nvSpPr>
        <p:spPr>
          <a:xfrm>
            <a:off x="7292592" y="1156157"/>
            <a:ext cx="291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C793F2-DCE5-4641-A0F5-BEAA2AAC5F89}"/>
              </a:ext>
            </a:extLst>
          </p:cNvPr>
          <p:cNvSpPr txBox="1"/>
          <p:nvPr/>
        </p:nvSpPr>
        <p:spPr>
          <a:xfrm>
            <a:off x="7520772" y="1185018"/>
            <a:ext cx="401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1..</a:t>
            </a:r>
            <a:r>
              <a:rPr lang="ko-KR" altLang="en-US" sz="800"/>
              <a:t>*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DF3868-854F-4CF2-BC58-13D7479B463B}"/>
              </a:ext>
            </a:extLst>
          </p:cNvPr>
          <p:cNvSpPr txBox="1"/>
          <p:nvPr/>
        </p:nvSpPr>
        <p:spPr>
          <a:xfrm>
            <a:off x="8350778" y="2936371"/>
            <a:ext cx="291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</a:t>
            </a:r>
            <a:endParaRPr lang="ko-KR" altLang="en-US" sz="80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6759450-0CE3-4E9C-87A7-45F26C6F83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4182" y="1735665"/>
            <a:ext cx="2312478" cy="1268262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E16DEF74-5D81-47F4-A2DE-11FF2FB3A7F8}"/>
              </a:ext>
            </a:extLst>
          </p:cNvPr>
          <p:cNvGrpSpPr/>
          <p:nvPr/>
        </p:nvGrpSpPr>
        <p:grpSpPr>
          <a:xfrm rot="698302">
            <a:off x="3828158" y="2885923"/>
            <a:ext cx="6156288" cy="143933"/>
            <a:chOff x="3776133" y="3352800"/>
            <a:chExt cx="6156288" cy="143933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ED96660C-C176-4019-AD46-B0E902FCD417}"/>
                </a:ext>
              </a:extLst>
            </p:cNvPr>
            <p:cNvCxnSpPr/>
            <p:nvPr/>
          </p:nvCxnSpPr>
          <p:spPr>
            <a:xfrm>
              <a:off x="3776133" y="3429000"/>
              <a:ext cx="615628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EABDD92B-120E-4CFC-8124-2837BFC5FA04}"/>
                </a:ext>
              </a:extLst>
            </p:cNvPr>
            <p:cNvCxnSpPr/>
            <p:nvPr/>
          </p:nvCxnSpPr>
          <p:spPr>
            <a:xfrm>
              <a:off x="9846733" y="3352800"/>
              <a:ext cx="85688" cy="76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19E3CEA-708E-491E-A04B-3F3999042786}"/>
                </a:ext>
              </a:extLst>
            </p:cNvPr>
            <p:cNvCxnSpPr/>
            <p:nvPr/>
          </p:nvCxnSpPr>
          <p:spPr>
            <a:xfrm flipH="1">
              <a:off x="9863667" y="3429000"/>
              <a:ext cx="68754" cy="677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40D45030-3475-4220-8EAB-56FC05C3B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5861" y="3806263"/>
            <a:ext cx="1796986" cy="1103604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75C10670-7EFC-4E5D-8CEA-20DFB3E3D499}"/>
              </a:ext>
            </a:extLst>
          </p:cNvPr>
          <p:cNvGrpSpPr/>
          <p:nvPr/>
        </p:nvGrpSpPr>
        <p:grpSpPr>
          <a:xfrm rot="1571339" flipV="1">
            <a:off x="4640839" y="2559834"/>
            <a:ext cx="5571048" cy="152712"/>
            <a:chOff x="3776133" y="3352800"/>
            <a:chExt cx="6156288" cy="143933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9ED47689-09B0-4E85-8AA9-53FE4107ABA4}"/>
                </a:ext>
              </a:extLst>
            </p:cNvPr>
            <p:cNvCxnSpPr/>
            <p:nvPr/>
          </p:nvCxnSpPr>
          <p:spPr>
            <a:xfrm>
              <a:off x="3776133" y="3429000"/>
              <a:ext cx="615628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B7582544-5EDA-4D87-96D6-7418FFE0B241}"/>
                </a:ext>
              </a:extLst>
            </p:cNvPr>
            <p:cNvCxnSpPr/>
            <p:nvPr/>
          </p:nvCxnSpPr>
          <p:spPr>
            <a:xfrm>
              <a:off x="9846733" y="3352800"/>
              <a:ext cx="85688" cy="76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AD51954-F2F3-4CE5-99A5-936E479D47E8}"/>
                </a:ext>
              </a:extLst>
            </p:cNvPr>
            <p:cNvCxnSpPr/>
            <p:nvPr/>
          </p:nvCxnSpPr>
          <p:spPr>
            <a:xfrm flipH="1">
              <a:off x="9863667" y="3429000"/>
              <a:ext cx="68754" cy="677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9B67E9F-AF86-4EC4-9191-A284515DD934}"/>
              </a:ext>
            </a:extLst>
          </p:cNvPr>
          <p:cNvGrpSpPr/>
          <p:nvPr/>
        </p:nvGrpSpPr>
        <p:grpSpPr>
          <a:xfrm rot="2404807" flipV="1">
            <a:off x="6018792" y="1778833"/>
            <a:ext cx="4386278" cy="210896"/>
            <a:chOff x="3776133" y="3352800"/>
            <a:chExt cx="6156288" cy="143933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CFEDBDA1-7DAB-45FA-B683-7FD98DA7071D}"/>
                </a:ext>
              </a:extLst>
            </p:cNvPr>
            <p:cNvCxnSpPr/>
            <p:nvPr/>
          </p:nvCxnSpPr>
          <p:spPr>
            <a:xfrm>
              <a:off x="3776133" y="3429000"/>
              <a:ext cx="615628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4AD1CEF8-55A5-4B31-A448-B5A76E4F6473}"/>
                </a:ext>
              </a:extLst>
            </p:cNvPr>
            <p:cNvCxnSpPr/>
            <p:nvPr/>
          </p:nvCxnSpPr>
          <p:spPr>
            <a:xfrm>
              <a:off x="9846733" y="3352800"/>
              <a:ext cx="85688" cy="76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B3A47C9D-AB5F-4485-961F-2FF8274A4A55}"/>
                </a:ext>
              </a:extLst>
            </p:cNvPr>
            <p:cNvCxnSpPr/>
            <p:nvPr/>
          </p:nvCxnSpPr>
          <p:spPr>
            <a:xfrm flipH="1">
              <a:off x="9863667" y="3429000"/>
              <a:ext cx="68754" cy="677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35B68BB-45B8-4DB4-89D4-685657CFEEF6}"/>
              </a:ext>
            </a:extLst>
          </p:cNvPr>
          <p:cNvGrpSpPr/>
          <p:nvPr/>
        </p:nvGrpSpPr>
        <p:grpSpPr>
          <a:xfrm rot="20593293">
            <a:off x="4267871" y="3854442"/>
            <a:ext cx="5788867" cy="97007"/>
            <a:chOff x="3776133" y="3352800"/>
            <a:chExt cx="6156288" cy="143933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625CBAD4-2E4F-4E6D-8414-5AF9A533451E}"/>
                </a:ext>
              </a:extLst>
            </p:cNvPr>
            <p:cNvCxnSpPr/>
            <p:nvPr/>
          </p:nvCxnSpPr>
          <p:spPr>
            <a:xfrm>
              <a:off x="3776133" y="3429000"/>
              <a:ext cx="615628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1110FB46-8EAC-4CFA-BF0B-461A7A78C12B}"/>
                </a:ext>
              </a:extLst>
            </p:cNvPr>
            <p:cNvCxnSpPr/>
            <p:nvPr/>
          </p:nvCxnSpPr>
          <p:spPr>
            <a:xfrm>
              <a:off x="9846733" y="3352800"/>
              <a:ext cx="85688" cy="76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04C61307-C837-44D2-8DB9-8833E716DD65}"/>
                </a:ext>
              </a:extLst>
            </p:cNvPr>
            <p:cNvCxnSpPr/>
            <p:nvPr/>
          </p:nvCxnSpPr>
          <p:spPr>
            <a:xfrm flipH="1">
              <a:off x="9863667" y="3429000"/>
              <a:ext cx="68754" cy="677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6493F78-2734-4B43-8BCC-276B05B1F7B9}"/>
              </a:ext>
            </a:extLst>
          </p:cNvPr>
          <p:cNvGrpSpPr/>
          <p:nvPr/>
        </p:nvGrpSpPr>
        <p:grpSpPr>
          <a:xfrm rot="20593293">
            <a:off x="4470194" y="4681493"/>
            <a:ext cx="5555276" cy="193789"/>
            <a:chOff x="3776133" y="3352800"/>
            <a:chExt cx="6156288" cy="143933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CA64EC82-BA90-46C0-9408-B65629DD1995}"/>
                </a:ext>
              </a:extLst>
            </p:cNvPr>
            <p:cNvCxnSpPr/>
            <p:nvPr/>
          </p:nvCxnSpPr>
          <p:spPr>
            <a:xfrm>
              <a:off x="3776133" y="3429000"/>
              <a:ext cx="615628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2C78E773-2BF6-4990-B032-438787DA576B}"/>
                </a:ext>
              </a:extLst>
            </p:cNvPr>
            <p:cNvCxnSpPr/>
            <p:nvPr/>
          </p:nvCxnSpPr>
          <p:spPr>
            <a:xfrm>
              <a:off x="9846733" y="3352800"/>
              <a:ext cx="85688" cy="76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2DEDAFFC-A428-4667-8A1A-5EBEDDDC24DE}"/>
                </a:ext>
              </a:extLst>
            </p:cNvPr>
            <p:cNvCxnSpPr/>
            <p:nvPr/>
          </p:nvCxnSpPr>
          <p:spPr>
            <a:xfrm flipH="1">
              <a:off x="9863667" y="3429000"/>
              <a:ext cx="68754" cy="677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34ACF8F-3167-4E4E-8CCA-6157C799C8A8}"/>
              </a:ext>
            </a:extLst>
          </p:cNvPr>
          <p:cNvGrpSpPr/>
          <p:nvPr/>
        </p:nvGrpSpPr>
        <p:grpSpPr>
          <a:xfrm rot="2930363">
            <a:off x="8871559" y="1498818"/>
            <a:ext cx="2891849" cy="169724"/>
            <a:chOff x="3776133" y="3409613"/>
            <a:chExt cx="6182584" cy="100449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5953A478-8840-4723-87D2-883C4E4E5A2D}"/>
                </a:ext>
              </a:extLst>
            </p:cNvPr>
            <p:cNvCxnSpPr/>
            <p:nvPr/>
          </p:nvCxnSpPr>
          <p:spPr>
            <a:xfrm>
              <a:off x="3776133" y="3429000"/>
              <a:ext cx="615628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9AF2E2F5-5431-48E1-9DF8-6EEAC658641F}"/>
                </a:ext>
              </a:extLst>
            </p:cNvPr>
            <p:cNvCxnSpPr>
              <a:cxnSpLocks/>
            </p:cNvCxnSpPr>
            <p:nvPr/>
          </p:nvCxnSpPr>
          <p:spPr>
            <a:xfrm rot="18669637">
              <a:off x="9852314" y="3303210"/>
              <a:ext cx="0" cy="212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EF928DA7-5D0E-415B-BAD3-A30D7E978DC5}"/>
                </a:ext>
              </a:extLst>
            </p:cNvPr>
            <p:cNvCxnSpPr>
              <a:cxnSpLocks/>
            </p:cNvCxnSpPr>
            <p:nvPr/>
          </p:nvCxnSpPr>
          <p:spPr>
            <a:xfrm rot="18669637" flipH="1" flipV="1">
              <a:off x="9776225" y="3463815"/>
              <a:ext cx="92492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B6EBF02-F023-4C99-A366-F379E20CD9B0}"/>
              </a:ext>
            </a:extLst>
          </p:cNvPr>
          <p:cNvGrpSpPr/>
          <p:nvPr/>
        </p:nvGrpSpPr>
        <p:grpSpPr>
          <a:xfrm rot="2930363">
            <a:off x="9885560" y="2043092"/>
            <a:ext cx="699372" cy="574534"/>
            <a:chOff x="4599750" y="3332906"/>
            <a:chExt cx="5358967" cy="192863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4DA452A1-1AA8-40D1-9912-96A3E15CA758}"/>
                </a:ext>
              </a:extLst>
            </p:cNvPr>
            <p:cNvCxnSpPr>
              <a:cxnSpLocks/>
            </p:cNvCxnSpPr>
            <p:nvPr/>
          </p:nvCxnSpPr>
          <p:spPr>
            <a:xfrm rot="18669637">
              <a:off x="7032908" y="899748"/>
              <a:ext cx="192863" cy="505917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111CF030-053E-422D-AE88-5AAFA7E22C8D}"/>
                </a:ext>
              </a:extLst>
            </p:cNvPr>
            <p:cNvCxnSpPr>
              <a:cxnSpLocks/>
            </p:cNvCxnSpPr>
            <p:nvPr/>
          </p:nvCxnSpPr>
          <p:spPr>
            <a:xfrm rot="18669637">
              <a:off x="9852314" y="3303210"/>
              <a:ext cx="0" cy="212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8A9BB8EE-5740-4889-8949-E76C28CA8595}"/>
                </a:ext>
              </a:extLst>
            </p:cNvPr>
            <p:cNvCxnSpPr>
              <a:cxnSpLocks/>
            </p:cNvCxnSpPr>
            <p:nvPr/>
          </p:nvCxnSpPr>
          <p:spPr>
            <a:xfrm rot="18669637" flipH="1" flipV="1">
              <a:off x="9776225" y="3463815"/>
              <a:ext cx="92492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7B514ED-76E8-4A22-99C8-6E6D5EE644BC}"/>
              </a:ext>
            </a:extLst>
          </p:cNvPr>
          <p:cNvCxnSpPr/>
          <p:nvPr/>
        </p:nvCxnSpPr>
        <p:spPr>
          <a:xfrm>
            <a:off x="10510550" y="2520710"/>
            <a:ext cx="0" cy="140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F605D03F-225E-4CB8-AA84-1A6F0433F20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9392847" y="4147411"/>
            <a:ext cx="541494" cy="21065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E700641-9D2F-4879-BF49-D4BB4E7B3E39}"/>
              </a:ext>
            </a:extLst>
          </p:cNvPr>
          <p:cNvCxnSpPr/>
          <p:nvPr/>
        </p:nvCxnSpPr>
        <p:spPr>
          <a:xfrm>
            <a:off x="9822653" y="4087242"/>
            <a:ext cx="111688" cy="6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08D2BED-5C2E-49B2-9413-CABFD15B8ECE}"/>
              </a:ext>
            </a:extLst>
          </p:cNvPr>
          <p:cNvCxnSpPr/>
          <p:nvPr/>
        </p:nvCxnSpPr>
        <p:spPr>
          <a:xfrm flipH="1">
            <a:off x="9847768" y="4168535"/>
            <a:ext cx="81006" cy="90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05446EF-A9BA-4323-AEF3-FB456ED0DB90}"/>
              </a:ext>
            </a:extLst>
          </p:cNvPr>
          <p:cNvSpPr txBox="1"/>
          <p:nvPr/>
        </p:nvSpPr>
        <p:spPr>
          <a:xfrm>
            <a:off x="8305944" y="3610940"/>
            <a:ext cx="401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1..</a:t>
            </a:r>
            <a:r>
              <a:rPr lang="ko-KR" altLang="en-US" sz="80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2748989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AF92C75-644C-4B7F-94F4-17C2C6262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1" y="0"/>
            <a:ext cx="12106656" cy="6858000"/>
          </a:xfrm>
          <a:prstGeom prst="rect">
            <a:avLst/>
          </a:prstGeom>
        </p:spPr>
      </p:pic>
      <p:grpSp>
        <p:nvGrpSpPr>
          <p:cNvPr id="78" name="그룹 77">
            <a:extLst>
              <a:ext uri="{FF2B5EF4-FFF2-40B4-BE49-F238E27FC236}">
                <a16:creationId xmlns:a16="http://schemas.microsoft.com/office/drawing/2014/main" id="{3AA87A1D-21C1-4D48-957C-CB19B7DD51D2}"/>
              </a:ext>
            </a:extLst>
          </p:cNvPr>
          <p:cNvGrpSpPr/>
          <p:nvPr/>
        </p:nvGrpSpPr>
        <p:grpSpPr>
          <a:xfrm>
            <a:off x="4140200" y="3124200"/>
            <a:ext cx="5758354" cy="203200"/>
            <a:chOff x="3776133" y="3352800"/>
            <a:chExt cx="6156288" cy="143933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D901BB0-4464-44A1-9D18-249BD85BBEEC}"/>
                </a:ext>
              </a:extLst>
            </p:cNvPr>
            <p:cNvCxnSpPr/>
            <p:nvPr/>
          </p:nvCxnSpPr>
          <p:spPr>
            <a:xfrm>
              <a:off x="3776133" y="3429000"/>
              <a:ext cx="615628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B1C3704D-1FC9-4A7E-96F9-2A247B0FF797}"/>
                </a:ext>
              </a:extLst>
            </p:cNvPr>
            <p:cNvCxnSpPr>
              <a:cxnSpLocks/>
            </p:cNvCxnSpPr>
            <p:nvPr/>
          </p:nvCxnSpPr>
          <p:spPr>
            <a:xfrm>
              <a:off x="9846733" y="3352800"/>
              <a:ext cx="85688" cy="76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BF7F7608-D991-401F-9FA6-D74A37C509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3667" y="3429000"/>
              <a:ext cx="68754" cy="677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29CC1F-4C00-4BF3-8F71-7D09ECCF79C3}"/>
              </a:ext>
            </a:extLst>
          </p:cNvPr>
          <p:cNvCxnSpPr/>
          <p:nvPr/>
        </p:nvCxnSpPr>
        <p:spPr>
          <a:xfrm>
            <a:off x="2497667" y="3674533"/>
            <a:ext cx="0" cy="10075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E1922C1-042E-402E-9FC9-5D0422836C44}"/>
              </a:ext>
            </a:extLst>
          </p:cNvPr>
          <p:cNvCxnSpPr>
            <a:cxnSpLocks/>
          </p:cNvCxnSpPr>
          <p:nvPr/>
        </p:nvCxnSpPr>
        <p:spPr>
          <a:xfrm>
            <a:off x="2396067" y="4588933"/>
            <a:ext cx="101600" cy="93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0D7D489-3B06-426F-9283-057292C2E055}"/>
              </a:ext>
            </a:extLst>
          </p:cNvPr>
          <p:cNvCxnSpPr/>
          <p:nvPr/>
        </p:nvCxnSpPr>
        <p:spPr>
          <a:xfrm flipV="1">
            <a:off x="2497666" y="4614333"/>
            <a:ext cx="177801" cy="67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3A87DBD-BAE9-4135-93AE-FE6C33693F75}"/>
              </a:ext>
            </a:extLst>
          </p:cNvPr>
          <p:cNvCxnSpPr/>
          <p:nvPr/>
        </p:nvCxnSpPr>
        <p:spPr>
          <a:xfrm flipV="1">
            <a:off x="4140200" y="533400"/>
            <a:ext cx="1363133" cy="2698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B4F267B-65BF-4694-9B85-E2E5A3F233BA}"/>
              </a:ext>
            </a:extLst>
          </p:cNvPr>
          <p:cNvSpPr txBox="1"/>
          <p:nvPr/>
        </p:nvSpPr>
        <p:spPr>
          <a:xfrm>
            <a:off x="5249754" y="371890"/>
            <a:ext cx="401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1..</a:t>
            </a:r>
            <a:r>
              <a:rPr lang="ko-KR" altLang="en-US" sz="800"/>
              <a:t>*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9B3CFB-65B7-43D5-806E-84F7C83520CF}"/>
              </a:ext>
            </a:extLst>
          </p:cNvPr>
          <p:cNvSpPr txBox="1"/>
          <p:nvPr/>
        </p:nvSpPr>
        <p:spPr>
          <a:xfrm>
            <a:off x="4093725" y="2765652"/>
            <a:ext cx="291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</a:t>
            </a:r>
            <a:endParaRPr lang="ko-KR" altLang="en-US" sz="8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EB6164F-A18E-43C9-9324-BC6E8C1052EB}"/>
              </a:ext>
            </a:extLst>
          </p:cNvPr>
          <p:cNvGrpSpPr/>
          <p:nvPr/>
        </p:nvGrpSpPr>
        <p:grpSpPr>
          <a:xfrm>
            <a:off x="6659591" y="5045215"/>
            <a:ext cx="258793" cy="934526"/>
            <a:chOff x="6659592" y="1000664"/>
            <a:chExt cx="258793" cy="802257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EEA7432-B14C-4C6F-A8EC-EDC058936DAC}"/>
                </a:ext>
              </a:extLst>
            </p:cNvPr>
            <p:cNvCxnSpPr/>
            <p:nvPr/>
          </p:nvCxnSpPr>
          <p:spPr>
            <a:xfrm>
              <a:off x="6788989" y="1000664"/>
              <a:ext cx="0" cy="80225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5D2E14D9-5947-4680-BE7E-BE1A48205967}"/>
                </a:ext>
              </a:extLst>
            </p:cNvPr>
            <p:cNvSpPr/>
            <p:nvPr/>
          </p:nvSpPr>
          <p:spPr>
            <a:xfrm>
              <a:off x="6659592" y="1000664"/>
              <a:ext cx="258793" cy="17251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611A259-205F-4607-91C7-A4E4E98317EC}"/>
              </a:ext>
            </a:extLst>
          </p:cNvPr>
          <p:cNvCxnSpPr/>
          <p:nvPr/>
        </p:nvCxnSpPr>
        <p:spPr>
          <a:xfrm>
            <a:off x="6788988" y="2544792"/>
            <a:ext cx="0" cy="1207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C51E934-F384-4A50-B78C-1A204614CCCA}"/>
              </a:ext>
            </a:extLst>
          </p:cNvPr>
          <p:cNvSpPr txBox="1"/>
          <p:nvPr/>
        </p:nvSpPr>
        <p:spPr>
          <a:xfrm>
            <a:off x="6745892" y="3537047"/>
            <a:ext cx="401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1..</a:t>
            </a:r>
            <a:r>
              <a:rPr lang="ko-KR" altLang="en-US" sz="800"/>
              <a:t>*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2545938-A990-4C69-9B3D-4E224B0C5B11}"/>
              </a:ext>
            </a:extLst>
          </p:cNvPr>
          <p:cNvSpPr txBox="1"/>
          <p:nvPr/>
        </p:nvSpPr>
        <p:spPr>
          <a:xfrm>
            <a:off x="6745892" y="2544792"/>
            <a:ext cx="291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</a:t>
            </a:r>
            <a:endParaRPr lang="ko-KR" altLang="en-US" sz="80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B2AB9EB5-3D94-42AE-9CF0-F792C15066BB}"/>
              </a:ext>
            </a:extLst>
          </p:cNvPr>
          <p:cNvGrpSpPr/>
          <p:nvPr/>
        </p:nvGrpSpPr>
        <p:grpSpPr>
          <a:xfrm>
            <a:off x="6632894" y="1017663"/>
            <a:ext cx="258793" cy="781291"/>
            <a:chOff x="6659592" y="1000664"/>
            <a:chExt cx="258793" cy="802257"/>
          </a:xfrm>
        </p:grpSpPr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57DB5C71-C648-4527-9775-852CCF8F1C38}"/>
                </a:ext>
              </a:extLst>
            </p:cNvPr>
            <p:cNvCxnSpPr/>
            <p:nvPr/>
          </p:nvCxnSpPr>
          <p:spPr>
            <a:xfrm>
              <a:off x="6788989" y="1000664"/>
              <a:ext cx="0" cy="80225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25322A4E-1DC5-4441-9C2D-36F816EFF131}"/>
                </a:ext>
              </a:extLst>
            </p:cNvPr>
            <p:cNvSpPr/>
            <p:nvPr/>
          </p:nvSpPr>
          <p:spPr>
            <a:xfrm>
              <a:off x="6659592" y="1000664"/>
              <a:ext cx="258793" cy="17251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7A70262-6FE1-42FB-86E1-3357273EC846}"/>
              </a:ext>
            </a:extLst>
          </p:cNvPr>
          <p:cNvCxnSpPr/>
          <p:nvPr/>
        </p:nvCxnSpPr>
        <p:spPr>
          <a:xfrm>
            <a:off x="8212347" y="533400"/>
            <a:ext cx="1686207" cy="25203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C3CE7110-8087-48E7-AD0D-357B8F64E0B0}"/>
              </a:ext>
            </a:extLst>
          </p:cNvPr>
          <p:cNvCxnSpPr/>
          <p:nvPr/>
        </p:nvCxnSpPr>
        <p:spPr>
          <a:xfrm>
            <a:off x="8212348" y="2173857"/>
            <a:ext cx="1686205" cy="14523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E31948ED-7217-49C1-AA68-E9737B37E04F}"/>
              </a:ext>
            </a:extLst>
          </p:cNvPr>
          <p:cNvCxnSpPr/>
          <p:nvPr/>
        </p:nvCxnSpPr>
        <p:spPr>
          <a:xfrm flipV="1">
            <a:off x="8276658" y="3968151"/>
            <a:ext cx="1621894" cy="3795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0C635884-BE0C-4D88-8957-C0CD7747DE18}"/>
              </a:ext>
            </a:extLst>
          </p:cNvPr>
          <p:cNvCxnSpPr/>
          <p:nvPr/>
        </p:nvCxnSpPr>
        <p:spPr>
          <a:xfrm flipV="1">
            <a:off x="8276659" y="4313208"/>
            <a:ext cx="1621892" cy="20113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2231983-3E69-486B-AE11-36A036CE7488}"/>
              </a:ext>
            </a:extLst>
          </p:cNvPr>
          <p:cNvCxnSpPr/>
          <p:nvPr/>
        </p:nvCxnSpPr>
        <p:spPr>
          <a:xfrm>
            <a:off x="9720753" y="2981096"/>
            <a:ext cx="177800" cy="64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E73FF517-FF22-4D70-8918-2F64F635AD93}"/>
              </a:ext>
            </a:extLst>
          </p:cNvPr>
          <p:cNvCxnSpPr/>
          <p:nvPr/>
        </p:nvCxnSpPr>
        <p:spPr>
          <a:xfrm>
            <a:off x="9834244" y="2837332"/>
            <a:ext cx="64307" cy="216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E0CA65BA-8D33-4A17-801F-249A74E16149}"/>
              </a:ext>
            </a:extLst>
          </p:cNvPr>
          <p:cNvCxnSpPr/>
          <p:nvPr/>
        </p:nvCxnSpPr>
        <p:spPr>
          <a:xfrm>
            <a:off x="9720753" y="3626223"/>
            <a:ext cx="1777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A608C3A3-A803-4114-95F6-C6F038BFBEA0}"/>
              </a:ext>
            </a:extLst>
          </p:cNvPr>
          <p:cNvCxnSpPr/>
          <p:nvPr/>
        </p:nvCxnSpPr>
        <p:spPr>
          <a:xfrm>
            <a:off x="9834244" y="3429000"/>
            <a:ext cx="64307" cy="197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82BA5CDD-13EA-4CA6-96F0-927FA058CAF2}"/>
              </a:ext>
            </a:extLst>
          </p:cNvPr>
          <p:cNvCxnSpPr/>
          <p:nvPr/>
        </p:nvCxnSpPr>
        <p:spPr>
          <a:xfrm>
            <a:off x="9720753" y="3918762"/>
            <a:ext cx="177798" cy="49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F2F448FB-84A3-4523-98E6-2A3CF3904ACB}"/>
              </a:ext>
            </a:extLst>
          </p:cNvPr>
          <p:cNvCxnSpPr/>
          <p:nvPr/>
        </p:nvCxnSpPr>
        <p:spPr>
          <a:xfrm flipV="1">
            <a:off x="9818405" y="3968149"/>
            <a:ext cx="80145" cy="134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B97BE754-0AD3-4C01-A9FA-18DF528B3392}"/>
              </a:ext>
            </a:extLst>
          </p:cNvPr>
          <p:cNvCxnSpPr>
            <a:cxnSpLocks/>
          </p:cNvCxnSpPr>
          <p:nvPr/>
        </p:nvCxnSpPr>
        <p:spPr>
          <a:xfrm flipV="1">
            <a:off x="9694333" y="4289697"/>
            <a:ext cx="204216" cy="20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1676EC15-4272-46C3-9E5D-D3DB7EB288DE}"/>
              </a:ext>
            </a:extLst>
          </p:cNvPr>
          <p:cNvCxnSpPr/>
          <p:nvPr/>
        </p:nvCxnSpPr>
        <p:spPr>
          <a:xfrm flipH="1">
            <a:off x="9834244" y="4310077"/>
            <a:ext cx="64306" cy="247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915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6BDA74-587D-4628-84DA-04C95AB87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68" y="0"/>
            <a:ext cx="988746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2FA6DA-7E0A-4DBB-BE2B-E94C2FEC101C}"/>
              </a:ext>
            </a:extLst>
          </p:cNvPr>
          <p:cNvCxnSpPr/>
          <p:nvPr/>
        </p:nvCxnSpPr>
        <p:spPr>
          <a:xfrm>
            <a:off x="4969933" y="372533"/>
            <a:ext cx="35475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9F495A-D826-4973-82E3-A7E0FA0995F8}"/>
              </a:ext>
            </a:extLst>
          </p:cNvPr>
          <p:cNvCxnSpPr/>
          <p:nvPr/>
        </p:nvCxnSpPr>
        <p:spPr>
          <a:xfrm flipV="1">
            <a:off x="4961467" y="482600"/>
            <a:ext cx="3556000" cy="1811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84E084A-33C8-4A6F-9E99-F2EE330ED653}"/>
              </a:ext>
            </a:extLst>
          </p:cNvPr>
          <p:cNvSpPr txBox="1"/>
          <p:nvPr/>
        </p:nvSpPr>
        <p:spPr>
          <a:xfrm>
            <a:off x="8115810" y="157089"/>
            <a:ext cx="401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1..</a:t>
            </a:r>
            <a:r>
              <a:rPr lang="ko-KR" altLang="en-US" sz="800"/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5E0CC0-0C40-43A4-BA2E-46CAA82113EF}"/>
              </a:ext>
            </a:extLst>
          </p:cNvPr>
          <p:cNvSpPr txBox="1"/>
          <p:nvPr/>
        </p:nvSpPr>
        <p:spPr>
          <a:xfrm>
            <a:off x="8221554" y="587977"/>
            <a:ext cx="401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1..</a:t>
            </a:r>
            <a:r>
              <a:rPr lang="ko-KR" altLang="en-US" sz="800"/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29A8BA-6308-4D97-844F-9FD92F842C9D}"/>
              </a:ext>
            </a:extLst>
          </p:cNvPr>
          <p:cNvSpPr txBox="1"/>
          <p:nvPr/>
        </p:nvSpPr>
        <p:spPr>
          <a:xfrm>
            <a:off x="4961466" y="194728"/>
            <a:ext cx="291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51CB13-63F2-488D-A0BD-82596A84CCFB}"/>
              </a:ext>
            </a:extLst>
          </p:cNvPr>
          <p:cNvSpPr txBox="1"/>
          <p:nvPr/>
        </p:nvSpPr>
        <p:spPr>
          <a:xfrm>
            <a:off x="4927599" y="2294467"/>
            <a:ext cx="291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</a:t>
            </a:r>
            <a:endParaRPr lang="ko-KR" altLang="en-US" sz="80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E9E3FC4-3F0C-4335-97E8-36CAC64C5E78}"/>
              </a:ext>
            </a:extLst>
          </p:cNvPr>
          <p:cNvGrpSpPr/>
          <p:nvPr/>
        </p:nvGrpSpPr>
        <p:grpSpPr>
          <a:xfrm>
            <a:off x="9390409" y="997888"/>
            <a:ext cx="258793" cy="712380"/>
            <a:chOff x="6659592" y="1000664"/>
            <a:chExt cx="258793" cy="802257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5BB2190-6B6A-4264-A318-16937409EAB6}"/>
                </a:ext>
              </a:extLst>
            </p:cNvPr>
            <p:cNvCxnSpPr/>
            <p:nvPr/>
          </p:nvCxnSpPr>
          <p:spPr>
            <a:xfrm>
              <a:off x="6788989" y="1000664"/>
              <a:ext cx="0" cy="80225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373E4B20-A9BF-4D9E-9965-45EDAD6208F3}"/>
                </a:ext>
              </a:extLst>
            </p:cNvPr>
            <p:cNvSpPr/>
            <p:nvPr/>
          </p:nvSpPr>
          <p:spPr>
            <a:xfrm>
              <a:off x="6659592" y="1000664"/>
              <a:ext cx="258793" cy="17251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22036C6-9DFC-4957-B010-440992772E01}"/>
              </a:ext>
            </a:extLst>
          </p:cNvPr>
          <p:cNvCxnSpPr/>
          <p:nvPr/>
        </p:nvCxnSpPr>
        <p:spPr>
          <a:xfrm>
            <a:off x="9519806" y="2509911"/>
            <a:ext cx="0" cy="783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33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E2A3A85-E221-450B-A38A-0E8C9052D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332330"/>
              </p:ext>
            </p:extLst>
          </p:nvPr>
        </p:nvGraphicFramePr>
        <p:xfrm>
          <a:off x="343989" y="961571"/>
          <a:ext cx="11504022" cy="55930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047435621"/>
                    </a:ext>
                  </a:extLst>
                </a:gridCol>
                <a:gridCol w="8194765">
                  <a:extLst>
                    <a:ext uri="{9D8B030D-6E8A-4147-A177-3AD203B41FA5}">
                      <a16:colId xmlns:a16="http://schemas.microsoft.com/office/drawing/2014/main" val="344032150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800206012"/>
                    </a:ext>
                  </a:extLst>
                </a:gridCol>
              </a:tblGrid>
              <a:tr h="462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181406"/>
                  </a:ext>
                </a:extLst>
              </a:tr>
              <a:tr h="1563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일단 가격 임의로 정해서 화면에 표시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검색 화면 </a:t>
                      </a:r>
                      <a:r>
                        <a:rPr lang="en-US" altLang="ko-KR"/>
                        <a:t>nav </a:t>
                      </a:r>
                      <a:r>
                        <a:rPr lang="ko-KR" altLang="en-US"/>
                        <a:t>부분과 검색 결과 부분에 이미지 삽입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검색 화면 </a:t>
                      </a:r>
                      <a:r>
                        <a:rPr lang="ko-KR" altLang="en-US" err="1"/>
                        <a:t>검색창</a:t>
                      </a:r>
                      <a:r>
                        <a:rPr lang="ko-KR" altLang="en-US"/>
                        <a:t> 수정</a:t>
                      </a:r>
                      <a:endParaRPr lang="en-US" altLang="ko-KR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2022-03-28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65927"/>
                  </a:ext>
                </a:extLst>
              </a:tr>
              <a:tr h="1471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도움말 </a:t>
                      </a:r>
                      <a:r>
                        <a:rPr lang="ko-KR" altLang="en-US" err="1"/>
                        <a:t>팝업창</a:t>
                      </a:r>
                      <a:r>
                        <a:rPr lang="ko-KR" altLang="en-US"/>
                        <a:t> 만들기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결제화면 </a:t>
                      </a:r>
                      <a:r>
                        <a:rPr lang="ko-KR" altLang="en-US" err="1"/>
                        <a:t>팝업창</a:t>
                      </a:r>
                      <a:r>
                        <a:rPr lang="ko-KR" altLang="en-US"/>
                        <a:t> 만들기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검색 화면  이미지 넣기</a:t>
                      </a:r>
                      <a:endParaRPr lang="en-US" altLang="ko-KR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2022-03-29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685152"/>
                  </a:ext>
                </a:extLst>
              </a:tr>
              <a:tr h="1783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회원가입 실시간으로 유효성 검사할 수 있도록 수정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비밀번호 변경 실시간으로 유효성 검사할 수 있도록 수정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개인정보 관리 실시간으로 유효성 검사할 수 있도록 수정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메인 화면 검색에 달력 년도 안 보이게 수정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달력 유효성 검사 수정</a:t>
                      </a:r>
                      <a:endParaRPr lang="en-US" altLang="ko-KR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2022-03-30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8737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1028CA-A927-4D23-8EA3-B79DE852AD52}"/>
              </a:ext>
            </a:extLst>
          </p:cNvPr>
          <p:cNvSpPr txBox="1"/>
          <p:nvPr/>
        </p:nvSpPr>
        <p:spPr>
          <a:xfrm>
            <a:off x="343989" y="137931"/>
            <a:ext cx="41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/>
              <a:t>Revision History</a:t>
            </a:r>
            <a:endParaRPr lang="ko-KR" altLang="en-US" sz="4000" b="1"/>
          </a:p>
        </p:txBody>
      </p:sp>
    </p:spTree>
    <p:extLst>
      <p:ext uri="{BB962C8B-B14F-4D97-AF65-F5344CB8AC3E}">
        <p14:creationId xmlns:p14="http://schemas.microsoft.com/office/powerpoint/2010/main" val="314416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E2A3A85-E221-450B-A38A-0E8C9052D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874934"/>
              </p:ext>
            </p:extLst>
          </p:nvPr>
        </p:nvGraphicFramePr>
        <p:xfrm>
          <a:off x="343989" y="961572"/>
          <a:ext cx="11504022" cy="56201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047435621"/>
                    </a:ext>
                  </a:extLst>
                </a:gridCol>
                <a:gridCol w="8194765">
                  <a:extLst>
                    <a:ext uri="{9D8B030D-6E8A-4147-A177-3AD203B41FA5}">
                      <a16:colId xmlns:a16="http://schemas.microsoft.com/office/drawing/2014/main" val="344032150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800206012"/>
                    </a:ext>
                  </a:extLst>
                </a:gridCol>
              </a:tblGrid>
              <a:tr h="416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181406"/>
                  </a:ext>
                </a:extLst>
              </a:tr>
              <a:tr h="1408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 err="1"/>
                        <a:t>페이징</a:t>
                      </a:r>
                      <a:r>
                        <a:rPr lang="ko-KR" altLang="en-US"/>
                        <a:t> 수정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지도 중심 좌표 변경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결제화면 구현</a:t>
                      </a:r>
                      <a:endParaRPr lang="en-US" altLang="ko-KR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2022-03-31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65927"/>
                  </a:ext>
                </a:extLst>
              </a:tr>
              <a:tr h="1132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결제 서비스 구현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예약 관리 하기 전 비밀번호 확인 구현</a:t>
                      </a:r>
                      <a:endParaRPr lang="en-US" altLang="ko-KR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2022-04-01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899896"/>
                  </a:ext>
                </a:extLst>
              </a:tr>
              <a:tr h="1254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결제 후 메인 화면으로 가도록 수정</a:t>
                      </a:r>
                      <a:endParaRPr lang="en-US" altLang="ko-KR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결제 후 예약 정보 </a:t>
                      </a:r>
                      <a:r>
                        <a:rPr lang="en-US" altLang="ko-KR"/>
                        <a:t>DB</a:t>
                      </a:r>
                      <a:r>
                        <a:rPr lang="ko-KR" altLang="en-US"/>
                        <a:t>에 저장</a:t>
                      </a:r>
                      <a:endParaRPr lang="en-US" altLang="ko-KR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2022-04-02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594808"/>
                  </a:ext>
                </a:extLst>
              </a:tr>
              <a:tr h="1408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결제 후 예약 관리에 예약 정보 표시</a:t>
                      </a:r>
                      <a:endParaRPr lang="en-US" altLang="ko-KR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2022-04-03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457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1028CA-A927-4D23-8EA3-B79DE852AD52}"/>
              </a:ext>
            </a:extLst>
          </p:cNvPr>
          <p:cNvSpPr txBox="1"/>
          <p:nvPr/>
        </p:nvSpPr>
        <p:spPr>
          <a:xfrm>
            <a:off x="343989" y="137931"/>
            <a:ext cx="41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/>
              <a:t>Revision History</a:t>
            </a:r>
            <a:endParaRPr lang="ko-KR" altLang="en-US" sz="4000" b="1"/>
          </a:p>
        </p:txBody>
      </p:sp>
    </p:spTree>
    <p:extLst>
      <p:ext uri="{BB962C8B-B14F-4D97-AF65-F5344CB8AC3E}">
        <p14:creationId xmlns:p14="http://schemas.microsoft.com/office/powerpoint/2010/main" val="332480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A62F1EEB-AC10-47B7-A639-22B593E0DA23}"/>
              </a:ext>
            </a:extLst>
          </p:cNvPr>
          <p:cNvSpPr/>
          <p:nvPr/>
        </p:nvSpPr>
        <p:spPr>
          <a:xfrm>
            <a:off x="3281500" y="802908"/>
            <a:ext cx="2625271" cy="626655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메인 화면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377142-B7C1-437C-91AA-53AA5F874DD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594136" y="1429563"/>
            <a:ext cx="0" cy="172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8E32C08-087E-4378-BE96-8DEB60A3477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594135" y="1818820"/>
            <a:ext cx="1267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0A20C1F-E433-40FD-AA91-B0B051833359}"/>
              </a:ext>
            </a:extLst>
          </p:cNvPr>
          <p:cNvSpPr/>
          <p:nvPr/>
        </p:nvSpPr>
        <p:spPr>
          <a:xfrm>
            <a:off x="5861867" y="1505492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F107A16-B4F3-4B47-9BC6-FED15630A7D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487138" y="1818820"/>
            <a:ext cx="118672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1EEEBD9-0086-414A-96F2-1D94738932FB}"/>
              </a:ext>
            </a:extLst>
          </p:cNvPr>
          <p:cNvCxnSpPr>
            <a:cxnSpLocks/>
          </p:cNvCxnSpPr>
          <p:nvPr/>
        </p:nvCxnSpPr>
        <p:spPr>
          <a:xfrm>
            <a:off x="9673862" y="1359397"/>
            <a:ext cx="0" cy="9316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BEC571-2637-4351-B6D9-63A8AA0E0023}"/>
              </a:ext>
            </a:extLst>
          </p:cNvPr>
          <p:cNvCxnSpPr>
            <a:cxnSpLocks/>
          </p:cNvCxnSpPr>
          <p:nvPr/>
        </p:nvCxnSpPr>
        <p:spPr>
          <a:xfrm flipH="1">
            <a:off x="9673862" y="1358719"/>
            <a:ext cx="46590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E173F64-DDC4-4049-B246-A2535DC6DFAF}"/>
              </a:ext>
            </a:extLst>
          </p:cNvPr>
          <p:cNvCxnSpPr>
            <a:cxnSpLocks/>
          </p:cNvCxnSpPr>
          <p:nvPr/>
        </p:nvCxnSpPr>
        <p:spPr>
          <a:xfrm flipH="1">
            <a:off x="9644198" y="2271489"/>
            <a:ext cx="46590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D44FEB48-383E-42BE-A9A0-EED417258E27}"/>
              </a:ext>
            </a:extLst>
          </p:cNvPr>
          <p:cNvSpPr/>
          <p:nvPr/>
        </p:nvSpPr>
        <p:spPr>
          <a:xfrm>
            <a:off x="10139770" y="1002572"/>
            <a:ext cx="1606368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FF9BED68-03D9-424F-8951-D2A2B4BA7C6E}"/>
              </a:ext>
            </a:extLst>
          </p:cNvPr>
          <p:cNvSpPr/>
          <p:nvPr/>
        </p:nvSpPr>
        <p:spPr>
          <a:xfrm>
            <a:off x="10139770" y="1924780"/>
            <a:ext cx="1606368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ID/PW</a:t>
            </a:r>
            <a:r>
              <a:rPr lang="ko-KR" altLang="en-US"/>
              <a:t> 찾기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ADC18C8-0308-4F1F-8842-6612CC609414}"/>
              </a:ext>
            </a:extLst>
          </p:cNvPr>
          <p:cNvCxnSpPr>
            <a:cxnSpLocks/>
          </p:cNvCxnSpPr>
          <p:nvPr/>
        </p:nvCxnSpPr>
        <p:spPr>
          <a:xfrm>
            <a:off x="1550125" y="3039291"/>
            <a:ext cx="9170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76F97B44-E864-4D38-A027-F39E374E31C1}"/>
              </a:ext>
            </a:extLst>
          </p:cNvPr>
          <p:cNvSpPr/>
          <p:nvPr/>
        </p:nvSpPr>
        <p:spPr>
          <a:xfrm>
            <a:off x="237488" y="3414310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도움말</a:t>
            </a:r>
          </a:p>
        </p:txBody>
      </p:sp>
      <p:sp>
        <p:nvSpPr>
          <p:cNvPr id="34" name="순서도: 수행의 시작/종료 33">
            <a:extLst>
              <a:ext uri="{FF2B5EF4-FFF2-40B4-BE49-F238E27FC236}">
                <a16:creationId xmlns:a16="http://schemas.microsoft.com/office/drawing/2014/main" id="{52E08D2F-7531-4128-9BBA-9E63463C641E}"/>
              </a:ext>
            </a:extLst>
          </p:cNvPr>
          <p:cNvSpPr/>
          <p:nvPr/>
        </p:nvSpPr>
        <p:spPr>
          <a:xfrm>
            <a:off x="3284358" y="3422108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예약관리</a:t>
            </a: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739BA673-83F9-4704-B460-200ED56ACD9D}"/>
              </a:ext>
            </a:extLst>
          </p:cNvPr>
          <p:cNvSpPr/>
          <p:nvPr/>
        </p:nvSpPr>
        <p:spPr>
          <a:xfrm>
            <a:off x="6112876" y="3422109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개인정보 관리</a:t>
            </a:r>
          </a:p>
        </p:txBody>
      </p:sp>
      <p:sp>
        <p:nvSpPr>
          <p:cNvPr id="42" name="순서도: 수행의 시작/종료 41">
            <a:extLst>
              <a:ext uri="{FF2B5EF4-FFF2-40B4-BE49-F238E27FC236}">
                <a16:creationId xmlns:a16="http://schemas.microsoft.com/office/drawing/2014/main" id="{F58B543A-6F6F-490F-9BB1-B3785D66C8E3}"/>
              </a:ext>
            </a:extLst>
          </p:cNvPr>
          <p:cNvSpPr/>
          <p:nvPr/>
        </p:nvSpPr>
        <p:spPr>
          <a:xfrm>
            <a:off x="9407614" y="3422107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로그아웃</a:t>
            </a:r>
          </a:p>
        </p:txBody>
      </p:sp>
      <p:sp>
        <p:nvSpPr>
          <p:cNvPr id="45" name="순서도: 수행의 시작/종료 44">
            <a:extLst>
              <a:ext uri="{FF2B5EF4-FFF2-40B4-BE49-F238E27FC236}">
                <a16:creationId xmlns:a16="http://schemas.microsoft.com/office/drawing/2014/main" id="{D3ADE2EC-5FA0-4889-A5F8-36F433A9810B}"/>
              </a:ext>
            </a:extLst>
          </p:cNvPr>
          <p:cNvSpPr/>
          <p:nvPr/>
        </p:nvSpPr>
        <p:spPr>
          <a:xfrm>
            <a:off x="3583304" y="5266862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예약변경</a:t>
            </a:r>
          </a:p>
        </p:txBody>
      </p:sp>
      <p:sp>
        <p:nvSpPr>
          <p:cNvPr id="47" name="순서도: 수행의 시작/종료 46">
            <a:extLst>
              <a:ext uri="{FF2B5EF4-FFF2-40B4-BE49-F238E27FC236}">
                <a16:creationId xmlns:a16="http://schemas.microsoft.com/office/drawing/2014/main" id="{39174D2E-B12D-435E-96DB-27EDD3B4EB1C}"/>
              </a:ext>
            </a:extLst>
          </p:cNvPr>
          <p:cNvSpPr/>
          <p:nvPr/>
        </p:nvSpPr>
        <p:spPr>
          <a:xfrm>
            <a:off x="3583304" y="6176895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예약취소</a:t>
            </a:r>
          </a:p>
        </p:txBody>
      </p:sp>
      <p:sp>
        <p:nvSpPr>
          <p:cNvPr id="48" name="순서도: 수행의 시작/종료 47">
            <a:extLst>
              <a:ext uri="{FF2B5EF4-FFF2-40B4-BE49-F238E27FC236}">
                <a16:creationId xmlns:a16="http://schemas.microsoft.com/office/drawing/2014/main" id="{D0D6954B-D53F-4F36-B5FA-86A28D0C3E4E}"/>
              </a:ext>
            </a:extLst>
          </p:cNvPr>
          <p:cNvSpPr/>
          <p:nvPr/>
        </p:nvSpPr>
        <p:spPr>
          <a:xfrm>
            <a:off x="6414682" y="4404370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비밀번호 확인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0915A-27CA-4C61-A18E-E7446915924B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7425510" y="5016134"/>
            <a:ext cx="1" cy="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수행의 시작/종료 49">
            <a:extLst>
              <a:ext uri="{FF2B5EF4-FFF2-40B4-BE49-F238E27FC236}">
                <a16:creationId xmlns:a16="http://schemas.microsoft.com/office/drawing/2014/main" id="{51F4F6BC-AA5F-4F38-90D9-404875B9F4D5}"/>
              </a:ext>
            </a:extLst>
          </p:cNvPr>
          <p:cNvSpPr/>
          <p:nvPr/>
        </p:nvSpPr>
        <p:spPr>
          <a:xfrm>
            <a:off x="6414681" y="6185242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회원탈퇴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/>
              <a:t>Menu Structure</a:t>
            </a:r>
            <a:endParaRPr lang="ko-KR" altLang="en-US" sz="4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6216B14-943D-4F37-A513-21601AD15E1F}"/>
              </a:ext>
            </a:extLst>
          </p:cNvPr>
          <p:cNvCxnSpPr>
            <a:cxnSpLocks/>
          </p:cNvCxnSpPr>
          <p:nvPr/>
        </p:nvCxnSpPr>
        <p:spPr>
          <a:xfrm>
            <a:off x="4594135" y="2603683"/>
            <a:ext cx="1267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E04314ED-ABB9-45BE-B8F8-C8E5297B08FA}"/>
              </a:ext>
            </a:extLst>
          </p:cNvPr>
          <p:cNvSpPr/>
          <p:nvPr/>
        </p:nvSpPr>
        <p:spPr>
          <a:xfrm>
            <a:off x="5861866" y="2238108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A9ABAE7-8665-46A5-87C9-37EDE5B5730D}"/>
              </a:ext>
            </a:extLst>
          </p:cNvPr>
          <p:cNvCxnSpPr>
            <a:cxnSpLocks/>
          </p:cNvCxnSpPr>
          <p:nvPr/>
        </p:nvCxnSpPr>
        <p:spPr>
          <a:xfrm>
            <a:off x="7425512" y="3056886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E0244FC-5408-4892-95CB-707522A2C86A}"/>
              </a:ext>
            </a:extLst>
          </p:cNvPr>
          <p:cNvCxnSpPr>
            <a:cxnSpLocks/>
          </p:cNvCxnSpPr>
          <p:nvPr/>
        </p:nvCxnSpPr>
        <p:spPr>
          <a:xfrm>
            <a:off x="7425511" y="4048764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수행의 시작/종료 43">
            <a:extLst>
              <a:ext uri="{FF2B5EF4-FFF2-40B4-BE49-F238E27FC236}">
                <a16:creationId xmlns:a16="http://schemas.microsoft.com/office/drawing/2014/main" id="{F3288DD7-362A-4186-94D8-E53959C82F84}"/>
              </a:ext>
            </a:extLst>
          </p:cNvPr>
          <p:cNvSpPr/>
          <p:nvPr/>
        </p:nvSpPr>
        <p:spPr>
          <a:xfrm>
            <a:off x="6414682" y="5294806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개인정보 수정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5FB7213-16AD-445E-BA47-5D6CC5FBDD34}"/>
              </a:ext>
            </a:extLst>
          </p:cNvPr>
          <p:cNvCxnSpPr>
            <a:cxnSpLocks/>
          </p:cNvCxnSpPr>
          <p:nvPr/>
        </p:nvCxnSpPr>
        <p:spPr>
          <a:xfrm>
            <a:off x="7425508" y="5898223"/>
            <a:ext cx="1" cy="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558CA5B-88EF-41E8-8FAA-0D74833627C7}"/>
              </a:ext>
            </a:extLst>
          </p:cNvPr>
          <p:cNvCxnSpPr>
            <a:cxnSpLocks/>
          </p:cNvCxnSpPr>
          <p:nvPr/>
        </p:nvCxnSpPr>
        <p:spPr>
          <a:xfrm>
            <a:off x="1550124" y="3047820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68B567C-1C90-4847-B984-A4E67055A470}"/>
              </a:ext>
            </a:extLst>
          </p:cNvPr>
          <p:cNvCxnSpPr>
            <a:cxnSpLocks/>
          </p:cNvCxnSpPr>
          <p:nvPr/>
        </p:nvCxnSpPr>
        <p:spPr>
          <a:xfrm>
            <a:off x="4594134" y="3047820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B58E7FE-4BA6-4C05-AC1B-B91F5B26EC9C}"/>
              </a:ext>
            </a:extLst>
          </p:cNvPr>
          <p:cNvCxnSpPr>
            <a:cxnSpLocks/>
          </p:cNvCxnSpPr>
          <p:nvPr/>
        </p:nvCxnSpPr>
        <p:spPr>
          <a:xfrm>
            <a:off x="4594133" y="4040965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9C7CD85-7E1C-4697-9792-0CA6DBBA5406}"/>
              </a:ext>
            </a:extLst>
          </p:cNvPr>
          <p:cNvCxnSpPr>
            <a:cxnSpLocks/>
          </p:cNvCxnSpPr>
          <p:nvPr/>
        </p:nvCxnSpPr>
        <p:spPr>
          <a:xfrm>
            <a:off x="10720250" y="3042196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EEE8872-AE7B-4990-9AF4-DC1E427F8772}"/>
              </a:ext>
            </a:extLst>
          </p:cNvPr>
          <p:cNvCxnSpPr>
            <a:cxnSpLocks/>
          </p:cNvCxnSpPr>
          <p:nvPr/>
        </p:nvCxnSpPr>
        <p:spPr>
          <a:xfrm>
            <a:off x="4594131" y="5879359"/>
            <a:ext cx="1" cy="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수행의 시작/종료 58">
            <a:extLst>
              <a:ext uri="{FF2B5EF4-FFF2-40B4-BE49-F238E27FC236}">
                <a16:creationId xmlns:a16="http://schemas.microsoft.com/office/drawing/2014/main" id="{12581FBF-6B32-4F31-97BE-56BA722B753D}"/>
              </a:ext>
            </a:extLst>
          </p:cNvPr>
          <p:cNvSpPr/>
          <p:nvPr/>
        </p:nvSpPr>
        <p:spPr>
          <a:xfrm>
            <a:off x="3583304" y="4405815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비밀번호 확인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4F72B43-F0A4-4F55-9200-7F2040B95C7E}"/>
              </a:ext>
            </a:extLst>
          </p:cNvPr>
          <p:cNvCxnSpPr>
            <a:cxnSpLocks/>
          </p:cNvCxnSpPr>
          <p:nvPr/>
        </p:nvCxnSpPr>
        <p:spPr>
          <a:xfrm>
            <a:off x="4594130" y="4995453"/>
            <a:ext cx="1" cy="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1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/>
              <a:t>List</a:t>
            </a:r>
            <a:r>
              <a:rPr lang="ko-KR" altLang="en-US" sz="4000" b="1"/>
              <a:t> </a:t>
            </a:r>
            <a:r>
              <a:rPr lang="en-US" altLang="ko-KR" sz="4000" b="1"/>
              <a:t>of</a:t>
            </a:r>
            <a:r>
              <a:rPr lang="ko-KR" altLang="en-US" sz="4000" b="1"/>
              <a:t> </a:t>
            </a:r>
            <a:r>
              <a:rPr lang="en-US" altLang="ko-KR" sz="4000" b="1"/>
              <a:t>Screen</a:t>
            </a:r>
            <a:endParaRPr lang="ko-KR" altLang="en-US" sz="4000" b="1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4E54562-F3AB-4D3B-9FA0-BD5F29D80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025455"/>
              </p:ext>
            </p:extLst>
          </p:nvPr>
        </p:nvGraphicFramePr>
        <p:xfrm>
          <a:off x="343988" y="911254"/>
          <a:ext cx="11543210" cy="56519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8321">
                  <a:extLst>
                    <a:ext uri="{9D8B030D-6E8A-4147-A177-3AD203B41FA5}">
                      <a16:colId xmlns:a16="http://schemas.microsoft.com/office/drawing/2014/main" val="2678088792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3011727849"/>
                    </a:ext>
                  </a:extLst>
                </a:gridCol>
                <a:gridCol w="2151017">
                  <a:extLst>
                    <a:ext uri="{9D8B030D-6E8A-4147-A177-3AD203B41FA5}">
                      <a16:colId xmlns:a16="http://schemas.microsoft.com/office/drawing/2014/main" val="1015520927"/>
                    </a:ext>
                  </a:extLst>
                </a:gridCol>
                <a:gridCol w="4667794">
                  <a:extLst>
                    <a:ext uri="{9D8B030D-6E8A-4147-A177-3AD203B41FA5}">
                      <a16:colId xmlns:a16="http://schemas.microsoft.com/office/drawing/2014/main" val="1945588873"/>
                    </a:ext>
                  </a:extLst>
                </a:gridCol>
                <a:gridCol w="1445621">
                  <a:extLst>
                    <a:ext uri="{9D8B030D-6E8A-4147-A177-3AD203B41FA5}">
                      <a16:colId xmlns:a16="http://schemas.microsoft.com/office/drawing/2014/main" val="446464940"/>
                    </a:ext>
                  </a:extLst>
                </a:gridCol>
              </a:tblGrid>
              <a:tr h="48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01717"/>
                  </a:ext>
                </a:extLst>
              </a:tr>
              <a:tr h="738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UI-W-0001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메인 화면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로그인 </a:t>
                      </a:r>
                      <a:r>
                        <a:rPr lang="en-US" altLang="ko-KR"/>
                        <a:t>x)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로그인이 안 된 메인 화면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865264"/>
                  </a:ext>
                </a:extLst>
              </a:tr>
              <a:tr h="738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/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UI-W-0002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사용자 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080925"/>
                  </a:ext>
                </a:extLst>
              </a:tr>
              <a:tr h="73821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UI-W-1112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사용자 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44074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UI-W-1113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아이디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사용자 아이디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70908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UI-W-1114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아이디 찾기 실패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사용자 아이디 찾기가 실패해 실패 메시지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970704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UI-W-1115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아이디 찾기 성공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사용자 아이디를 찾아 아이디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017610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UI-W-1116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비밀번호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사용자 비밀번호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188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86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/>
              <a:t>List</a:t>
            </a:r>
            <a:r>
              <a:rPr lang="ko-KR" altLang="en-US" sz="4000" b="1"/>
              <a:t> </a:t>
            </a:r>
            <a:r>
              <a:rPr lang="en-US" altLang="ko-KR" sz="4000" b="1"/>
              <a:t>of</a:t>
            </a:r>
            <a:r>
              <a:rPr lang="ko-KR" altLang="en-US" sz="4000" b="1"/>
              <a:t> </a:t>
            </a:r>
            <a:r>
              <a:rPr lang="en-US" altLang="ko-KR" sz="4000" b="1"/>
              <a:t>Screen</a:t>
            </a:r>
            <a:endParaRPr lang="ko-KR" altLang="en-US" sz="4000" b="1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4E54562-F3AB-4D3B-9FA0-BD5F29D80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67083"/>
              </p:ext>
            </p:extLst>
          </p:nvPr>
        </p:nvGraphicFramePr>
        <p:xfrm>
          <a:off x="343988" y="911254"/>
          <a:ext cx="11543210" cy="49137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8321">
                  <a:extLst>
                    <a:ext uri="{9D8B030D-6E8A-4147-A177-3AD203B41FA5}">
                      <a16:colId xmlns:a16="http://schemas.microsoft.com/office/drawing/2014/main" val="2678088792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3011727849"/>
                    </a:ext>
                  </a:extLst>
                </a:gridCol>
                <a:gridCol w="2151017">
                  <a:extLst>
                    <a:ext uri="{9D8B030D-6E8A-4147-A177-3AD203B41FA5}">
                      <a16:colId xmlns:a16="http://schemas.microsoft.com/office/drawing/2014/main" val="1015520927"/>
                    </a:ext>
                  </a:extLst>
                </a:gridCol>
                <a:gridCol w="4667794">
                  <a:extLst>
                    <a:ext uri="{9D8B030D-6E8A-4147-A177-3AD203B41FA5}">
                      <a16:colId xmlns:a16="http://schemas.microsoft.com/office/drawing/2014/main" val="1945588873"/>
                    </a:ext>
                  </a:extLst>
                </a:gridCol>
                <a:gridCol w="1445621">
                  <a:extLst>
                    <a:ext uri="{9D8B030D-6E8A-4147-A177-3AD203B41FA5}">
                      <a16:colId xmlns:a16="http://schemas.microsoft.com/office/drawing/2014/main" val="446464940"/>
                    </a:ext>
                  </a:extLst>
                </a:gridCol>
              </a:tblGrid>
              <a:tr h="48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01717"/>
                  </a:ext>
                </a:extLst>
              </a:tr>
              <a:tr h="73821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UI-W-1117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비밀번호 찾기 실패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비밀번호 찾기가 실패해 실패 메시지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44074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UI-W-1118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비밀번호 찾기 성공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비밀번호 찾기가 성공해 새로운 비밀번호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70908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UI-W-1119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개인정보를 관리하기 위해 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970704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UI-W-1120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비밀번호 확인 실패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비밀번호 확인에 실패 시 다시 입력하라는 메시지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017610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UI-W-1121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개인정보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개인정보 수정과 회원탈퇴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188362"/>
                  </a:ext>
                </a:extLst>
              </a:tr>
              <a:tr h="738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도움말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UI-W-1122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도움말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현재 사이트에 대한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095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11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3481</TotalTime>
  <Words>4116</Words>
  <Application>Microsoft Office PowerPoint</Application>
  <PresentationFormat>와이드스크린</PresentationFormat>
  <Paragraphs>1320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Raleway</vt:lpstr>
      <vt:lpstr>굴림</vt:lpstr>
      <vt:lpstr>맑은 고딕</vt:lpstr>
      <vt:lpstr>Arial</vt:lpstr>
      <vt:lpstr>Segoe UI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클래스 다이어그램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 Woong Sim</dc:creator>
  <cp:lastModifiedBy>user</cp:lastModifiedBy>
  <cp:revision>120</cp:revision>
  <dcterms:created xsi:type="dcterms:W3CDTF">2022-03-27T03:45:41Z</dcterms:created>
  <dcterms:modified xsi:type="dcterms:W3CDTF">2022-04-08T07:01:26Z</dcterms:modified>
</cp:coreProperties>
</file>