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6" r:id="rId21"/>
    <p:sldId id="277" r:id="rId22"/>
    <p:sldId id="278" r:id="rId23"/>
    <p:sldId id="279" r:id="rId24"/>
    <p:sldId id="286" r:id="rId25"/>
    <p:sldId id="284" r:id="rId26"/>
    <p:sldId id="285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6ECE-0F71-4881-B844-037334C0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19218-47F1-462C-B37A-B38FE4B3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385D-5AA0-4808-8972-173F045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9B1-50D1-4DE8-A90E-D7BFB6C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C0A6-4807-41F6-99D0-CF1B5F6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D42F-90C0-4ECB-8BC7-64409F3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A2E20-F25E-49DF-BBFB-DBF77FD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A952-F42E-4193-97D6-EA16079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3E90-292B-43B4-A7BC-C355FF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9C8C-5642-4777-ADF3-30CE982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25B9E-0591-4C20-8EC3-242EE08D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5D7D-63B7-4C77-A052-0856138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9BAE6-DCBD-485A-B5DC-8EA1446B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6EA4F-6F08-438B-9497-F28B063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3B68-C614-44C2-978D-709ECB42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1170-B644-42AC-B05E-8224583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9EC2-7DED-4D6B-BF85-5A4E5CE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4E86-E236-43EF-9D11-02C5D3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FFCCE-CE9D-4FA9-AC08-75E063E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EE3E-037D-4738-A383-5BD1D60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725D-F5CB-480E-9CEE-48656F0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70C6-9B68-4FFB-ACF3-58E5F1E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2E74-AB30-4815-85C6-B2AA192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2D93-8043-4385-A457-9037CC4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47F3-C6DB-46B5-8C00-FAE9BD6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70F-5524-4382-B7D2-3AE3A08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F0F1-5CAB-4073-A93F-D87C9EB2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37B82-DB63-4C83-B282-3C5F009A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55A8C-E86F-4D9B-BB54-20E1F41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53217-948F-4771-80FE-58B8197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7F99-4248-406B-87D8-063E0EE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FA3A-26E2-45FD-9E7E-8F1156F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0FB1-FC4F-4EE5-B550-0B792C3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A437A-35BD-4694-90C9-5822464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1117-9B1E-4D78-ADCA-AAB3C7A5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6D3C4-8FE6-43F8-BC67-327FAE6C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88FCB-B201-47DB-ACB5-E55049C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1742-A264-4011-869C-F842764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0548F-B26D-44AC-A1CE-3EFD784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4192-EDCA-4A9A-AAA3-0B017C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CB2D8-7B1D-4EA0-AB9C-813FED5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9EB7-77A3-4E7F-919D-38E8FB2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4FAC-DB44-4ECF-B796-4FDF362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11FAE-2F08-415B-88B2-5C96C3D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7C79-9474-4890-BB53-0782065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6396-C67C-444C-875E-0652E87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E99-9CF4-49E9-B8AF-37560B5A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DC5-552D-486A-ABC5-39C8F94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0F5A8-B60A-4F8E-ACC5-AE4190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5287-FFA8-40F3-A051-AF0D72E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6F7C3-9E85-474F-AEE6-68423124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CD8A5-487D-47D4-818F-07B652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BFC-2A31-4EF7-9A3B-0C88A797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793A-592C-495F-BD42-0C2F932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8D03-2203-44C5-8FC8-75EB72EB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6CE6-8466-49AC-9033-961CCFB5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F6F19-7AC4-4987-9461-1C91993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2F0B-438A-4584-B3CF-AE68CA2C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20429-4DC5-4422-9E68-086C332A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69B89-8304-42B3-920A-D2DD5AB9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A33BD-8C07-4A5F-BA90-9F97C557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1E4-F483-471B-8629-8B322388204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B6D-A291-456C-A9B6-FDE34F67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DA7F-4B22-4282-8494-FCE9630D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62E2-512B-44AC-8C1B-967F9BC888DB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제주 </a:t>
            </a:r>
            <a:r>
              <a:rPr lang="ko-KR" altLang="en-US" sz="3200" dirty="0" err="1"/>
              <a:t>관광비앤비</a:t>
            </a:r>
            <a:endParaRPr lang="en-US" altLang="ko-KR" sz="3200" dirty="0"/>
          </a:p>
          <a:p>
            <a:pPr algn="ctr"/>
            <a:r>
              <a:rPr lang="ko-KR" altLang="en-US" sz="3200" dirty="0"/>
              <a:t>프로젝트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476BAE-3B4E-47D0-8DC1-943666F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90514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2022-03-26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텔코웨어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라이프케어솔루션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43181-1CED-4B64-883F-B18D10FA888B}"/>
              </a:ext>
            </a:extLst>
          </p:cNvPr>
          <p:cNvSpPr/>
          <p:nvPr/>
        </p:nvSpPr>
        <p:spPr>
          <a:xfrm>
            <a:off x="1220597" y="1258239"/>
            <a:ext cx="2567030" cy="53103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DE8D80-BA5C-4181-9BB4-1727EA6406F3}"/>
              </a:ext>
            </a:extLst>
          </p:cNvPr>
          <p:cNvSpPr/>
          <p:nvPr/>
        </p:nvSpPr>
        <p:spPr>
          <a:xfrm>
            <a:off x="1220597" y="1219127"/>
            <a:ext cx="2571224" cy="517394"/>
          </a:xfrm>
          <a:prstGeom prst="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881BA-4D16-44D3-931C-1847D6A66F97}"/>
              </a:ext>
            </a:extLst>
          </p:cNvPr>
          <p:cNvSpPr/>
          <p:nvPr/>
        </p:nvSpPr>
        <p:spPr>
          <a:xfrm>
            <a:off x="1535184" y="20324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ED1489-6D94-426A-88A2-CD82D7C25A55}"/>
              </a:ext>
            </a:extLst>
          </p:cNvPr>
          <p:cNvSpPr/>
          <p:nvPr/>
        </p:nvSpPr>
        <p:spPr>
          <a:xfrm>
            <a:off x="1533087" y="26450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722651-4125-4D34-8312-024ED433A9BE}"/>
              </a:ext>
            </a:extLst>
          </p:cNvPr>
          <p:cNvSpPr/>
          <p:nvPr/>
        </p:nvSpPr>
        <p:spPr>
          <a:xfrm>
            <a:off x="1533087" y="325771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체크박스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기억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F0424B-3F55-45F6-907A-5FBB5546EDFC}"/>
              </a:ext>
            </a:extLst>
          </p:cNvPr>
          <p:cNvSpPr/>
          <p:nvPr/>
        </p:nvSpPr>
        <p:spPr>
          <a:xfrm>
            <a:off x="1533087" y="57082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AFE6D-CCE5-4449-964D-BF7C22052E6B}"/>
              </a:ext>
            </a:extLst>
          </p:cNvPr>
          <p:cNvSpPr/>
          <p:nvPr/>
        </p:nvSpPr>
        <p:spPr>
          <a:xfrm>
            <a:off x="1533087" y="50956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64E61-A8BB-4AF1-9C8A-08457AB6BDEA}"/>
              </a:ext>
            </a:extLst>
          </p:cNvPr>
          <p:cNvSpPr/>
          <p:nvPr/>
        </p:nvSpPr>
        <p:spPr>
          <a:xfrm>
            <a:off x="1533087" y="448299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760BA4-99A4-41C4-804C-5B6EF9122F7D}"/>
              </a:ext>
            </a:extLst>
          </p:cNvPr>
          <p:cNvSpPr/>
          <p:nvPr/>
        </p:nvSpPr>
        <p:spPr>
          <a:xfrm>
            <a:off x="1533087" y="38703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4F9472-B638-4BEC-8C7E-53E8AE899DD7}"/>
              </a:ext>
            </a:extLst>
          </p:cNvPr>
          <p:cNvCxnSpPr>
            <a:cxnSpLocks/>
            <a:endCxn id="23" idx="5"/>
          </p:cNvCxnSpPr>
          <p:nvPr/>
        </p:nvCxnSpPr>
        <p:spPr>
          <a:xfrm flipV="1">
            <a:off x="6931051" y="1305274"/>
            <a:ext cx="1318184" cy="170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E656D4B-CE4A-455F-9F8A-CBA8B03C699E}"/>
              </a:ext>
            </a:extLst>
          </p:cNvPr>
          <p:cNvSpPr/>
          <p:nvPr/>
        </p:nvSpPr>
        <p:spPr>
          <a:xfrm>
            <a:off x="8162487" y="958281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회원 검색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9253056" y="1652266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8665827" y="203993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9296397" y="3360457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8122987" y="3714400"/>
            <a:ext cx="2346819" cy="16438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회원이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>
            <a:off x="9296396" y="5354334"/>
            <a:ext cx="0" cy="4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9453691" y="52223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8361023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</p:cNvCxnSpPr>
          <p:nvPr/>
        </p:nvCxnSpPr>
        <p:spPr>
          <a:xfrm flipH="1">
            <a:off x="7853489" y="6126852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7063F7-63B2-4A06-B4C1-2B574E824937}"/>
              </a:ext>
            </a:extLst>
          </p:cNvPr>
          <p:cNvSpPr/>
          <p:nvPr/>
        </p:nvSpPr>
        <p:spPr>
          <a:xfrm>
            <a:off x="5971210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938841" y="40184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H="1">
            <a:off x="7626986" y="4536310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207657-3B14-4C80-AE32-083A5609DD0E}"/>
              </a:ext>
            </a:extLst>
          </p:cNvPr>
          <p:cNvSpPr/>
          <p:nvPr/>
        </p:nvSpPr>
        <p:spPr>
          <a:xfrm>
            <a:off x="5751413" y="420308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실패 메시지 출력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945DE7-232D-48AB-8593-8A5A85D76822}"/>
              </a:ext>
            </a:extLst>
          </p:cNvPr>
          <p:cNvSpPr/>
          <p:nvPr/>
        </p:nvSpPr>
        <p:spPr>
          <a:xfrm>
            <a:off x="5066948" y="27648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버튼 클릭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5B1988-7A52-440F-A883-4F0279EED4E2}"/>
              </a:ext>
            </a:extLst>
          </p:cNvPr>
          <p:cNvCxnSpPr/>
          <p:nvPr/>
        </p:nvCxnSpPr>
        <p:spPr>
          <a:xfrm flipH="1">
            <a:off x="6002321" y="2348973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5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292102"/>
            <a:chOff x="1196766" y="919169"/>
            <a:chExt cx="2571224" cy="32921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5299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4406537" y="5240026"/>
            <a:ext cx="647825" cy="58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4831249" y="53195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3553678" y="58387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B466EED-93B6-4275-B3A6-AB8D36D2610F}"/>
              </a:ext>
            </a:extLst>
          </p:cNvPr>
          <p:cNvCxnSpPr>
            <a:cxnSpLocks/>
          </p:cNvCxnSpPr>
          <p:nvPr/>
        </p:nvCxnSpPr>
        <p:spPr>
          <a:xfrm flipH="1">
            <a:off x="2869035" y="4815245"/>
            <a:ext cx="1537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51341" y="442913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DFB9A-C3A4-46A7-ABE7-3A7DD026161D}"/>
              </a:ext>
            </a:extLst>
          </p:cNvPr>
          <p:cNvSpPr/>
          <p:nvPr/>
        </p:nvSpPr>
        <p:spPr>
          <a:xfrm>
            <a:off x="987120" y="452573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찾으시는 아이디는 </a:t>
            </a:r>
            <a:r>
              <a:rPr lang="en-US" altLang="ko-KR" sz="1200" dirty="0"/>
              <a:t>000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52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542248" y="21265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9396895" y="1929758"/>
            <a:ext cx="376279" cy="3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4100938"/>
            <a:chOff x="1196766" y="919169"/>
            <a:chExt cx="2571224" cy="41009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0"/>
              <a:ext cx="2567030" cy="40618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406537" y="3973400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7773127" y="397340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8324340" y="502011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8895183" y="465269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D8E9A-B75C-4830-84F8-C20A31C2EC7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6930865" y="4823548"/>
            <a:ext cx="1393475" cy="5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5674754" y="5644308"/>
            <a:ext cx="2146" cy="39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5728869" y="55309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4740454" y="604282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238638" y="484117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9396895" y="201044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BF272C-31CE-4264-A45C-0774D9B61392}"/>
              </a:ext>
            </a:extLst>
          </p:cNvPr>
          <p:cNvSpPr/>
          <p:nvPr/>
        </p:nvSpPr>
        <p:spPr>
          <a:xfrm>
            <a:off x="1506487" y="41337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3522138" y="4811662"/>
            <a:ext cx="887337" cy="6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1644187" y="544051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 확인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C90854-B039-46B9-9790-091500C0EC97}"/>
              </a:ext>
            </a:extLst>
          </p:cNvPr>
          <p:cNvCxnSpPr>
            <a:stCxn id="46" idx="2"/>
          </p:cNvCxnSpPr>
          <p:nvPr/>
        </p:nvCxnSpPr>
        <p:spPr>
          <a:xfrm>
            <a:off x="2579560" y="6036134"/>
            <a:ext cx="0" cy="82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6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5998124" y="2332140"/>
            <a:ext cx="8392" cy="5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806520" y="45074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9307356" y="10364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726731" y="5288967"/>
            <a:ext cx="2037548" cy="1512278"/>
            <a:chOff x="505512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 변경이 성공적으로 되었습니다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3304506" y="395514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3D9046-749B-427C-9D2A-6AA8AC393A19}"/>
              </a:ext>
            </a:extLst>
          </p:cNvPr>
          <p:cNvCxnSpPr>
            <a:cxnSpLocks/>
          </p:cNvCxnSpPr>
          <p:nvPr/>
        </p:nvCxnSpPr>
        <p:spPr>
          <a:xfrm flipH="1">
            <a:off x="2676088" y="4789003"/>
            <a:ext cx="628418" cy="1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3149310" y="443342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5764827" y="556972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DE90E-2E56-4B96-A87D-BDC48023CD70}"/>
              </a:ext>
            </a:extLst>
          </p:cNvPr>
          <p:cNvCxnSpPr>
            <a:cxnSpLocks/>
          </p:cNvCxnSpPr>
          <p:nvPr/>
        </p:nvCxnSpPr>
        <p:spPr>
          <a:xfrm>
            <a:off x="5263713" y="5238906"/>
            <a:ext cx="501114" cy="3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1741893" y="5103098"/>
            <a:ext cx="0" cy="1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618207-B678-40AC-83E2-4F726E505670}"/>
              </a:ext>
            </a:extLst>
          </p:cNvPr>
          <p:cNvGrpSpPr/>
          <p:nvPr/>
        </p:nvGrpSpPr>
        <p:grpSpPr>
          <a:xfrm>
            <a:off x="10021660" y="5196032"/>
            <a:ext cx="2037548" cy="1512278"/>
            <a:chOff x="5055129" y="3593639"/>
            <a:chExt cx="2567030" cy="178291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EEC62AF-6F21-4F63-9481-8067E6BF600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비밀번호가 일치하지 않습니다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B81713-7256-4AC4-8A8A-D4E370C824CC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5373945" y="50143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2764279" y="6044182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3164216" y="57982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45133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2445226"/>
            <a:chOff x="1196766" y="919169"/>
            <a:chExt cx="2571224" cy="24452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비밀번호가 현재 비밀번호인가요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10006754" y="556324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비밀번호를 다시 입력해 주세요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4043493" y="449933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관리 화면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4DB8B0-9B53-4A69-9953-027D6877481D}"/>
              </a:ext>
            </a:extLst>
          </p:cNvPr>
          <p:cNvCxnSpPr>
            <a:stCxn id="72" idx="2"/>
          </p:cNvCxnSpPr>
          <p:nvPr/>
        </p:nvCxnSpPr>
        <p:spPr>
          <a:xfrm>
            <a:off x="4978866" y="5094955"/>
            <a:ext cx="0" cy="176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8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71839" y="5177565"/>
            <a:ext cx="466492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454725" y="427079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9727939" y="503937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7266080" y="4399508"/>
            <a:ext cx="301138" cy="4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89F4FF-D889-4153-B669-1C88397F0F3F}"/>
              </a:ext>
            </a:extLst>
          </p:cNvPr>
          <p:cNvGrpSpPr/>
          <p:nvPr/>
        </p:nvGrpSpPr>
        <p:grpSpPr>
          <a:xfrm>
            <a:off x="9307356" y="159480"/>
            <a:ext cx="2282094" cy="1728714"/>
            <a:chOff x="5055129" y="3593639"/>
            <a:chExt cx="2567030" cy="178291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E9DEDF1-5EF0-425E-B06E-E31482F5474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FD2685-25CF-4699-B0F3-20445241D854}"/>
              </a:ext>
            </a:extLst>
          </p:cNvPr>
          <p:cNvGrpSpPr/>
          <p:nvPr/>
        </p:nvGrpSpPr>
        <p:grpSpPr>
          <a:xfrm>
            <a:off x="1186488" y="784370"/>
            <a:ext cx="2571224" cy="6002323"/>
            <a:chOff x="1196766" y="919169"/>
            <a:chExt cx="2571224" cy="600232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BA8CB2D-54F0-48A5-9B26-C5F1801C3E31}"/>
                </a:ext>
              </a:extLst>
            </p:cNvPr>
            <p:cNvGrpSpPr/>
            <p:nvPr/>
          </p:nvGrpSpPr>
          <p:grpSpPr>
            <a:xfrm>
              <a:off x="1196766" y="919169"/>
              <a:ext cx="2571224" cy="6002323"/>
              <a:chOff x="1196766" y="919169"/>
              <a:chExt cx="2571224" cy="60023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74EDD50-384F-4FE2-84CD-A755D9B551C7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5963212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22F0D7-ACC3-4E1F-9B04-8F4C0619A510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개인정보 관리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D5AF46-8B08-40D2-9752-3CC1E4CB21F3}"/>
                  </a:ext>
                </a:extLst>
              </p:cNvPr>
              <p:cNvSpPr/>
              <p:nvPr/>
            </p:nvSpPr>
            <p:spPr>
              <a:xfrm>
                <a:off x="1506487" y="1592748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DBA84A-9CEE-4F76-A41E-C0E8B78C92AD}"/>
                  </a:ext>
                </a:extLst>
              </p:cNvPr>
              <p:cNvSpPr/>
              <p:nvPr/>
            </p:nvSpPr>
            <p:spPr>
              <a:xfrm>
                <a:off x="1506487" y="2269913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 확인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E1E3E21-33BE-4924-A518-C0291EB7DA82}"/>
                  </a:ext>
                </a:extLst>
              </p:cNvPr>
              <p:cNvSpPr/>
              <p:nvPr/>
            </p:nvSpPr>
            <p:spPr>
              <a:xfrm>
                <a:off x="1506487" y="2950082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37B6F6-BCEC-4FEA-9243-C1E9FC4476BF}"/>
                </a:ext>
              </a:extLst>
            </p:cNvPr>
            <p:cNvSpPr/>
            <p:nvPr/>
          </p:nvSpPr>
          <p:spPr>
            <a:xfrm>
              <a:off x="1513449" y="433929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87BE03-1DF9-45E1-8290-E265B610A526}"/>
                </a:ext>
              </a:extLst>
            </p:cNvPr>
            <p:cNvSpPr/>
            <p:nvPr/>
          </p:nvSpPr>
          <p:spPr>
            <a:xfrm>
              <a:off x="1513449" y="36446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EF822B-92AC-4893-9A15-98C592DB505D}"/>
                </a:ext>
              </a:extLst>
            </p:cNvPr>
            <p:cNvSpPr/>
            <p:nvPr/>
          </p:nvSpPr>
          <p:spPr>
            <a:xfrm>
              <a:off x="1515545" y="50536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6427AC-BF72-410F-8A6F-38F33691E50C}"/>
                </a:ext>
              </a:extLst>
            </p:cNvPr>
            <p:cNvSpPr/>
            <p:nvPr/>
          </p:nvSpPr>
          <p:spPr>
            <a:xfrm>
              <a:off x="1513449" y="573448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5D264-9C0F-43C4-ADF8-8D25B6BC6244}"/>
              </a:ext>
            </a:extLst>
          </p:cNvPr>
          <p:cNvSpPr/>
          <p:nvPr/>
        </p:nvSpPr>
        <p:spPr>
          <a:xfrm>
            <a:off x="1503171" y="6221190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41F667C-C9BD-4F55-86B0-CD36409FE8C8}"/>
              </a:ext>
            </a:extLst>
          </p:cNvPr>
          <p:cNvSpPr/>
          <p:nvPr/>
        </p:nvSpPr>
        <p:spPr>
          <a:xfrm>
            <a:off x="7567218" y="3958707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연락처가 있나요</a:t>
            </a:r>
            <a:r>
              <a:rPr lang="en-US" altLang="ko-KR" sz="1200" dirty="0"/>
              <a:t>?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 변경 시에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94FD64-77E2-46C6-86FF-9CAE7FFB526E}"/>
              </a:ext>
            </a:extLst>
          </p:cNvPr>
          <p:cNvGrpSpPr/>
          <p:nvPr/>
        </p:nvGrpSpPr>
        <p:grpSpPr>
          <a:xfrm>
            <a:off x="10018617" y="5055742"/>
            <a:ext cx="2024327" cy="1605276"/>
            <a:chOff x="5055129" y="3593638"/>
            <a:chExt cx="2567030" cy="1782913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93E187-FD1C-407A-9809-54A79CDD86F7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E11C63E-64AC-4972-A2C6-D88C6F13AA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989496" y="3768587"/>
            <a:ext cx="2276584" cy="126184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F15A5D-B40B-44D7-9FCE-32D1B81BDC67}"/>
              </a:ext>
            </a:extLst>
          </p:cNvPr>
          <p:cNvGrpSpPr/>
          <p:nvPr/>
        </p:nvGrpSpPr>
        <p:grpSpPr>
          <a:xfrm>
            <a:off x="3779409" y="4683738"/>
            <a:ext cx="1865638" cy="1616706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9A1D7B-D32B-45AC-A86B-DB6158EF2256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AB72232-7AE1-410B-874F-A8B60037A3E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>
            <a:off x="4507744" y="4399508"/>
            <a:ext cx="462623" cy="28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64E0DB-797D-4BB9-9B2F-35BDA3628D86}"/>
              </a:ext>
            </a:extLst>
          </p:cNvPr>
          <p:cNvSpPr txBox="1"/>
          <p:nvPr/>
        </p:nvSpPr>
        <p:spPr>
          <a:xfrm>
            <a:off x="4669540" y="410533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6205698" y="495453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885298-129D-4A81-8AFF-8D9A121A388F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127788" y="5030429"/>
            <a:ext cx="0" cy="182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7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93928" y="10413"/>
            <a:ext cx="4196" cy="9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6589545" y="2714362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778FE-AC1B-4CB2-A282-BA217FB4A2E0}"/>
              </a:ext>
            </a:extLst>
          </p:cNvPr>
          <p:cNvGrpSpPr/>
          <p:nvPr/>
        </p:nvGrpSpPr>
        <p:grpSpPr>
          <a:xfrm>
            <a:off x="7878951" y="1643672"/>
            <a:ext cx="2603006" cy="2170766"/>
            <a:chOff x="5055129" y="3593638"/>
            <a:chExt cx="2567030" cy="17829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43B279-6A91-4066-A010-DFBF94B2D51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개인정보 변경이 성공적으로 되었습니다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232819-ED00-42E9-845E-2FF1F798E18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6AEB2AD-1770-4F87-A548-2B784D4865EE}"/>
              </a:ext>
            </a:extLst>
          </p:cNvPr>
          <p:cNvSpPr/>
          <p:nvPr/>
        </p:nvSpPr>
        <p:spPr>
          <a:xfrm>
            <a:off x="4847097" y="949687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정보로 현재 회원 정보 변경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80026742-B8E6-4305-9DA0-596A9FF0DD26}"/>
              </a:ext>
            </a:extLst>
          </p:cNvPr>
          <p:cNvSpPr/>
          <p:nvPr/>
        </p:nvSpPr>
        <p:spPr>
          <a:xfrm>
            <a:off x="5398310" y="1996397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2F62F8-BE2C-4524-9F8C-C2773F32FC12}"/>
              </a:ext>
            </a:extLst>
          </p:cNvPr>
          <p:cNvCxnSpPr>
            <a:cxnSpLocks/>
          </p:cNvCxnSpPr>
          <p:nvPr/>
        </p:nvCxnSpPr>
        <p:spPr>
          <a:xfrm>
            <a:off x="5969153" y="162897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507533-6EDC-47D1-8D51-D401CD3211F7}"/>
              </a:ext>
            </a:extLst>
          </p:cNvPr>
          <p:cNvCxnSpPr>
            <a:cxnSpLocks/>
          </p:cNvCxnSpPr>
          <p:nvPr/>
        </p:nvCxnSpPr>
        <p:spPr>
          <a:xfrm>
            <a:off x="9166757" y="3814438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B7F20-20BD-4554-9346-76D25A29DF0D}"/>
              </a:ext>
            </a:extLst>
          </p:cNvPr>
          <p:cNvSpPr/>
          <p:nvPr/>
        </p:nvSpPr>
        <p:spPr>
          <a:xfrm>
            <a:off x="8245081" y="45468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DB6ED8-8CBD-45E9-904B-C850D9F3402B}"/>
              </a:ext>
            </a:extLst>
          </p:cNvPr>
          <p:cNvCxnSpPr>
            <a:cxnSpLocks/>
          </p:cNvCxnSpPr>
          <p:nvPr/>
        </p:nvCxnSpPr>
        <p:spPr>
          <a:xfrm flipH="1">
            <a:off x="7413559" y="4846040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7947FC-C39B-45D8-A7F7-7F1705F42FA3}"/>
              </a:ext>
            </a:extLst>
          </p:cNvPr>
          <p:cNvSpPr/>
          <p:nvPr/>
        </p:nvSpPr>
        <p:spPr>
          <a:xfrm>
            <a:off x="5542813" y="453844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9105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회원탈퇴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285550" y="34104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7361050" y="3779764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658655" y="2890711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정말로 탈퇴하겠습니까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A30BB71-AD75-4381-A530-C9CDA1CF3E20}"/>
              </a:ext>
            </a:extLst>
          </p:cNvPr>
          <p:cNvCxnSpPr>
            <a:cxnSpLocks/>
          </p:cNvCxnSpPr>
          <p:nvPr/>
        </p:nvCxnSpPr>
        <p:spPr>
          <a:xfrm flipH="1" flipV="1">
            <a:off x="3514987" y="2969703"/>
            <a:ext cx="1143668" cy="8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ABEDAF0-0CCB-41C6-8C53-56659BFA75B0}"/>
              </a:ext>
            </a:extLst>
          </p:cNvPr>
          <p:cNvGrpSpPr/>
          <p:nvPr/>
        </p:nvGrpSpPr>
        <p:grpSpPr>
          <a:xfrm>
            <a:off x="3514987" y="4760475"/>
            <a:ext cx="2524600" cy="1922126"/>
            <a:chOff x="5055129" y="3593638"/>
            <a:chExt cx="2567030" cy="178291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그동안 이용해 주셔서 감사합니다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8DDF9A0-8C03-4DD3-9BE7-3F28D46C3C74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03459" y="337766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101B0A-1985-4716-AAC4-AB2490B1AF28}"/>
              </a:ext>
            </a:extLst>
          </p:cNvPr>
          <p:cNvSpPr/>
          <p:nvPr/>
        </p:nvSpPr>
        <p:spPr>
          <a:xfrm>
            <a:off x="8650456" y="3316923"/>
            <a:ext cx="2282856" cy="929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화면 유지</a:t>
            </a: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73F7A7A7-FFC8-42C5-916D-46072537F2F8}"/>
              </a:ext>
            </a:extLst>
          </p:cNvPr>
          <p:cNvSpPr/>
          <p:nvPr/>
        </p:nvSpPr>
        <p:spPr>
          <a:xfrm>
            <a:off x="1325351" y="253899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회원 정보 삭제</a:t>
            </a: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1876564" y="358570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2447407" y="321828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5EA3A8B-3EF2-4596-80E6-271F3CD85CA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067799" y="4760475"/>
            <a:ext cx="447188" cy="96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455590B-6A00-4E2F-90FF-ED94B1036A35}"/>
              </a:ext>
            </a:extLst>
          </p:cNvPr>
          <p:cNvCxnSpPr>
            <a:cxnSpLocks/>
          </p:cNvCxnSpPr>
          <p:nvPr/>
        </p:nvCxnSpPr>
        <p:spPr>
          <a:xfrm>
            <a:off x="6071644" y="5721538"/>
            <a:ext cx="8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6941889" y="541248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8812635" y="5721538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9677767" y="541248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145949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437BC-B88A-4C0A-B3B8-5043F99FAFA1}"/>
              </a:ext>
            </a:extLst>
          </p:cNvPr>
          <p:cNvSpPr txBox="1"/>
          <p:nvPr/>
        </p:nvSpPr>
        <p:spPr>
          <a:xfrm>
            <a:off x="4207088" y="2967335"/>
            <a:ext cx="377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Wireframe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020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150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6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A704D-13E7-4204-AA68-55C97FAABE47}"/>
              </a:ext>
            </a:extLst>
          </p:cNvPr>
          <p:cNvSpPr txBox="1"/>
          <p:nvPr/>
        </p:nvSpPr>
        <p:spPr>
          <a:xfrm>
            <a:off x="343989" y="137931"/>
            <a:ext cx="432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INDEX</a:t>
            </a:r>
            <a:endParaRPr lang="ko-KR" altLang="en-US" sz="5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038A51-DC89-48AD-AD91-4C2ACE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Revision History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Wireframe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6043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20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05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88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186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907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260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88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43388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9798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42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95803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4857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1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76238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439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9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17828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/>
                        <a:t>목적지 검색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0998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8743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8387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73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6138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개인정보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3585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3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538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0789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60C50-8442-46F3-A9E6-37EB7032E3AD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48337"/>
              </p:ext>
            </p:extLst>
          </p:nvPr>
        </p:nvGraphicFramePr>
        <p:xfrm>
          <a:off x="343989" y="961571"/>
          <a:ext cx="11504022" cy="5758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47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체크인 날짜가 체크아웃 날짜보다 더 늦은 날짜를 선택 못 하게       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만일 검색 시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발생 후 메인 화면으로 이동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인원 선택 시 태그 타입 </a:t>
                      </a:r>
                      <a:r>
                        <a:rPr lang="en-US" altLang="ko-KR" dirty="0"/>
                        <a:t>Number</a:t>
                      </a:r>
                      <a:r>
                        <a:rPr lang="ko-KR" altLang="en-US" dirty="0"/>
                        <a:t>로 수정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명부터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명까지 제한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로그인이 필요할 때 로그인을 해야 한다는 메시지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출력 후 로그인 </a:t>
                      </a:r>
                      <a:r>
                        <a:rPr lang="ko-KR" altLang="en-US" dirty="0" err="1"/>
                        <a:t>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이지로 이동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 페이지에서 비밀번호 찾기 링크 위치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회원가입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생년월일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비밀번호 변경 시 변경이 완료되었으면 완료 메시지 화면에 출력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-DB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 err="1"/>
                        <a:t>sukbak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</a:t>
                      </a:r>
                      <a:r>
                        <a:rPr lang="en-US" altLang="ko-KR" dirty="0"/>
                        <a:t>), restaurant(</a:t>
                      </a:r>
                      <a:r>
                        <a:rPr lang="ko-KR" altLang="en-US" dirty="0"/>
                        <a:t>음식점</a:t>
                      </a:r>
                      <a:r>
                        <a:rPr lang="en-US" altLang="ko-KR" dirty="0"/>
                        <a:t>), spot(</a:t>
                      </a:r>
                      <a:r>
                        <a:rPr lang="ko-KR" altLang="en-US" dirty="0" err="1"/>
                        <a:t>즐길거리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테이블 생성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컬럼은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개이고 각각 이름은 </a:t>
                      </a:r>
                      <a:r>
                        <a:rPr lang="en-US" altLang="ko-KR" dirty="0"/>
                        <a:t>title(</a:t>
                      </a:r>
                      <a:r>
                        <a:rPr lang="ko-KR" altLang="en-US" dirty="0"/>
                        <a:t>업소 명</a:t>
                      </a:r>
                      <a:r>
                        <a:rPr lang="en-US" altLang="ko-KR" dirty="0"/>
                        <a:t>), address(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dirty="0" err="1"/>
                        <a:t>telno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카카오 지도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넣기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처음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다음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‘ </a:t>
                      </a:r>
                      <a:r>
                        <a:rPr lang="ko-KR" altLang="en-US" dirty="0"/>
                        <a:t>형태로 </a:t>
                      </a:r>
                      <a:r>
                        <a:rPr lang="ko-KR" altLang="en-US" dirty="0" err="1"/>
                        <a:t>페이징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4763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7744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45996"/>
              </p:ext>
            </p:extLst>
          </p:nvPr>
        </p:nvGraphicFramePr>
        <p:xfrm>
          <a:off x="343989" y="961572"/>
          <a:ext cx="11504022" cy="27496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목적지 검색은 숙박의 이름과 숙박의 주소를 보고 검색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</a:t>
                      </a:r>
                      <a:r>
                        <a:rPr lang="ko-KR" altLang="en-US" dirty="0" err="1"/>
                        <a:t>재검색</a:t>
                      </a:r>
                      <a:r>
                        <a:rPr lang="ko-KR" altLang="en-US" dirty="0"/>
                        <a:t> 시 이전과 같은 유효성 검사 진행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카카오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지도 보여주기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검색된 숙박의 주소에 맞게 마커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 이름도 표시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07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281500" y="802908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94136" y="1429563"/>
            <a:ext cx="0" cy="17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94135" y="1818820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861867" y="150549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87138" y="1818820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673862" y="1359397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673862" y="135871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644198" y="227148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39770" y="100257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39770" y="1924780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</a:t>
            </a:r>
            <a:r>
              <a:rPr lang="ko-KR" altLang="en-US" dirty="0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3039291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8" y="341431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284358" y="3422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12876" y="3422109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관리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4" y="3422107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4" y="526686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304" y="617689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14682" y="4404370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425510" y="5016134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14681" y="618524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16B14-943D-4F37-A513-21601AD15E1F}"/>
              </a:ext>
            </a:extLst>
          </p:cNvPr>
          <p:cNvCxnSpPr>
            <a:cxnSpLocks/>
          </p:cNvCxnSpPr>
          <p:nvPr/>
        </p:nvCxnSpPr>
        <p:spPr>
          <a:xfrm>
            <a:off x="4594135" y="2603683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E04314ED-ABB9-45BE-B8F8-C8E5297B08FA}"/>
              </a:ext>
            </a:extLst>
          </p:cNvPr>
          <p:cNvSpPr/>
          <p:nvPr/>
        </p:nvSpPr>
        <p:spPr>
          <a:xfrm>
            <a:off x="5861866" y="2238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9ABAE7-8665-46A5-87C9-37EDE5B5730D}"/>
              </a:ext>
            </a:extLst>
          </p:cNvPr>
          <p:cNvCxnSpPr>
            <a:cxnSpLocks/>
          </p:cNvCxnSpPr>
          <p:nvPr/>
        </p:nvCxnSpPr>
        <p:spPr>
          <a:xfrm>
            <a:off x="7425512" y="305688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0244FC-5408-4892-95CB-707522A2C86A}"/>
              </a:ext>
            </a:extLst>
          </p:cNvPr>
          <p:cNvCxnSpPr>
            <a:cxnSpLocks/>
          </p:cNvCxnSpPr>
          <p:nvPr/>
        </p:nvCxnSpPr>
        <p:spPr>
          <a:xfrm>
            <a:off x="7425511" y="4048764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F3288DD7-362A-4186-94D8-E53959C82F84}"/>
              </a:ext>
            </a:extLst>
          </p:cNvPr>
          <p:cNvSpPr/>
          <p:nvPr/>
        </p:nvSpPr>
        <p:spPr>
          <a:xfrm>
            <a:off x="6414682" y="52948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B7213-16AD-445E-BA47-5D6CC5FBDD34}"/>
              </a:ext>
            </a:extLst>
          </p:cNvPr>
          <p:cNvCxnSpPr>
            <a:cxnSpLocks/>
          </p:cNvCxnSpPr>
          <p:nvPr/>
        </p:nvCxnSpPr>
        <p:spPr>
          <a:xfrm>
            <a:off x="7425508" y="589822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58CA5B-88EF-41E8-8FAA-0D74833627C7}"/>
              </a:ext>
            </a:extLst>
          </p:cNvPr>
          <p:cNvCxnSpPr>
            <a:cxnSpLocks/>
          </p:cNvCxnSpPr>
          <p:nvPr/>
        </p:nvCxnSpPr>
        <p:spPr>
          <a:xfrm>
            <a:off x="155012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8B567C-1C90-4847-B984-A4E67055A470}"/>
              </a:ext>
            </a:extLst>
          </p:cNvPr>
          <p:cNvCxnSpPr>
            <a:cxnSpLocks/>
          </p:cNvCxnSpPr>
          <p:nvPr/>
        </p:nvCxnSpPr>
        <p:spPr>
          <a:xfrm>
            <a:off x="459413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58E7FE-4BA6-4C05-AC1B-B91F5B26EC9C}"/>
              </a:ext>
            </a:extLst>
          </p:cNvPr>
          <p:cNvCxnSpPr>
            <a:cxnSpLocks/>
          </p:cNvCxnSpPr>
          <p:nvPr/>
        </p:nvCxnSpPr>
        <p:spPr>
          <a:xfrm>
            <a:off x="4594133" y="4040965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C7CD85-7E1C-4697-9792-0CA6DBBA5406}"/>
              </a:ext>
            </a:extLst>
          </p:cNvPr>
          <p:cNvCxnSpPr>
            <a:cxnSpLocks/>
          </p:cNvCxnSpPr>
          <p:nvPr/>
        </p:nvCxnSpPr>
        <p:spPr>
          <a:xfrm>
            <a:off x="10720250" y="304219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EE8872-AE7B-4990-9AF4-DC1E427F8772}"/>
              </a:ext>
            </a:extLst>
          </p:cNvPr>
          <p:cNvCxnSpPr>
            <a:cxnSpLocks/>
          </p:cNvCxnSpPr>
          <p:nvPr/>
        </p:nvCxnSpPr>
        <p:spPr>
          <a:xfrm>
            <a:off x="4594131" y="5879359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2581FBF-6B32-4F31-97BE-56BA722B753D}"/>
              </a:ext>
            </a:extLst>
          </p:cNvPr>
          <p:cNvSpPr/>
          <p:nvPr/>
        </p:nvSpPr>
        <p:spPr>
          <a:xfrm>
            <a:off x="3583304" y="440581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4F72B43-F0A4-4F55-9200-7F2040B95C7E}"/>
              </a:ext>
            </a:extLst>
          </p:cNvPr>
          <p:cNvCxnSpPr>
            <a:cxnSpLocks/>
          </p:cNvCxnSpPr>
          <p:nvPr/>
        </p:nvCxnSpPr>
        <p:spPr>
          <a:xfrm>
            <a:off x="4594130" y="499545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40308"/>
              </p:ext>
            </p:extLst>
          </p:nvPr>
        </p:nvGraphicFramePr>
        <p:xfrm>
          <a:off x="343988" y="911254"/>
          <a:ext cx="11543210" cy="4913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6526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80925"/>
                  </a:ext>
                </a:extLst>
              </a:tr>
              <a:tr h="7382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 찾기 후 아이디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비밀번호 찾기 후 비밀번호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사이트에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1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46163"/>
              </p:ext>
            </p:extLst>
          </p:nvPr>
        </p:nvGraphicFramePr>
        <p:xfrm>
          <a:off x="343988" y="911254"/>
          <a:ext cx="11543210" cy="49043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53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숙박 시설 이름이나 숙박 시설의 주소를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380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기간 동안과 숙박 시설에 예약을 하고 금액을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1106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개인정보를 관리하기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34850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수정과 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757360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UI-W-1214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UI-W-1215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날짜 변경과 예약 취소 후 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7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4718399" y="4066806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277436" y="560373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256826" y="441052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>
            <a:off x="7328132" y="4916953"/>
            <a:ext cx="119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5355794"/>
            <a:chOff x="1196766" y="919169"/>
            <a:chExt cx="2571224" cy="53557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5316682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1511353" y="17324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1509256" y="23451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9256" y="29577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1506397" y="47956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13449" y="418303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1506397" y="357039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54083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</p:cNvCxnSpPr>
          <p:nvPr/>
        </p:nvCxnSpPr>
        <p:spPr>
          <a:xfrm>
            <a:off x="5998124" y="3475153"/>
            <a:ext cx="0" cy="6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50A7AD8-07BD-41E1-B606-C2CB5218A2DB}"/>
              </a:ext>
            </a:extLst>
          </p:cNvPr>
          <p:cNvGrpSpPr/>
          <p:nvPr/>
        </p:nvGrpSpPr>
        <p:grpSpPr>
          <a:xfrm>
            <a:off x="8524960" y="3672924"/>
            <a:ext cx="2567030" cy="1931818"/>
            <a:chOff x="5055129" y="3593639"/>
            <a:chExt cx="2567030" cy="1782913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DE0E475-A126-481B-94DF-D01A0B8B581D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아이디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비밀번호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이름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이메일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연락처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생년월일을 입력해 주세요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547F92-5C5C-454B-BBF8-CDE4A1CBB8E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AA1640-FC9C-4CA0-9785-C0CD76A002CA}"/>
              </a:ext>
            </a:extLst>
          </p:cNvPr>
          <p:cNvCxnSpPr>
            <a:cxnSpLocks/>
          </p:cNvCxnSpPr>
          <p:nvPr/>
        </p:nvCxnSpPr>
        <p:spPr>
          <a:xfrm>
            <a:off x="6023265" y="5788404"/>
            <a:ext cx="0" cy="1069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7955208" y="1808428"/>
            <a:ext cx="145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7701935" y="433811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6660582" y="2658576"/>
            <a:ext cx="755287" cy="4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5355717" y="958281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중복확인을 누르셨나요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 flipH="1" flipV="1">
            <a:off x="4613946" y="3616857"/>
            <a:ext cx="776064" cy="5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839459" y="24663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3304967" y="1384642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771570" y="4998374"/>
            <a:ext cx="1313574" cy="8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852301" y="13266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660582" y="4998374"/>
            <a:ext cx="1041353" cy="1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187102-37F3-4118-833E-18D95A7C1E42}"/>
              </a:ext>
            </a:extLst>
          </p:cNvPr>
          <p:cNvGrpSpPr/>
          <p:nvPr/>
        </p:nvGrpSpPr>
        <p:grpSpPr>
          <a:xfrm>
            <a:off x="9409648" y="568990"/>
            <a:ext cx="2567030" cy="1782913"/>
            <a:chOff x="5055129" y="3593639"/>
            <a:chExt cx="2567030" cy="178291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DAEE4AA-08A9-4AD8-AC3D-B0CABD731803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 중복확인버튼을 눌러주세요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BA9F7FD-1F22-469A-9011-61972DADD5C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60583" y="0"/>
            <a:ext cx="1" cy="9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890B38-2426-4172-BCCB-459D021159FF}"/>
              </a:ext>
            </a:extLst>
          </p:cNvPr>
          <p:cNvSpPr/>
          <p:nvPr/>
        </p:nvSpPr>
        <p:spPr>
          <a:xfrm>
            <a:off x="4085144" y="415568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회원이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2669D689-A8A7-4175-856A-36C8990A0A06}"/>
              </a:ext>
            </a:extLst>
          </p:cNvPr>
          <p:cNvSpPr/>
          <p:nvPr/>
        </p:nvSpPr>
        <p:spPr>
          <a:xfrm>
            <a:off x="7256197" y="3156830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회원 검색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5B47D7-E354-4729-83A1-461ACA59E4EF}"/>
              </a:ext>
            </a:extLst>
          </p:cNvPr>
          <p:cNvCxnSpPr>
            <a:cxnSpLocks/>
          </p:cNvCxnSpPr>
          <p:nvPr/>
        </p:nvCxnSpPr>
        <p:spPr>
          <a:xfrm>
            <a:off x="8297553" y="3850815"/>
            <a:ext cx="0" cy="4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2D6595-5528-442F-9A30-312C0AD9263E}"/>
              </a:ext>
            </a:extLst>
          </p:cNvPr>
          <p:cNvGrpSpPr/>
          <p:nvPr/>
        </p:nvGrpSpPr>
        <p:grpSpPr>
          <a:xfrm>
            <a:off x="204540" y="4928647"/>
            <a:ext cx="2567030" cy="1782913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E216766-88E1-4545-988C-D8B20443666E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964CFD2-9C90-4421-85BD-19F82B31CB2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343CAA6-05FC-4004-9F30-678B7F3D1B41}"/>
              </a:ext>
            </a:extLst>
          </p:cNvPr>
          <p:cNvSpPr txBox="1"/>
          <p:nvPr/>
        </p:nvSpPr>
        <p:spPr>
          <a:xfrm>
            <a:off x="3856399" y="464286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E9D395-60EE-4D6A-86BE-AADA93E169A0}"/>
              </a:ext>
            </a:extLst>
          </p:cNvPr>
          <p:cNvSpPr txBox="1"/>
          <p:nvPr/>
        </p:nvSpPr>
        <p:spPr>
          <a:xfrm>
            <a:off x="4826875" y="390979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CB1CC934-FC4F-49A5-BEE5-0C5D8EE0A737}"/>
              </a:ext>
            </a:extLst>
          </p:cNvPr>
          <p:cNvSpPr/>
          <p:nvPr/>
        </p:nvSpPr>
        <p:spPr>
          <a:xfrm>
            <a:off x="2718120" y="2298685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F84F21-8C91-4905-A3B9-DA6307367C1D}"/>
              </a:ext>
            </a:extLst>
          </p:cNvPr>
          <p:cNvSpPr txBox="1"/>
          <p:nvPr/>
        </p:nvSpPr>
        <p:spPr>
          <a:xfrm>
            <a:off x="3601127" y="20791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DE8C1-37BE-4631-A9D8-311F82A2B2C1}"/>
              </a:ext>
            </a:extLst>
          </p:cNvPr>
          <p:cNvSpPr txBox="1"/>
          <p:nvPr/>
        </p:nvSpPr>
        <p:spPr>
          <a:xfrm>
            <a:off x="2465377" y="279325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AABE73-AD6C-4D0F-AD96-32847685781A}"/>
              </a:ext>
            </a:extLst>
          </p:cNvPr>
          <p:cNvGrpSpPr/>
          <p:nvPr/>
        </p:nvGrpSpPr>
        <p:grpSpPr>
          <a:xfrm>
            <a:off x="183283" y="2970387"/>
            <a:ext cx="2282094" cy="1728714"/>
            <a:chOff x="5055129" y="3593639"/>
            <a:chExt cx="2567030" cy="178291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2B57CDB-AA13-409B-B1BE-0075F53DFC7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3704440-5CCF-4A7F-9A61-7B517ECADDAE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A744545-0F84-4F18-B9C6-FFBEF30A3455}"/>
              </a:ext>
            </a:extLst>
          </p:cNvPr>
          <p:cNvCxnSpPr>
            <a:cxnSpLocks/>
          </p:cNvCxnSpPr>
          <p:nvPr/>
        </p:nvCxnSpPr>
        <p:spPr>
          <a:xfrm flipH="1">
            <a:off x="2449284" y="3134623"/>
            <a:ext cx="268836" cy="1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1968621-4BDD-436E-AD84-A5B8CD6B51B7}"/>
              </a:ext>
            </a:extLst>
          </p:cNvPr>
          <p:cNvCxnSpPr>
            <a:cxnSpLocks/>
          </p:cNvCxnSpPr>
          <p:nvPr/>
        </p:nvCxnSpPr>
        <p:spPr>
          <a:xfrm flipV="1">
            <a:off x="4011595" y="1996580"/>
            <a:ext cx="0" cy="3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9CEC1AF-E1DE-49C8-8671-04E3F39310EE}"/>
              </a:ext>
            </a:extLst>
          </p:cNvPr>
          <p:cNvCxnSpPr>
            <a:cxnSpLocks/>
          </p:cNvCxnSpPr>
          <p:nvPr/>
        </p:nvCxnSpPr>
        <p:spPr>
          <a:xfrm flipH="1">
            <a:off x="3028512" y="1682451"/>
            <a:ext cx="29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8CB785-1FA8-4E09-8289-E0545ECE6763}"/>
              </a:ext>
            </a:extLst>
          </p:cNvPr>
          <p:cNvSpPr/>
          <p:nvPr/>
        </p:nvSpPr>
        <p:spPr>
          <a:xfrm>
            <a:off x="1171810" y="138653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74846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1180</Words>
  <Application>Microsoft Office PowerPoint</Application>
  <PresentationFormat>와이드스크린</PresentationFormat>
  <Paragraphs>424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In Woong Sim</cp:lastModifiedBy>
  <cp:revision>46</cp:revision>
  <dcterms:created xsi:type="dcterms:W3CDTF">2022-03-27T03:45:41Z</dcterms:created>
  <dcterms:modified xsi:type="dcterms:W3CDTF">2022-03-27T14:17:07Z</dcterms:modified>
</cp:coreProperties>
</file>