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AB7B-9757-4DAB-B788-F93362C9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CA913-2F16-4ACF-BAB6-3E3E49F6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56A01-6A67-41EA-99E9-6E08C02F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7DBDF-7AAE-4F0B-A57D-9CAF776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EFAC8-8BD0-4759-85AB-35ECDBE3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434E5-42F7-447A-963F-C8FD658A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B1745-17E5-46B1-AB6F-75D97464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C7E26-C0AC-4E33-8CE6-BBBF84D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1B10D-633C-457D-8213-94762FC2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BA-5DE7-4C6C-8CE6-FDEFC8E0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E3141-91E6-49C5-9316-5AD70F63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4C9EB-93FC-462E-8E1D-9D573F8F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0FA07-F27E-4233-903B-CB7D1534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49633-52D6-437D-9B91-E08BB041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F2EF0-19F1-477E-84D6-566EB417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7F25A-B95E-470A-81D1-692A191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EF1F0-EF50-4A42-88E9-536CE7A6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60808-DD14-4875-839F-37F3044F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F5EC2-5D0D-4BFC-9860-0F11473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466-7A6C-4070-843F-E9461FFF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297A6-9DAD-4EE8-9526-65031A02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BC365-9A41-4AC4-A02A-BE1932CB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C92F7-8DF2-4BCA-8A5F-3679954B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D79FB-D84F-429F-911A-B68E991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9DAC7-8B55-427C-A0C0-781A2D53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73A07-78B3-4D3B-9432-7462663E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3AEE2-16E1-4375-8880-82EBD4CE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B601A-8ED7-4D22-8A1E-126F3F1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E5DBD-3B73-425C-B76C-215EC17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BAEB9-D719-463F-A285-A6B3400E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42CE7-AD61-4019-8487-ADFB0312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2C92-98DA-4930-83F7-0BCAD24C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1361C-EF6C-4858-A37F-73D63AB7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6B136-F5F9-4F0F-8E29-CC2EBB45D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44688-B280-4AFF-BE05-EF603A50B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2D4BDA-663B-46B9-A915-4E506BBCA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E3B7A7-62E9-4898-9317-C0E5FB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761C03-097A-4D8B-8D31-D5A7D6F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752AC-87E2-4AD1-93DE-F83BC5C6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C56EC-7B53-40AB-83E6-A9D39863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D5C7B-1771-46D5-A7DA-58DDC625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688E65-4AD2-477C-8C87-68C2CD9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815C8-CE96-453B-99FF-89671102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7019-0812-49D6-BA88-9D946AC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8905E-7F6F-4721-968D-56F47500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FAD99-3A48-46DD-9419-B1BF5ED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9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72865-ACE3-461B-850C-1F6721E7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68898-0361-4E89-B9B4-A4CB34E9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B67FD-0093-4A57-9055-8BFEBF98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DBED0-545C-49E8-A755-54728A2C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4B448-B785-48DF-BCEC-E3CFCC34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95D86-2F5E-4AA9-B16E-28AAA650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A102-21A7-4134-916D-D0D2C27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D1FE3-C98D-484E-912F-1AD86E46A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FA69A-4802-4D32-BFA8-D9E98994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FCCC2-6E08-4ADE-8620-3F9A0B3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C4947-373D-47A5-9487-3200B538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E8ECD-E1F8-4C0F-B908-79C557B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9C446-8D70-4FA2-8FC6-82587A32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4754-4395-420B-BD33-740CCDA5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DC5CE-1380-4213-A6BE-E07909C8D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DAF6-9A17-47CA-87FD-A1923309B215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E96D8-9926-46D6-9011-51894059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55F3-4285-4021-AE11-BD3969E2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09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27652" y="1551963"/>
            <a:ext cx="10066789" cy="947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740715" cy="947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10435905" y="352338"/>
            <a:ext cx="1235977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8E6EC-20CA-46AB-8A64-84884F0BCCEF}"/>
              </a:ext>
            </a:extLst>
          </p:cNvPr>
          <p:cNvSpPr/>
          <p:nvPr/>
        </p:nvSpPr>
        <p:spPr>
          <a:xfrm>
            <a:off x="4010984" y="1717817"/>
            <a:ext cx="1948344" cy="482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8737F-6877-410D-9C7C-21F280D342CA}"/>
              </a:ext>
            </a:extLst>
          </p:cNvPr>
          <p:cNvSpPr/>
          <p:nvPr/>
        </p:nvSpPr>
        <p:spPr>
          <a:xfrm>
            <a:off x="6065239" y="1774531"/>
            <a:ext cx="2162267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70DBFF-B29B-4E91-AA55-0E3896BE61CF}"/>
              </a:ext>
            </a:extLst>
          </p:cNvPr>
          <p:cNvSpPr/>
          <p:nvPr/>
        </p:nvSpPr>
        <p:spPr>
          <a:xfrm>
            <a:off x="8456449" y="1787114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0409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10343626" y="352338"/>
            <a:ext cx="1328256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1" y="1543574"/>
            <a:ext cx="1698131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개인정보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6126763" y="188420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3984769" y="1669060"/>
            <a:ext cx="2080470" cy="4299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새 비밀번호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새 비밀번호 확인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생년월일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6130256" y="5680395"/>
            <a:ext cx="721453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6126763" y="3059185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A83D3-8234-431F-8D8B-1DE46D89A121}"/>
              </a:ext>
            </a:extLst>
          </p:cNvPr>
          <p:cNvSpPr/>
          <p:nvPr/>
        </p:nvSpPr>
        <p:spPr>
          <a:xfrm>
            <a:off x="6126763" y="3579828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46101F-8292-4BEE-BCF3-69385319D737}"/>
              </a:ext>
            </a:extLst>
          </p:cNvPr>
          <p:cNvSpPr/>
          <p:nvPr/>
        </p:nvSpPr>
        <p:spPr>
          <a:xfrm>
            <a:off x="6103691" y="408229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3857-DA36-4C58-BA0D-14A069668EB4}"/>
              </a:ext>
            </a:extLst>
          </p:cNvPr>
          <p:cNvSpPr/>
          <p:nvPr/>
        </p:nvSpPr>
        <p:spPr>
          <a:xfrm>
            <a:off x="6126763" y="463142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CE9B11-F685-4857-8040-FC6E245E0EA7}"/>
              </a:ext>
            </a:extLst>
          </p:cNvPr>
          <p:cNvSpPr/>
          <p:nvPr/>
        </p:nvSpPr>
        <p:spPr>
          <a:xfrm>
            <a:off x="6103691" y="5228788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DAE8B5-F280-434C-8911-FE822C099AE6}"/>
              </a:ext>
            </a:extLst>
          </p:cNvPr>
          <p:cNvSpPr/>
          <p:nvPr/>
        </p:nvSpPr>
        <p:spPr>
          <a:xfrm>
            <a:off x="6126763" y="243333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74B8C3-B7D1-4455-B1C1-E04B572821B0}"/>
              </a:ext>
            </a:extLst>
          </p:cNvPr>
          <p:cNvSpPr/>
          <p:nvPr/>
        </p:nvSpPr>
        <p:spPr>
          <a:xfrm>
            <a:off x="6126763" y="6119419"/>
            <a:ext cx="1180048" cy="3565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4F4EE-DEF4-4DF9-9DEE-4DCF70CEBDBA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4D2367-196C-42D7-AE5E-C7D560701C5F}"/>
              </a:ext>
            </a:extLst>
          </p:cNvPr>
          <p:cNvSpPr/>
          <p:nvPr/>
        </p:nvSpPr>
        <p:spPr>
          <a:xfrm>
            <a:off x="3176630" y="427838"/>
            <a:ext cx="5838739" cy="56206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내용</a:t>
            </a:r>
          </a:p>
        </p:txBody>
      </p:sp>
    </p:spTree>
    <p:extLst>
      <p:ext uri="{BB962C8B-B14F-4D97-AF65-F5344CB8AC3E}">
        <p14:creationId xmlns:p14="http://schemas.microsoft.com/office/powerpoint/2010/main" val="7269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4F4EE-DEF4-4DF9-9DEE-4DCF70CEBDBA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FB4493-2D1F-41CD-9601-26712A865DE3}"/>
              </a:ext>
            </a:extLst>
          </p:cNvPr>
          <p:cNvSpPr/>
          <p:nvPr/>
        </p:nvSpPr>
        <p:spPr>
          <a:xfrm>
            <a:off x="3361509" y="5068389"/>
            <a:ext cx="1036320" cy="444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70467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9088592" y="3316350"/>
            <a:ext cx="2529001" cy="2349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4F4EE-DEF4-4DF9-9DEE-4DCF70CEBDBA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FB4493-2D1F-41CD-9601-26712A865DE3}"/>
              </a:ext>
            </a:extLst>
          </p:cNvPr>
          <p:cNvSpPr/>
          <p:nvPr/>
        </p:nvSpPr>
        <p:spPr>
          <a:xfrm>
            <a:off x="9221817" y="5254503"/>
            <a:ext cx="730960" cy="261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8B287-ACCE-496E-9AEB-4009437CB7E3}"/>
              </a:ext>
            </a:extLst>
          </p:cNvPr>
          <p:cNvSpPr/>
          <p:nvPr/>
        </p:nvSpPr>
        <p:spPr>
          <a:xfrm>
            <a:off x="335560" y="1342239"/>
            <a:ext cx="11459361" cy="1735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의 검색 결과입니다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sz="1200" dirty="0"/>
              <a:t>00</a:t>
            </a:r>
            <a:r>
              <a:rPr lang="ko-KR" altLang="en-US" sz="1200" dirty="0"/>
              <a:t>개의 숙박 시설이 검색되었습니다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DEE85E-C126-43FE-B252-368B387740FC}"/>
              </a:ext>
            </a:extLst>
          </p:cNvPr>
          <p:cNvSpPr/>
          <p:nvPr/>
        </p:nvSpPr>
        <p:spPr>
          <a:xfrm>
            <a:off x="1681952" y="3316350"/>
            <a:ext cx="7026620" cy="2349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숙박 시설 주소</a:t>
            </a:r>
            <a:r>
              <a:rPr lang="en-US" altLang="ko-KR" dirty="0"/>
              <a:t>, </a:t>
            </a:r>
            <a:r>
              <a:rPr lang="ko-KR" altLang="en-US" dirty="0"/>
              <a:t>시설 이름</a:t>
            </a:r>
            <a:r>
              <a:rPr lang="en-US" altLang="ko-KR" dirty="0"/>
              <a:t>, </a:t>
            </a:r>
            <a:r>
              <a:rPr lang="ko-KR" altLang="en-US" dirty="0"/>
              <a:t>시설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24F37-ECA4-4E2B-A2B0-D6C7E2062355}"/>
              </a:ext>
            </a:extLst>
          </p:cNvPr>
          <p:cNvSpPr txBox="1"/>
          <p:nvPr/>
        </p:nvSpPr>
        <p:spPr>
          <a:xfrm>
            <a:off x="4872804" y="5904412"/>
            <a:ext cx="174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…..</a:t>
            </a:r>
            <a:endParaRPr lang="ko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AD810-C2D5-4D4A-8CFA-35985DA8A5FE}"/>
              </a:ext>
            </a:extLst>
          </p:cNvPr>
          <p:cNvSpPr/>
          <p:nvPr/>
        </p:nvSpPr>
        <p:spPr>
          <a:xfrm>
            <a:off x="1837509" y="5213356"/>
            <a:ext cx="1645920" cy="345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FC51BB-626C-4392-A315-A3E09CE1A004}"/>
              </a:ext>
            </a:extLst>
          </p:cNvPr>
          <p:cNvSpPr/>
          <p:nvPr/>
        </p:nvSpPr>
        <p:spPr>
          <a:xfrm>
            <a:off x="6992983" y="4902926"/>
            <a:ext cx="1619794" cy="612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￦</a:t>
            </a:r>
            <a:r>
              <a:rPr lang="en-US" altLang="ko-KR" dirty="0"/>
              <a:t>45,000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1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9088592" y="3316350"/>
            <a:ext cx="2529001" cy="2349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4F4EE-DEF4-4DF9-9DEE-4DCF70CEBDBA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FB4493-2D1F-41CD-9601-26712A865DE3}"/>
              </a:ext>
            </a:extLst>
          </p:cNvPr>
          <p:cNvSpPr/>
          <p:nvPr/>
        </p:nvSpPr>
        <p:spPr>
          <a:xfrm>
            <a:off x="9221817" y="5254503"/>
            <a:ext cx="730960" cy="261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8B287-ACCE-496E-9AEB-4009437CB7E3}"/>
              </a:ext>
            </a:extLst>
          </p:cNvPr>
          <p:cNvSpPr/>
          <p:nvPr/>
        </p:nvSpPr>
        <p:spPr>
          <a:xfrm>
            <a:off x="335560" y="1342239"/>
            <a:ext cx="11459361" cy="1735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의 검색 결과입니다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sz="1200" dirty="0"/>
              <a:t>00</a:t>
            </a:r>
            <a:r>
              <a:rPr lang="ko-KR" altLang="en-US" sz="1200" dirty="0"/>
              <a:t>개의 숙박 시설이 검색되었습니다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DEE85E-C126-43FE-B252-368B387740FC}"/>
              </a:ext>
            </a:extLst>
          </p:cNvPr>
          <p:cNvSpPr/>
          <p:nvPr/>
        </p:nvSpPr>
        <p:spPr>
          <a:xfrm>
            <a:off x="1681952" y="3316350"/>
            <a:ext cx="7026620" cy="2349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숙박 시설 주소</a:t>
            </a:r>
            <a:r>
              <a:rPr lang="en-US" altLang="ko-KR" dirty="0"/>
              <a:t>, </a:t>
            </a:r>
            <a:r>
              <a:rPr lang="ko-KR" altLang="en-US" dirty="0"/>
              <a:t>시설 이름</a:t>
            </a:r>
            <a:r>
              <a:rPr lang="en-US" altLang="ko-KR" dirty="0"/>
              <a:t>, </a:t>
            </a:r>
            <a:r>
              <a:rPr lang="ko-KR" altLang="en-US" dirty="0"/>
              <a:t>시설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AD810-C2D5-4D4A-8CFA-35985DA8A5FE}"/>
              </a:ext>
            </a:extLst>
          </p:cNvPr>
          <p:cNvSpPr/>
          <p:nvPr/>
        </p:nvSpPr>
        <p:spPr>
          <a:xfrm>
            <a:off x="1837509" y="5213356"/>
            <a:ext cx="1645920" cy="345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FC51BB-626C-4392-A315-A3E09CE1A004}"/>
              </a:ext>
            </a:extLst>
          </p:cNvPr>
          <p:cNvSpPr/>
          <p:nvPr/>
        </p:nvSpPr>
        <p:spPr>
          <a:xfrm>
            <a:off x="6992983" y="4902926"/>
            <a:ext cx="1619794" cy="612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￦</a:t>
            </a:r>
            <a:r>
              <a:rPr lang="en-US" altLang="ko-KR" dirty="0"/>
              <a:t>45,000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0B8678-104F-4F70-AA9C-5761613534F3}"/>
              </a:ext>
            </a:extLst>
          </p:cNvPr>
          <p:cNvSpPr/>
          <p:nvPr/>
        </p:nvSpPr>
        <p:spPr>
          <a:xfrm>
            <a:off x="4372302" y="5731858"/>
            <a:ext cx="1723698" cy="345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처음 </a:t>
            </a:r>
            <a:r>
              <a:rPr lang="en-US" altLang="ko-KR" sz="1200" dirty="0"/>
              <a:t>| </a:t>
            </a:r>
            <a:r>
              <a:rPr lang="ko-KR" altLang="en-US" sz="1200" dirty="0"/>
              <a:t>이전 </a:t>
            </a:r>
            <a:r>
              <a:rPr lang="en-US" altLang="ko-KR" sz="1200" dirty="0"/>
              <a:t>| </a:t>
            </a:r>
            <a:r>
              <a:rPr lang="ko-KR" altLang="en-US" sz="1200" dirty="0"/>
              <a:t>다음 </a:t>
            </a:r>
            <a:r>
              <a:rPr lang="en-US" altLang="ko-KR" sz="1200" dirty="0"/>
              <a:t>| </a:t>
            </a:r>
            <a:r>
              <a:rPr lang="ko-KR" altLang="en-US" sz="12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9269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9088592" y="3316350"/>
            <a:ext cx="2529001" cy="2349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4F4EE-DEF4-4DF9-9DEE-4DCF70CEBDBA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FB4493-2D1F-41CD-9601-26712A865DE3}"/>
              </a:ext>
            </a:extLst>
          </p:cNvPr>
          <p:cNvSpPr/>
          <p:nvPr/>
        </p:nvSpPr>
        <p:spPr>
          <a:xfrm>
            <a:off x="9221817" y="5254503"/>
            <a:ext cx="730960" cy="261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8B287-ACCE-496E-9AEB-4009437CB7E3}"/>
              </a:ext>
            </a:extLst>
          </p:cNvPr>
          <p:cNvSpPr/>
          <p:nvPr/>
        </p:nvSpPr>
        <p:spPr>
          <a:xfrm>
            <a:off x="335560" y="1342239"/>
            <a:ext cx="11459361" cy="1735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의 검색 결과입니다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sz="1200" dirty="0"/>
              <a:t>00</a:t>
            </a:r>
            <a:r>
              <a:rPr lang="ko-KR" altLang="en-US" sz="1200" dirty="0"/>
              <a:t>개의 숙박 시설이 검색되었습니다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DEE85E-C126-43FE-B252-368B387740FC}"/>
              </a:ext>
            </a:extLst>
          </p:cNvPr>
          <p:cNvSpPr/>
          <p:nvPr/>
        </p:nvSpPr>
        <p:spPr>
          <a:xfrm>
            <a:off x="1681952" y="3316350"/>
            <a:ext cx="7026620" cy="2349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숙박 시설 주소</a:t>
            </a:r>
            <a:r>
              <a:rPr lang="en-US" altLang="ko-KR" dirty="0"/>
              <a:t>, </a:t>
            </a:r>
            <a:r>
              <a:rPr lang="ko-KR" altLang="en-US" dirty="0"/>
              <a:t>시설 이름</a:t>
            </a:r>
            <a:r>
              <a:rPr lang="en-US" altLang="ko-KR" dirty="0"/>
              <a:t>, </a:t>
            </a:r>
            <a:r>
              <a:rPr lang="ko-KR" altLang="en-US" dirty="0"/>
              <a:t>시설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AD810-C2D5-4D4A-8CFA-35985DA8A5FE}"/>
              </a:ext>
            </a:extLst>
          </p:cNvPr>
          <p:cNvSpPr/>
          <p:nvPr/>
        </p:nvSpPr>
        <p:spPr>
          <a:xfrm>
            <a:off x="1837509" y="5213356"/>
            <a:ext cx="1645920" cy="345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FC51BB-626C-4392-A315-A3E09CE1A004}"/>
              </a:ext>
            </a:extLst>
          </p:cNvPr>
          <p:cNvSpPr/>
          <p:nvPr/>
        </p:nvSpPr>
        <p:spPr>
          <a:xfrm>
            <a:off x="6992983" y="4902926"/>
            <a:ext cx="1619794" cy="612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￦</a:t>
            </a:r>
            <a:r>
              <a:rPr lang="en-US" altLang="ko-KR" dirty="0"/>
              <a:t>45,000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0B8678-104F-4F70-AA9C-5761613534F3}"/>
              </a:ext>
            </a:extLst>
          </p:cNvPr>
          <p:cNvSpPr/>
          <p:nvPr/>
        </p:nvSpPr>
        <p:spPr>
          <a:xfrm>
            <a:off x="4372302" y="5731858"/>
            <a:ext cx="1723698" cy="345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처음 </a:t>
            </a:r>
            <a:r>
              <a:rPr lang="en-US" altLang="ko-KR" sz="1200" dirty="0"/>
              <a:t>| </a:t>
            </a:r>
            <a:r>
              <a:rPr lang="ko-KR" altLang="en-US" sz="1200" dirty="0"/>
              <a:t>이전 </a:t>
            </a:r>
            <a:r>
              <a:rPr lang="en-US" altLang="ko-KR" sz="1200" dirty="0"/>
              <a:t>| </a:t>
            </a:r>
            <a:r>
              <a:rPr lang="ko-KR" altLang="en-US" sz="1200" dirty="0"/>
              <a:t>다음 </a:t>
            </a:r>
            <a:r>
              <a:rPr lang="en-US" altLang="ko-KR" sz="1200" dirty="0"/>
              <a:t>| </a:t>
            </a:r>
            <a:r>
              <a:rPr lang="ko-KR" altLang="en-US" sz="1200" dirty="0"/>
              <a:t>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01C7A-FB4E-4B59-AAC7-1D96F160B678}"/>
              </a:ext>
            </a:extLst>
          </p:cNvPr>
          <p:cNvSpPr/>
          <p:nvPr/>
        </p:nvSpPr>
        <p:spPr>
          <a:xfrm>
            <a:off x="1898470" y="1715589"/>
            <a:ext cx="7116900" cy="43328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40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예약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8E6EC-20CA-46AB-8A64-84884F0BCCEF}"/>
              </a:ext>
            </a:extLst>
          </p:cNvPr>
          <p:cNvSpPr/>
          <p:nvPr/>
        </p:nvSpPr>
        <p:spPr>
          <a:xfrm>
            <a:off x="1321015" y="2311517"/>
            <a:ext cx="9488448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숙박 시설 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숙박하는 인원</a:t>
            </a:r>
            <a:r>
              <a:rPr lang="en-US" altLang="ko-KR" dirty="0"/>
              <a:t>, </a:t>
            </a:r>
            <a:r>
              <a:rPr lang="ko-KR" altLang="en-US" dirty="0"/>
              <a:t>숙박하는 기간</a:t>
            </a:r>
            <a:r>
              <a:rPr lang="en-US" altLang="ko-KR" dirty="0"/>
              <a:t>, </a:t>
            </a:r>
            <a:r>
              <a:rPr lang="ko-KR" altLang="en-US" dirty="0"/>
              <a:t>숙박 총 비용</a:t>
            </a:r>
            <a:r>
              <a:rPr lang="en-US" altLang="ko-KR" dirty="0"/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70DBFF-B29B-4E91-AA55-0E3896BE61CF}"/>
              </a:ext>
            </a:extLst>
          </p:cNvPr>
          <p:cNvSpPr/>
          <p:nvPr/>
        </p:nvSpPr>
        <p:spPr>
          <a:xfrm>
            <a:off x="6096000" y="4813595"/>
            <a:ext cx="1246429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E2D5E-90E5-4CAA-843D-5036EDF6779F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EF87E1-7CFE-49BC-A863-AA215870A0D8}"/>
              </a:ext>
            </a:extLst>
          </p:cNvPr>
          <p:cNvSpPr/>
          <p:nvPr/>
        </p:nvSpPr>
        <p:spPr>
          <a:xfrm>
            <a:off x="4665026" y="4816827"/>
            <a:ext cx="1246429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변경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0A77B-76C0-4219-8ACD-3DB32E62AF4C}"/>
              </a:ext>
            </a:extLst>
          </p:cNvPr>
          <p:cNvSpPr txBox="1"/>
          <p:nvPr/>
        </p:nvSpPr>
        <p:spPr>
          <a:xfrm>
            <a:off x="5769459" y="3365855"/>
            <a:ext cx="57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…..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86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4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6096000" y="2526834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637014" y="2516698"/>
            <a:ext cx="1216403" cy="3326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생년월일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131964" y="5993934"/>
            <a:ext cx="721453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6103691" y="3062331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A83D3-8234-431F-8D8B-1DE46D89A121}"/>
              </a:ext>
            </a:extLst>
          </p:cNvPr>
          <p:cNvSpPr/>
          <p:nvPr/>
        </p:nvSpPr>
        <p:spPr>
          <a:xfrm>
            <a:off x="6096000" y="3634181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46101F-8292-4BEE-BCF3-69385319D737}"/>
              </a:ext>
            </a:extLst>
          </p:cNvPr>
          <p:cNvSpPr/>
          <p:nvPr/>
        </p:nvSpPr>
        <p:spPr>
          <a:xfrm>
            <a:off x="6103691" y="4179814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3857-DA36-4C58-BA0D-14A069668EB4}"/>
              </a:ext>
            </a:extLst>
          </p:cNvPr>
          <p:cNvSpPr/>
          <p:nvPr/>
        </p:nvSpPr>
        <p:spPr>
          <a:xfrm>
            <a:off x="6103691" y="4751664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CE9B11-F685-4857-8040-FC6E245E0EA7}"/>
              </a:ext>
            </a:extLst>
          </p:cNvPr>
          <p:cNvSpPr/>
          <p:nvPr/>
        </p:nvSpPr>
        <p:spPr>
          <a:xfrm>
            <a:off x="6103691" y="535217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7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5492690" y="2925137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049784" y="2870258"/>
            <a:ext cx="1216403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492690" y="4710420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5492690" y="3517085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99A618-1C75-4FBA-8078-4D06371CB50B}"/>
              </a:ext>
            </a:extLst>
          </p:cNvPr>
          <p:cNvSpPr/>
          <p:nvPr/>
        </p:nvSpPr>
        <p:spPr>
          <a:xfrm>
            <a:off x="5492690" y="406551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기억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1E1D6-20C3-4BD1-A229-E0A584C5C1B7}"/>
              </a:ext>
            </a:extLst>
          </p:cNvPr>
          <p:cNvSpPr txBox="1"/>
          <p:nvPr/>
        </p:nvSpPr>
        <p:spPr>
          <a:xfrm>
            <a:off x="6543413" y="4710420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회원이 </a:t>
            </a:r>
            <a:r>
              <a:rPr lang="ko-KR" altLang="en-US" sz="1200" dirty="0" err="1"/>
              <a:t>아니신가요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86E88-5F7A-48C8-80FA-F7D119D3608F}"/>
              </a:ext>
            </a:extLst>
          </p:cNvPr>
          <p:cNvSpPr txBox="1"/>
          <p:nvPr/>
        </p:nvSpPr>
        <p:spPr>
          <a:xfrm>
            <a:off x="8121941" y="4710420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아이디를 잊으셨나요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A6D1E-CB1E-49B9-B304-208329ECCC1D}"/>
              </a:ext>
            </a:extLst>
          </p:cNvPr>
          <p:cNvSpPr txBox="1"/>
          <p:nvPr/>
        </p:nvSpPr>
        <p:spPr>
          <a:xfrm>
            <a:off x="6543413" y="5163868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비밀번호를 잊으셨나요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3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5"/>
            <a:ext cx="10066789" cy="35065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5492690" y="2925137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049784" y="2870258"/>
            <a:ext cx="1216403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492690" y="4177717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5492690" y="3517085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</p:spTree>
    <p:extLst>
      <p:ext uri="{BB962C8B-B14F-4D97-AF65-F5344CB8AC3E}">
        <p14:creationId xmlns:p14="http://schemas.microsoft.com/office/powerpoint/2010/main" val="19444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2340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A5674-0F42-4232-9433-98BF33902563}"/>
              </a:ext>
            </a:extLst>
          </p:cNvPr>
          <p:cNvSpPr txBox="1"/>
          <p:nvPr/>
        </p:nvSpPr>
        <p:spPr>
          <a:xfrm>
            <a:off x="1307985" y="2369966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F0572-6514-4F45-B0DB-3166B0F9EBCF}"/>
              </a:ext>
            </a:extLst>
          </p:cNvPr>
          <p:cNvSpPr txBox="1"/>
          <p:nvPr/>
        </p:nvSpPr>
        <p:spPr>
          <a:xfrm>
            <a:off x="5796793" y="2348916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화면으로 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453D4-4283-4307-A59C-6AC2A64E5A5D}"/>
              </a:ext>
            </a:extLst>
          </p:cNvPr>
          <p:cNvSpPr txBox="1"/>
          <p:nvPr/>
        </p:nvSpPr>
        <p:spPr>
          <a:xfrm>
            <a:off x="7803159" y="2348915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비밀번호를 잊으셨나요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AE5FF-BA50-495E-BE43-7CF5771F59B8}"/>
              </a:ext>
            </a:extLst>
          </p:cNvPr>
          <p:cNvSpPr txBox="1"/>
          <p:nvPr/>
        </p:nvSpPr>
        <p:spPr>
          <a:xfrm>
            <a:off x="1307985" y="2793771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아이디는 </a:t>
            </a:r>
            <a:r>
              <a:rPr lang="en-US" altLang="ko-KR" sz="1200" dirty="0"/>
              <a:t>***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212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5454939" y="2668222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041395" y="2416031"/>
            <a:ext cx="1216403" cy="1916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454939" y="4413656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5454939" y="3227660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F6FBC5-EE28-40E5-AD08-93EAA467F654}"/>
              </a:ext>
            </a:extLst>
          </p:cNvPr>
          <p:cNvSpPr/>
          <p:nvPr/>
        </p:nvSpPr>
        <p:spPr>
          <a:xfrm>
            <a:off x="5454939" y="375931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0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9E95E-B66A-4F05-B6F6-0F33477E3B21}"/>
              </a:ext>
            </a:extLst>
          </p:cNvPr>
          <p:cNvSpPr txBox="1"/>
          <p:nvPr/>
        </p:nvSpPr>
        <p:spPr>
          <a:xfrm>
            <a:off x="1233183" y="2410621"/>
            <a:ext cx="204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DE26A-DB82-4A31-9C68-C853FB23E3F9}"/>
              </a:ext>
            </a:extLst>
          </p:cNvPr>
          <p:cNvSpPr txBox="1"/>
          <p:nvPr/>
        </p:nvSpPr>
        <p:spPr>
          <a:xfrm>
            <a:off x="2395058" y="2776593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화면으로 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CB954-CD3C-4DD8-8805-192EE8B19539}"/>
              </a:ext>
            </a:extLst>
          </p:cNvPr>
          <p:cNvSpPr txBox="1"/>
          <p:nvPr/>
        </p:nvSpPr>
        <p:spPr>
          <a:xfrm>
            <a:off x="1233183" y="2776593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다시 입력하기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93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8E6EC-20CA-46AB-8A64-84884F0BCCEF}"/>
              </a:ext>
            </a:extLst>
          </p:cNvPr>
          <p:cNvSpPr/>
          <p:nvPr/>
        </p:nvSpPr>
        <p:spPr>
          <a:xfrm>
            <a:off x="3269609" y="2998189"/>
            <a:ext cx="1948344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새 비밀번호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새 비밀번호 확인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8737F-6877-410D-9C7C-21F280D342CA}"/>
              </a:ext>
            </a:extLst>
          </p:cNvPr>
          <p:cNvSpPr/>
          <p:nvPr/>
        </p:nvSpPr>
        <p:spPr>
          <a:xfrm>
            <a:off x="5572383" y="3111618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C244E-3AFC-413E-843B-042D0ABFE9C2}"/>
              </a:ext>
            </a:extLst>
          </p:cNvPr>
          <p:cNvSpPr/>
          <p:nvPr/>
        </p:nvSpPr>
        <p:spPr>
          <a:xfrm>
            <a:off x="5572383" y="367105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70DBFF-B29B-4E91-AA55-0E3896BE61CF}"/>
              </a:ext>
            </a:extLst>
          </p:cNvPr>
          <p:cNvSpPr/>
          <p:nvPr/>
        </p:nvSpPr>
        <p:spPr>
          <a:xfrm>
            <a:off x="5572383" y="4270432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71052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6505303" y="352338"/>
            <a:ext cx="5166579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 예약 관리    개인정보 관리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385</Words>
  <Application>Microsoft Office PowerPoint</Application>
  <PresentationFormat>와이드스크린</PresentationFormat>
  <Paragraphs>161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In Woong Sim</cp:lastModifiedBy>
  <cp:revision>9</cp:revision>
  <dcterms:created xsi:type="dcterms:W3CDTF">2022-03-15T11:42:59Z</dcterms:created>
  <dcterms:modified xsi:type="dcterms:W3CDTF">2022-03-20T11:16:23Z</dcterms:modified>
</cp:coreProperties>
</file>