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2" r:id="rId3"/>
    <p:sldId id="257" r:id="rId4"/>
    <p:sldId id="258" r:id="rId5"/>
    <p:sldId id="287" r:id="rId6"/>
    <p:sldId id="296" r:id="rId7"/>
    <p:sldId id="259" r:id="rId8"/>
    <p:sldId id="294" r:id="rId9"/>
    <p:sldId id="260" r:id="rId10"/>
    <p:sldId id="261" r:id="rId11"/>
    <p:sldId id="263" r:id="rId12"/>
    <p:sldId id="264" r:id="rId13"/>
    <p:sldId id="262" r:id="rId14"/>
    <p:sldId id="265" r:id="rId15"/>
    <p:sldId id="266" r:id="rId16"/>
    <p:sldId id="267" r:id="rId17"/>
    <p:sldId id="295" r:id="rId18"/>
    <p:sldId id="268" r:id="rId19"/>
    <p:sldId id="269" r:id="rId20"/>
    <p:sldId id="271" r:id="rId21"/>
    <p:sldId id="270" r:id="rId22"/>
    <p:sldId id="297" r:id="rId23"/>
    <p:sldId id="273" r:id="rId24"/>
    <p:sldId id="274" r:id="rId25"/>
    <p:sldId id="276" r:id="rId26"/>
    <p:sldId id="277" r:id="rId27"/>
    <p:sldId id="278" r:id="rId28"/>
    <p:sldId id="289" r:id="rId29"/>
    <p:sldId id="290" r:id="rId30"/>
    <p:sldId id="279" r:id="rId31"/>
    <p:sldId id="292" r:id="rId32"/>
    <p:sldId id="291" r:id="rId33"/>
    <p:sldId id="280" r:id="rId34"/>
    <p:sldId id="293" r:id="rId35"/>
    <p:sldId id="281" r:id="rId36"/>
    <p:sldId id="286" r:id="rId37"/>
    <p:sldId id="288" r:id="rId38"/>
    <p:sldId id="284" r:id="rId39"/>
    <p:sldId id="285" r:id="rId40"/>
    <p:sldId id="282" r:id="rId41"/>
    <p:sldId id="28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F9"/>
    <a:srgbClr val="0462FC"/>
    <a:srgbClr val="F5D073"/>
    <a:srgbClr val="E93D1B"/>
    <a:srgbClr val="EB4B9B"/>
    <a:srgbClr val="D5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EC54A7-7ADA-4AA3-90BF-69A7C35544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55A22B-B6C6-43A1-AF15-CF9FC9BE9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D359-F8A7-4504-A802-B44AF1B3E5F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96725-18A3-4CCE-A6D3-028A4DA13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CDAAAE-571F-4E1B-B65B-3A916CD032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6AA4-435E-429D-9920-13A4FF11D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8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03A9-5600-405A-806F-70B4C367DFA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17C7-989D-4FE0-B0FF-F867F8638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6ECE-0F71-4881-B844-037334C0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19218-47F1-462C-B37A-B38FE4B3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1385D-5AA0-4808-8972-173F045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9B1-50D1-4DE8-A90E-D7BFB6C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C0A6-4807-41F6-99D0-CF1B5F6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D42F-90C0-4ECB-8BC7-64409F3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A2E20-F25E-49DF-BBFB-DBF77FD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A952-F42E-4193-97D6-EA16079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D3E90-292B-43B4-A7BC-C355FFD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9C8C-5642-4777-ADF3-30CE982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25B9E-0591-4C20-8EC3-242EE08D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5D7D-63B7-4C77-A052-0856138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9BAE6-DCBD-485A-B5DC-8EA1446B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6EA4F-6F08-438B-9497-F28B063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33B68-C614-44C2-978D-709ECB42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1170-B644-42AC-B05E-8224583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9EC2-7DED-4D6B-BF85-5A4E5CE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4E86-E236-43EF-9D11-02C5D30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FFCCE-CE9D-4FA9-AC08-75E063E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EE3E-037D-4738-A383-5BD1D603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725D-F5CB-480E-9CEE-48656F0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70C6-9B68-4FFB-ACF3-58E5F1E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52E74-AB30-4815-85C6-B2AA192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2D93-8043-4385-A457-9037CC4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47F3-C6DB-46B5-8C00-FAE9BD6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70F-5524-4382-B7D2-3AE3A08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F0F1-5CAB-4073-A93F-D87C9EB2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37B82-DB63-4C83-B282-3C5F009A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55A8C-E86F-4D9B-BB54-20E1F41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53217-948F-4771-80FE-58B8197D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7F99-4248-406B-87D8-063E0EE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DFA3A-26E2-45FD-9E7E-8F1156F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0FB1-FC4F-4EE5-B550-0B792C3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A437A-35BD-4694-90C9-5822464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1117-9B1E-4D78-ADCA-AAB3C7A5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66D3C4-8FE6-43F8-BC67-327FAE6C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88FCB-B201-47DB-ACB5-E55049C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A1742-A264-4011-869C-F842764B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0548F-B26D-44AC-A1CE-3EFD784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4192-EDCA-4A9A-AAA3-0B017C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CB2D8-7B1D-4EA0-AB9C-813FED5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9EB7-77A3-4E7F-919D-38E8FB2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4FAC-DB44-4ECF-B796-4FDF362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11FAE-2F08-415B-88B2-5C96C3D7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C7C79-9474-4890-BB53-0782065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6396-C67C-444C-875E-0652E87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E99-9CF4-49E9-B8AF-37560B5A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DC5-552D-486A-ABC5-39C8F940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0F5A8-B60A-4F8E-ACC5-AE4190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D5287-FFA8-40F3-A051-AF0D72E0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6F7C3-9E85-474F-AEE6-68423124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CD8A5-487D-47D4-818F-07B652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BFC-2A31-4EF7-9A3B-0C88A797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793A-592C-495F-BD42-0C2F932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8D03-2203-44C5-8FC8-75EB72EB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36CE6-8466-49AC-9033-961CCFB5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F6F19-7AC4-4987-9461-1C91993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2F0B-438A-4584-B3CF-AE68CA2C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20429-4DC5-4422-9E68-086C332A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69B89-8304-42B3-920A-D2DD5AB9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A33BD-8C07-4A5F-BA90-9F97C557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1E4-F483-471B-8629-8B322388204E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D0B6D-A291-456C-A9B6-FDE34F67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DA7F-4B22-4282-8494-FCE9630D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6973-F17F-4AEC-A299-6F51CB126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***@***.(com,ne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aa@aaa.com" TargetMode="External"/><Relationship Id="rId4" Type="http://schemas.openxmlformats.org/officeDocument/2006/relationships/hyperlink" Target="mailto:***@***.(com,ne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62E2-512B-44AC-8C1B-967F9BC888DB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제주 </a:t>
            </a:r>
            <a:r>
              <a:rPr lang="ko-KR" altLang="en-US" sz="3200" dirty="0" err="1"/>
              <a:t>관광비앤비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프로젝트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476BAE-3B4E-47D0-8DC1-943666F5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9651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2022-03-26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724"/>
              </p:ext>
            </p:extLst>
          </p:nvPr>
        </p:nvGraphicFramePr>
        <p:xfrm>
          <a:off x="343988" y="911254"/>
          <a:ext cx="11543210" cy="4175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53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로그인이 된 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9366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숙박 시설 이름이나 숙박 시설의 주소를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3800"/>
                  </a:ext>
                </a:extLst>
              </a:tr>
              <a:tr h="7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기간 동안과 숙박 시설에 예약을 하고 금액을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1106"/>
                  </a:ext>
                </a:extLst>
              </a:tr>
              <a:tr h="7283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UI-W-1213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 전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283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UI-W-1214</a:t>
                      </a:r>
                      <a:endParaRPr lang="ko-KR" altLang="en-US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 날짜 변경과 예약 취소 후 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7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4718399" y="4066806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277436" y="560373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256826" y="441052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>
            <a:off x="7328132" y="4916953"/>
            <a:ext cx="119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5355794"/>
            <a:chOff x="1196766" y="919169"/>
            <a:chExt cx="2571224" cy="53557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5316682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B881BA-4D16-44D3-931C-1847D6A66F97}"/>
                </a:ext>
              </a:extLst>
            </p:cNvPr>
            <p:cNvSpPr/>
            <p:nvPr/>
          </p:nvSpPr>
          <p:spPr>
            <a:xfrm>
              <a:off x="1511353" y="17324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ED1489-6D94-426A-88A2-CD82D7C25A55}"/>
                </a:ext>
              </a:extLst>
            </p:cNvPr>
            <p:cNvSpPr/>
            <p:nvPr/>
          </p:nvSpPr>
          <p:spPr>
            <a:xfrm>
              <a:off x="1509256" y="23451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9256" y="29577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0424B-3F55-45F6-907A-5FBB5546EDFC}"/>
                </a:ext>
              </a:extLst>
            </p:cNvPr>
            <p:cNvSpPr/>
            <p:nvPr/>
          </p:nvSpPr>
          <p:spPr>
            <a:xfrm>
              <a:off x="1506397" y="479567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13449" y="418303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064E61-A8BB-4AF1-9C8A-08457AB6BDEA}"/>
                </a:ext>
              </a:extLst>
            </p:cNvPr>
            <p:cNvSpPr/>
            <p:nvPr/>
          </p:nvSpPr>
          <p:spPr>
            <a:xfrm>
              <a:off x="1506397" y="357039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540831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5998124" y="3475153"/>
            <a:ext cx="0" cy="6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0A7AD8-07BD-41E1-B606-C2CB5218A2DB}"/>
              </a:ext>
            </a:extLst>
          </p:cNvPr>
          <p:cNvGrpSpPr/>
          <p:nvPr/>
        </p:nvGrpSpPr>
        <p:grpSpPr>
          <a:xfrm>
            <a:off x="8524960" y="3672924"/>
            <a:ext cx="2567030" cy="1931818"/>
            <a:chOff x="5055129" y="3593639"/>
            <a:chExt cx="2567030" cy="1782913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DE0E475-A126-481B-94DF-D01A0B8B581D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아이디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비밀번호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이름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이메일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연락처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생년월일을 입력해 주세요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547F92-5C5C-454B-BBF8-CDE4A1CBB8E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AA1640-FC9C-4CA0-9785-C0CD76A002CA}"/>
              </a:ext>
            </a:extLst>
          </p:cNvPr>
          <p:cNvCxnSpPr>
            <a:cxnSpLocks/>
          </p:cNvCxnSpPr>
          <p:nvPr/>
        </p:nvCxnSpPr>
        <p:spPr>
          <a:xfrm>
            <a:off x="6023265" y="5788404"/>
            <a:ext cx="0" cy="106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7701935" y="433811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6660582" y="2622551"/>
            <a:ext cx="0" cy="77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5355717" y="958281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중복확인을 누르셨나요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 flipH="1" flipV="1">
            <a:off x="4613946" y="3616857"/>
            <a:ext cx="776064" cy="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6839459" y="24663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2264308" y="48880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771570" y="4998374"/>
            <a:ext cx="1313574" cy="8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852301" y="13266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60582" y="4998374"/>
            <a:ext cx="1041353" cy="1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187102-37F3-4118-833E-18D95A7C1E42}"/>
              </a:ext>
            </a:extLst>
          </p:cNvPr>
          <p:cNvGrpSpPr/>
          <p:nvPr/>
        </p:nvGrpSpPr>
        <p:grpSpPr>
          <a:xfrm>
            <a:off x="9488788" y="2943287"/>
            <a:ext cx="2567030" cy="1782913"/>
            <a:chOff x="5055129" y="3593639"/>
            <a:chExt cx="2567030" cy="178291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DAEE4AA-08A9-4AD8-AC3D-B0CABD731803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 중복확인버튼을 눌러주세요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BA9F7FD-1F22-469A-9011-61972DADD5C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0583" y="0"/>
            <a:ext cx="1" cy="9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3A890B38-2426-4172-BCCB-459D021159FF}"/>
              </a:ext>
            </a:extLst>
          </p:cNvPr>
          <p:cNvSpPr/>
          <p:nvPr/>
        </p:nvSpPr>
        <p:spPr>
          <a:xfrm>
            <a:off x="4085144" y="415568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회원이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2669D689-A8A7-4175-856A-36C8990A0A06}"/>
              </a:ext>
            </a:extLst>
          </p:cNvPr>
          <p:cNvSpPr/>
          <p:nvPr/>
        </p:nvSpPr>
        <p:spPr>
          <a:xfrm>
            <a:off x="5555904" y="3428519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회원 검색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5B47D7-E354-4729-83A1-461ACA59E4EF}"/>
              </a:ext>
            </a:extLst>
          </p:cNvPr>
          <p:cNvCxnSpPr>
            <a:cxnSpLocks/>
          </p:cNvCxnSpPr>
          <p:nvPr/>
        </p:nvCxnSpPr>
        <p:spPr>
          <a:xfrm>
            <a:off x="8297553" y="3850815"/>
            <a:ext cx="0" cy="4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2D6595-5528-442F-9A30-312C0AD9263E}"/>
              </a:ext>
            </a:extLst>
          </p:cNvPr>
          <p:cNvGrpSpPr/>
          <p:nvPr/>
        </p:nvGrpSpPr>
        <p:grpSpPr>
          <a:xfrm>
            <a:off x="204540" y="4928647"/>
            <a:ext cx="2567030" cy="1782913"/>
            <a:chOff x="5055129" y="3593639"/>
            <a:chExt cx="2567030" cy="178291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E216766-88E1-4545-988C-D8B20443666E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중복된 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연락처입니다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964CFD2-9C90-4421-85BD-19F82B31CB2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343CAA6-05FC-4004-9F30-678B7F3D1B41}"/>
              </a:ext>
            </a:extLst>
          </p:cNvPr>
          <p:cNvSpPr txBox="1"/>
          <p:nvPr/>
        </p:nvSpPr>
        <p:spPr>
          <a:xfrm>
            <a:off x="3856399" y="464286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E9D395-60EE-4D6A-86BE-AADA93E169A0}"/>
              </a:ext>
            </a:extLst>
          </p:cNvPr>
          <p:cNvSpPr txBox="1"/>
          <p:nvPr/>
        </p:nvSpPr>
        <p:spPr>
          <a:xfrm>
            <a:off x="4826875" y="390979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CB1CC934-FC4F-49A5-BEE5-0C5D8EE0A737}"/>
              </a:ext>
            </a:extLst>
          </p:cNvPr>
          <p:cNvSpPr/>
          <p:nvPr/>
        </p:nvSpPr>
        <p:spPr>
          <a:xfrm>
            <a:off x="2718120" y="2298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84F21-8C91-4905-A3B9-DA6307367C1D}"/>
              </a:ext>
            </a:extLst>
          </p:cNvPr>
          <p:cNvSpPr txBox="1"/>
          <p:nvPr/>
        </p:nvSpPr>
        <p:spPr>
          <a:xfrm>
            <a:off x="3601127" y="20791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DE8C1-37BE-4631-A9D8-311F82A2B2C1}"/>
              </a:ext>
            </a:extLst>
          </p:cNvPr>
          <p:cNvSpPr txBox="1"/>
          <p:nvPr/>
        </p:nvSpPr>
        <p:spPr>
          <a:xfrm>
            <a:off x="2465377" y="279325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AABE73-AD6C-4D0F-AD96-32847685781A}"/>
              </a:ext>
            </a:extLst>
          </p:cNvPr>
          <p:cNvGrpSpPr/>
          <p:nvPr/>
        </p:nvGrpSpPr>
        <p:grpSpPr>
          <a:xfrm>
            <a:off x="183283" y="2970387"/>
            <a:ext cx="2282094" cy="1728714"/>
            <a:chOff x="5055129" y="3593639"/>
            <a:chExt cx="2567030" cy="178291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B57CDB-AA13-409B-B1BE-0075F53DFC7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아이디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3704440-5CCF-4A7F-9A61-7B517ECADDAE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A744545-0F84-4F18-B9C6-FFBEF30A3455}"/>
              </a:ext>
            </a:extLst>
          </p:cNvPr>
          <p:cNvCxnSpPr>
            <a:cxnSpLocks/>
          </p:cNvCxnSpPr>
          <p:nvPr/>
        </p:nvCxnSpPr>
        <p:spPr>
          <a:xfrm flipH="1">
            <a:off x="2449284" y="3134623"/>
            <a:ext cx="268836" cy="1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968621-4BDD-436E-AD84-A5B8CD6B51B7}"/>
              </a:ext>
            </a:extLst>
          </p:cNvPr>
          <p:cNvCxnSpPr>
            <a:cxnSpLocks/>
          </p:cNvCxnSpPr>
          <p:nvPr/>
        </p:nvCxnSpPr>
        <p:spPr>
          <a:xfrm flipV="1">
            <a:off x="4011595" y="1996580"/>
            <a:ext cx="0" cy="3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CEC1AF-E1DE-49C8-8671-04E3F39310EE}"/>
              </a:ext>
            </a:extLst>
          </p:cNvPr>
          <p:cNvCxnSpPr>
            <a:cxnSpLocks/>
          </p:cNvCxnSpPr>
          <p:nvPr/>
        </p:nvCxnSpPr>
        <p:spPr>
          <a:xfrm flipH="1">
            <a:off x="1606414" y="1695964"/>
            <a:ext cx="29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8CB785-1FA8-4E09-8289-E0545ECE6763}"/>
              </a:ext>
            </a:extLst>
          </p:cNvPr>
          <p:cNvSpPr/>
          <p:nvPr/>
        </p:nvSpPr>
        <p:spPr>
          <a:xfrm>
            <a:off x="326290" y="51397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5A99E1-507A-414E-8E82-F11619FE20B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971193" y="1808428"/>
            <a:ext cx="2801110" cy="113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43181-1CED-4B64-883F-B18D10FA888B}"/>
              </a:ext>
            </a:extLst>
          </p:cNvPr>
          <p:cNvSpPr/>
          <p:nvPr/>
        </p:nvSpPr>
        <p:spPr>
          <a:xfrm>
            <a:off x="1220597" y="1258239"/>
            <a:ext cx="2567030" cy="53103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DE8D80-BA5C-4181-9BB4-1727EA6406F3}"/>
              </a:ext>
            </a:extLst>
          </p:cNvPr>
          <p:cNvSpPr/>
          <p:nvPr/>
        </p:nvSpPr>
        <p:spPr>
          <a:xfrm>
            <a:off x="1220597" y="1219127"/>
            <a:ext cx="2571224" cy="517394"/>
          </a:xfrm>
          <a:prstGeom prst="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881BA-4D16-44D3-931C-1847D6A66F97}"/>
              </a:ext>
            </a:extLst>
          </p:cNvPr>
          <p:cNvSpPr/>
          <p:nvPr/>
        </p:nvSpPr>
        <p:spPr>
          <a:xfrm>
            <a:off x="1535184" y="20324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D1489-6D94-426A-88A2-CD82D7C25A55}"/>
              </a:ext>
            </a:extLst>
          </p:cNvPr>
          <p:cNvSpPr/>
          <p:nvPr/>
        </p:nvSpPr>
        <p:spPr>
          <a:xfrm>
            <a:off x="1533087" y="26450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22651-4125-4D34-8312-024ED433A9BE}"/>
              </a:ext>
            </a:extLst>
          </p:cNvPr>
          <p:cNvSpPr/>
          <p:nvPr/>
        </p:nvSpPr>
        <p:spPr>
          <a:xfrm>
            <a:off x="1533087" y="325771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체크박스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기억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0424B-3F55-45F6-907A-5FBB5546EDFC}"/>
              </a:ext>
            </a:extLst>
          </p:cNvPr>
          <p:cNvSpPr/>
          <p:nvPr/>
        </p:nvSpPr>
        <p:spPr>
          <a:xfrm>
            <a:off x="1533087" y="570827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AFE6D-CCE5-4449-964D-BF7C22052E6B}"/>
              </a:ext>
            </a:extLst>
          </p:cNvPr>
          <p:cNvSpPr/>
          <p:nvPr/>
        </p:nvSpPr>
        <p:spPr>
          <a:xfrm>
            <a:off x="1533087" y="509563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64E61-A8BB-4AF1-9C8A-08457AB6BDEA}"/>
              </a:ext>
            </a:extLst>
          </p:cNvPr>
          <p:cNvSpPr/>
          <p:nvPr/>
        </p:nvSpPr>
        <p:spPr>
          <a:xfrm>
            <a:off x="1533087" y="448299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760BA4-99A4-41C4-804C-5B6EF9122F7D}"/>
              </a:ext>
            </a:extLst>
          </p:cNvPr>
          <p:cNvSpPr/>
          <p:nvPr/>
        </p:nvSpPr>
        <p:spPr>
          <a:xfrm>
            <a:off x="1533087" y="3870357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4F9472-B638-4BEC-8C7E-53E8AE899DD7}"/>
              </a:ext>
            </a:extLst>
          </p:cNvPr>
          <p:cNvCxnSpPr>
            <a:cxnSpLocks/>
            <a:endCxn id="23" idx="5"/>
          </p:cNvCxnSpPr>
          <p:nvPr/>
        </p:nvCxnSpPr>
        <p:spPr>
          <a:xfrm flipV="1">
            <a:off x="6931051" y="1305274"/>
            <a:ext cx="1318184" cy="17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E656D4B-CE4A-455F-9F8A-CBA8B03C699E}"/>
              </a:ext>
            </a:extLst>
          </p:cNvPr>
          <p:cNvSpPr/>
          <p:nvPr/>
        </p:nvSpPr>
        <p:spPr>
          <a:xfrm>
            <a:off x="8162487" y="958281"/>
            <a:ext cx="2197916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회원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5E50A-9020-441C-922B-A552E7B63477}"/>
              </a:ext>
            </a:extLst>
          </p:cNvPr>
          <p:cNvCxnSpPr>
            <a:cxnSpLocks/>
          </p:cNvCxnSpPr>
          <p:nvPr/>
        </p:nvCxnSpPr>
        <p:spPr>
          <a:xfrm>
            <a:off x="9253056" y="1652266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95B1AF3-93DA-4AB8-8E7C-AA517C50C746}"/>
              </a:ext>
            </a:extLst>
          </p:cNvPr>
          <p:cNvSpPr/>
          <p:nvPr/>
        </p:nvSpPr>
        <p:spPr>
          <a:xfrm>
            <a:off x="8665827" y="2039931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55C14D-9039-4471-9E30-FCDD65A6DBD8}"/>
              </a:ext>
            </a:extLst>
          </p:cNvPr>
          <p:cNvCxnSpPr>
            <a:cxnSpLocks/>
          </p:cNvCxnSpPr>
          <p:nvPr/>
        </p:nvCxnSpPr>
        <p:spPr>
          <a:xfrm>
            <a:off x="9296397" y="3360457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8122987" y="3714400"/>
            <a:ext cx="2346819" cy="164382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회원이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091A0C-1098-4359-A1A4-280024BD7CC6}"/>
              </a:ext>
            </a:extLst>
          </p:cNvPr>
          <p:cNvCxnSpPr>
            <a:cxnSpLocks/>
          </p:cNvCxnSpPr>
          <p:nvPr/>
        </p:nvCxnSpPr>
        <p:spPr>
          <a:xfrm>
            <a:off x="9296396" y="5354334"/>
            <a:ext cx="0" cy="47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9453691" y="52223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5BBE9A-8F01-4695-BD78-019D75BFD1A0}"/>
              </a:ext>
            </a:extLst>
          </p:cNvPr>
          <p:cNvSpPr/>
          <p:nvPr/>
        </p:nvSpPr>
        <p:spPr>
          <a:xfrm>
            <a:off x="8361023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C82D5F-F5DD-4F9B-BF56-37F78ED561AD}"/>
              </a:ext>
            </a:extLst>
          </p:cNvPr>
          <p:cNvCxnSpPr>
            <a:cxnSpLocks/>
          </p:cNvCxnSpPr>
          <p:nvPr/>
        </p:nvCxnSpPr>
        <p:spPr>
          <a:xfrm flipH="1">
            <a:off x="7853489" y="6126852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7063F7-63B2-4A06-B4C1-2B574E824937}"/>
              </a:ext>
            </a:extLst>
          </p:cNvPr>
          <p:cNvSpPr/>
          <p:nvPr/>
        </p:nvSpPr>
        <p:spPr>
          <a:xfrm>
            <a:off x="5971210" y="582904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7938841" y="401841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H="1">
            <a:off x="7626986" y="4536310"/>
            <a:ext cx="49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207657-3B14-4C80-AE32-083A5609DD0E}"/>
              </a:ext>
            </a:extLst>
          </p:cNvPr>
          <p:cNvSpPr/>
          <p:nvPr/>
        </p:nvSpPr>
        <p:spPr>
          <a:xfrm>
            <a:off x="5751413" y="420308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실패 메시지 출력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945DE7-232D-48AB-8593-8A5A85D76822}"/>
              </a:ext>
            </a:extLst>
          </p:cNvPr>
          <p:cNvSpPr/>
          <p:nvPr/>
        </p:nvSpPr>
        <p:spPr>
          <a:xfrm>
            <a:off x="5066948" y="27648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버튼 클릭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5B1988-7A52-440F-A883-4F0279EED4E2}"/>
              </a:ext>
            </a:extLst>
          </p:cNvPr>
          <p:cNvCxnSpPr/>
          <p:nvPr/>
        </p:nvCxnSpPr>
        <p:spPr>
          <a:xfrm flipH="1">
            <a:off x="6002321" y="234897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361377" y="275845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250493" y="3244334"/>
            <a:ext cx="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730509" y="326208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292102"/>
            <a:chOff x="1196766" y="919169"/>
            <a:chExt cx="2571224" cy="32921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52990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7644829" y="172575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>
            <a:off x="6941888" y="2034330"/>
            <a:ext cx="688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</p:cNvCxnSpPr>
          <p:nvPr/>
        </p:nvCxnSpPr>
        <p:spPr>
          <a:xfrm>
            <a:off x="8623541" y="2328355"/>
            <a:ext cx="0" cy="4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927577" y="7556432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F2D7F85B-26E1-4DE8-9A9E-8E195152F026}"/>
              </a:ext>
            </a:extLst>
          </p:cNvPr>
          <p:cNvSpPr/>
          <p:nvPr/>
        </p:nvSpPr>
        <p:spPr>
          <a:xfrm>
            <a:off x="4927577" y="4287986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1EBFEC3F-824E-4D54-8E45-CC2EDBC7BB89}"/>
              </a:ext>
            </a:extLst>
          </p:cNvPr>
          <p:cNvSpPr/>
          <p:nvPr/>
        </p:nvSpPr>
        <p:spPr>
          <a:xfrm>
            <a:off x="5500382" y="5332545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0A403B-00D8-41DC-B460-8028C4633C87}"/>
              </a:ext>
            </a:extLst>
          </p:cNvPr>
          <p:cNvCxnSpPr>
            <a:cxnSpLocks/>
          </p:cNvCxnSpPr>
          <p:nvPr/>
        </p:nvCxnSpPr>
        <p:spPr>
          <a:xfrm>
            <a:off x="6088189" y="498197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6189741" y="6712678"/>
            <a:ext cx="0" cy="84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50493" y="787840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24EB8E-BA8C-4B27-B8E0-64A7195F1696}"/>
              </a:ext>
            </a:extLst>
          </p:cNvPr>
          <p:cNvSpPr/>
          <p:nvPr/>
        </p:nvSpPr>
        <p:spPr>
          <a:xfrm>
            <a:off x="8232073" y="926939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927577" y="787840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DFB9A-C3A4-46A7-ABE7-3A7DD026161D}"/>
              </a:ext>
            </a:extLst>
          </p:cNvPr>
          <p:cNvSpPr/>
          <p:nvPr/>
        </p:nvSpPr>
        <p:spPr>
          <a:xfrm>
            <a:off x="2159520" y="926939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찾으시는 아이디는 </a:t>
            </a:r>
            <a:r>
              <a:rPr lang="en-US" altLang="ko-KR" sz="1200" dirty="0"/>
              <a:t>000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5CFA65F-18BA-4A98-99E3-E599E60EE8BF}"/>
              </a:ext>
            </a:extLst>
          </p:cNvPr>
          <p:cNvGrpSpPr/>
          <p:nvPr/>
        </p:nvGrpSpPr>
        <p:grpSpPr>
          <a:xfrm>
            <a:off x="10284342" y="4428159"/>
            <a:ext cx="2282094" cy="1728714"/>
            <a:chOff x="5055129" y="3593639"/>
            <a:chExt cx="2567030" cy="178291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5ACA377-2BC8-41C2-B335-16C2BBBB971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C26E82-BC25-4A16-80D5-97A6836E5FE3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7AB2A08-79F5-4E7E-A28E-2055AA484CF8}"/>
              </a:ext>
            </a:extLst>
          </p:cNvPr>
          <p:cNvCxnSpPr>
            <a:stCxn id="27" idx="3"/>
          </p:cNvCxnSpPr>
          <p:nvPr/>
        </p:nvCxnSpPr>
        <p:spPr>
          <a:xfrm>
            <a:off x="9885705" y="3608607"/>
            <a:ext cx="1525820" cy="820528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631746A-1E7A-46BB-AD70-D8ECBFC0C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8190" y="3605963"/>
            <a:ext cx="1273187" cy="665245"/>
          </a:xfrm>
          <a:prstGeom prst="bentConnector3">
            <a:avLst>
              <a:gd name="adj1" fmla="val 1001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16C851C-74D2-48D9-897B-4528235508A0}"/>
              </a:ext>
            </a:extLst>
          </p:cNvPr>
          <p:cNvCxnSpPr>
            <a:stCxn id="34" idx="3"/>
          </p:cNvCxnSpPr>
          <p:nvPr/>
        </p:nvCxnSpPr>
        <p:spPr>
          <a:xfrm>
            <a:off x="7451905" y="8406580"/>
            <a:ext cx="1715541" cy="850147"/>
          </a:xfrm>
          <a:prstGeom prst="bentConnector3">
            <a:avLst>
              <a:gd name="adj1" fmla="val 992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3918422-A221-4101-B7DB-85AF53739613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3094893" y="8406579"/>
            <a:ext cx="1832685" cy="850147"/>
          </a:xfrm>
          <a:prstGeom prst="bent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2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4700903" y="-6242808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5632081" y="-5647189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4696707" y="-52738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3191" y="-4976069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822330" y="-6091231"/>
            <a:ext cx="2571224" cy="4100938"/>
            <a:chOff x="1196766" y="919169"/>
            <a:chExt cx="2571224" cy="41009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0"/>
              <a:ext cx="2567030" cy="40618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찾기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 flipH="1">
            <a:off x="5300318" y="-1366092"/>
            <a:ext cx="2146" cy="39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5354433" y="-14794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BF272C-31CE-4264-A45C-0774D9B61392}"/>
              </a:ext>
            </a:extLst>
          </p:cNvPr>
          <p:cNvSpPr/>
          <p:nvPr/>
        </p:nvSpPr>
        <p:spPr>
          <a:xfrm>
            <a:off x="1132051" y="-2876643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1694556" y="201079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 확인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F69320DF-690E-4CC1-8D90-06FC64A117F9}"/>
              </a:ext>
            </a:extLst>
          </p:cNvPr>
          <p:cNvSpPr/>
          <p:nvPr/>
        </p:nvSpPr>
        <p:spPr>
          <a:xfrm>
            <a:off x="6986941" y="-4251941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12259E-F019-4F8D-AA7C-C0C3A7368680}"/>
              </a:ext>
            </a:extLst>
          </p:cNvPr>
          <p:cNvSpPr txBox="1"/>
          <p:nvPr/>
        </p:nvSpPr>
        <p:spPr>
          <a:xfrm>
            <a:off x="6876057" y="-3766066"/>
            <a:ext cx="2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1BDDFB-C9C5-4882-88A2-0F2568E17292}"/>
              </a:ext>
            </a:extLst>
          </p:cNvPr>
          <p:cNvSpPr txBox="1"/>
          <p:nvPr/>
        </p:nvSpPr>
        <p:spPr>
          <a:xfrm>
            <a:off x="9356073" y="-374831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8E78EF-15BC-47E7-A11F-8258F48B42C5}"/>
              </a:ext>
            </a:extLst>
          </p:cNvPr>
          <p:cNvSpPr/>
          <p:nvPr/>
        </p:nvSpPr>
        <p:spPr>
          <a:xfrm>
            <a:off x="7270393" y="-528464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버튼 클릭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014029-A994-4AB9-8015-C6CB2BE8032F}"/>
              </a:ext>
            </a:extLst>
          </p:cNvPr>
          <p:cNvCxnSpPr>
            <a:cxnSpLocks/>
          </p:cNvCxnSpPr>
          <p:nvPr/>
        </p:nvCxnSpPr>
        <p:spPr>
          <a:xfrm>
            <a:off x="6567452" y="-4976070"/>
            <a:ext cx="688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562537-6C2E-4798-9A71-EBC7296C5DD5}"/>
              </a:ext>
            </a:extLst>
          </p:cNvPr>
          <p:cNvCxnSpPr>
            <a:cxnSpLocks/>
          </p:cNvCxnSpPr>
          <p:nvPr/>
        </p:nvCxnSpPr>
        <p:spPr>
          <a:xfrm>
            <a:off x="8249105" y="-4682045"/>
            <a:ext cx="0" cy="4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FCA31DA1-6AE9-4975-A3E4-D558B3558810}"/>
              </a:ext>
            </a:extLst>
          </p:cNvPr>
          <p:cNvSpPr/>
          <p:nvPr/>
        </p:nvSpPr>
        <p:spPr>
          <a:xfrm>
            <a:off x="4553141" y="-2722414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동일 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 검색</a:t>
            </a:r>
          </a:p>
        </p:txBody>
      </p:sp>
      <p:sp>
        <p:nvSpPr>
          <p:cNvPr id="75" name="원통형 74">
            <a:extLst>
              <a:ext uri="{FF2B5EF4-FFF2-40B4-BE49-F238E27FC236}">
                <a16:creationId xmlns:a16="http://schemas.microsoft.com/office/drawing/2014/main" id="{4E6E35BE-E518-48C7-8813-69CD90E724EE}"/>
              </a:ext>
            </a:extLst>
          </p:cNvPr>
          <p:cNvSpPr/>
          <p:nvPr/>
        </p:nvSpPr>
        <p:spPr>
          <a:xfrm>
            <a:off x="5125946" y="-1677855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8B895E-9DD6-477B-A352-4E9272C2E714}"/>
              </a:ext>
            </a:extLst>
          </p:cNvPr>
          <p:cNvCxnSpPr>
            <a:cxnSpLocks/>
          </p:cNvCxnSpPr>
          <p:nvPr/>
        </p:nvCxnSpPr>
        <p:spPr>
          <a:xfrm>
            <a:off x="5713753" y="-202842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EFEDE-BCA9-42B3-9E38-A086A9AFCB80}"/>
              </a:ext>
            </a:extLst>
          </p:cNvPr>
          <p:cNvGrpSpPr/>
          <p:nvPr/>
        </p:nvGrpSpPr>
        <p:grpSpPr>
          <a:xfrm>
            <a:off x="9909906" y="-2582241"/>
            <a:ext cx="2282094" cy="1728714"/>
            <a:chOff x="5055129" y="3593639"/>
            <a:chExt cx="2567030" cy="178291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81ED36D-0B49-47D5-B548-678AE20D2CCC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D9C9A69-D022-44EB-9CC0-E2178EC6E437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BBFD788-ABFD-4292-89F5-748DE3581B4C}"/>
              </a:ext>
            </a:extLst>
          </p:cNvPr>
          <p:cNvCxnSpPr>
            <a:stCxn id="68" idx="3"/>
          </p:cNvCxnSpPr>
          <p:nvPr/>
        </p:nvCxnSpPr>
        <p:spPr>
          <a:xfrm>
            <a:off x="9511269" y="-3401793"/>
            <a:ext cx="1525820" cy="820528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367EEE7-A56B-411F-AD22-FE692A49BE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3754" y="-3404437"/>
            <a:ext cx="1273187" cy="665245"/>
          </a:xfrm>
          <a:prstGeom prst="bentConnector3">
            <a:avLst>
              <a:gd name="adj1" fmla="val 1001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9242538-B2C0-45CD-A573-CF04526737D5}"/>
              </a:ext>
            </a:extLst>
          </p:cNvPr>
          <p:cNvSpPr/>
          <p:nvPr/>
        </p:nvSpPr>
        <p:spPr>
          <a:xfrm>
            <a:off x="4462613" y="29783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정보가 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613D9A-7CC6-43AF-894A-90D57E5656A6}"/>
              </a:ext>
            </a:extLst>
          </p:cNvPr>
          <p:cNvSpPr txBox="1"/>
          <p:nvPr/>
        </p:nvSpPr>
        <p:spPr>
          <a:xfrm>
            <a:off x="6785529" y="61980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8B6326-104A-4ED7-ABEE-55AA8748B365}"/>
              </a:ext>
            </a:extLst>
          </p:cNvPr>
          <p:cNvSpPr/>
          <p:nvPr/>
        </p:nvSpPr>
        <p:spPr>
          <a:xfrm>
            <a:off x="7767109" y="201079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일치하는 정보가 없습니다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 출력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47E474-85EC-4A0A-A4B2-BB0F20D8DAA0}"/>
              </a:ext>
            </a:extLst>
          </p:cNvPr>
          <p:cNvSpPr txBox="1"/>
          <p:nvPr/>
        </p:nvSpPr>
        <p:spPr>
          <a:xfrm>
            <a:off x="4462613" y="619808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AAA35A-AD3C-465F-8825-C9AB72E32293}"/>
              </a:ext>
            </a:extLst>
          </p:cNvPr>
          <p:cNvCxnSpPr>
            <a:stCxn id="82" idx="3"/>
          </p:cNvCxnSpPr>
          <p:nvPr/>
        </p:nvCxnSpPr>
        <p:spPr>
          <a:xfrm>
            <a:off x="6986941" y="1147986"/>
            <a:ext cx="1715541" cy="850147"/>
          </a:xfrm>
          <a:prstGeom prst="bentConnector3">
            <a:avLst>
              <a:gd name="adj1" fmla="val 992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7F5B1D6-2987-4DB7-ACFB-8F5372805FD9}"/>
              </a:ext>
            </a:extLst>
          </p:cNvPr>
          <p:cNvCxnSpPr>
            <a:stCxn id="82" idx="1"/>
          </p:cNvCxnSpPr>
          <p:nvPr/>
        </p:nvCxnSpPr>
        <p:spPr>
          <a:xfrm rot="10800000" flipV="1">
            <a:off x="2629929" y="1147985"/>
            <a:ext cx="1832685" cy="850147"/>
          </a:xfrm>
          <a:prstGeom prst="bent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B0D75C8-9FF9-4495-9CD0-199627076FA7}"/>
              </a:ext>
            </a:extLst>
          </p:cNvPr>
          <p:cNvCxnSpPr>
            <a:stCxn id="75" idx="3"/>
            <a:endCxn id="82" idx="0"/>
          </p:cNvCxnSpPr>
          <p:nvPr/>
        </p:nvCxnSpPr>
        <p:spPr>
          <a:xfrm>
            <a:off x="5721564" y="-357329"/>
            <a:ext cx="3213" cy="65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9D04346-C721-4DA2-9175-6754BD7BB8C6}"/>
              </a:ext>
            </a:extLst>
          </p:cNvPr>
          <p:cNvSpPr/>
          <p:nvPr/>
        </p:nvSpPr>
        <p:spPr>
          <a:xfrm>
            <a:off x="4751020" y="2815347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4573FD6-FC8F-499F-80C7-CFADC0279AAD}"/>
              </a:ext>
            </a:extLst>
          </p:cNvPr>
          <p:cNvCxnSpPr>
            <a:stCxn id="130" idx="2"/>
          </p:cNvCxnSpPr>
          <p:nvPr/>
        </p:nvCxnSpPr>
        <p:spPr>
          <a:xfrm flipH="1">
            <a:off x="5682198" y="3410966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9FDA05A-EEE8-41D4-8C1D-0AD692EF45E0}"/>
              </a:ext>
            </a:extLst>
          </p:cNvPr>
          <p:cNvSpPr/>
          <p:nvPr/>
        </p:nvSpPr>
        <p:spPr>
          <a:xfrm>
            <a:off x="4746824" y="378427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DFB23A1-0D23-4EB0-B294-54F2A6D374F2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3463308" y="4082086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3FD519C5-4B6F-49E2-947B-23560197E614}"/>
              </a:ext>
            </a:extLst>
          </p:cNvPr>
          <p:cNvSpPr/>
          <p:nvPr/>
        </p:nvSpPr>
        <p:spPr>
          <a:xfrm>
            <a:off x="6741397" y="4887513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FEEE282-05AA-4E1F-841A-9C0CB485F061}"/>
              </a:ext>
            </a:extLst>
          </p:cNvPr>
          <p:cNvSpPr txBox="1"/>
          <p:nvPr/>
        </p:nvSpPr>
        <p:spPr>
          <a:xfrm>
            <a:off x="6580697" y="5405256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9E81B21-3480-494F-94E6-932044C9E1A9}"/>
              </a:ext>
            </a:extLst>
          </p:cNvPr>
          <p:cNvSpPr txBox="1"/>
          <p:nvPr/>
        </p:nvSpPr>
        <p:spPr>
          <a:xfrm>
            <a:off x="9158683" y="538758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A358687-2EBA-4E68-9898-B5D29FDCAADE}"/>
              </a:ext>
            </a:extLst>
          </p:cNvPr>
          <p:cNvGrpSpPr/>
          <p:nvPr/>
        </p:nvGrpSpPr>
        <p:grpSpPr>
          <a:xfrm>
            <a:off x="872447" y="2966924"/>
            <a:ext cx="2571224" cy="3301748"/>
            <a:chOff x="1196766" y="919169"/>
            <a:chExt cx="2571224" cy="3301748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81F656D-5EE7-4AD0-AE5E-329F185140E8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4A55C7-7F30-43DF-8725-D7341F0E93BE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3D34195-2284-49B2-8A86-F5BA5FCF1059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A9483F3-1181-46C7-B17A-E3E0218AEBA4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483C052-E287-43BF-B547-C6E2683659E0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D2E84-E6FD-4584-B41B-1B7EDDBF2574}"/>
              </a:ext>
            </a:extLst>
          </p:cNvPr>
          <p:cNvSpPr/>
          <p:nvPr/>
        </p:nvSpPr>
        <p:spPr>
          <a:xfrm>
            <a:off x="-1054663" y="1036151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AF4DD3E9-3CD3-41CD-90BC-4FA9EA0F7B4C}"/>
              </a:ext>
            </a:extLst>
          </p:cNvPr>
          <p:cNvSpPr/>
          <p:nvPr/>
        </p:nvSpPr>
        <p:spPr>
          <a:xfrm>
            <a:off x="1322748" y="7876673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3D187E-CE4D-46F4-B868-AF1227978D4C}"/>
              </a:ext>
            </a:extLst>
          </p:cNvPr>
          <p:cNvSpPr txBox="1"/>
          <p:nvPr/>
        </p:nvSpPr>
        <p:spPr>
          <a:xfrm>
            <a:off x="6408141" y="686274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93C5CF-85A5-4B54-8511-20DAF9369EDA}"/>
              </a:ext>
            </a:extLst>
          </p:cNvPr>
          <p:cNvSpPr txBox="1"/>
          <p:nvPr/>
        </p:nvSpPr>
        <p:spPr>
          <a:xfrm>
            <a:off x="3925889" y="686274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2143486-A2C4-48E3-BB37-563B2E315AAA}"/>
              </a:ext>
            </a:extLst>
          </p:cNvPr>
          <p:cNvSpPr/>
          <p:nvPr/>
        </p:nvSpPr>
        <p:spPr>
          <a:xfrm>
            <a:off x="-1054663" y="935387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7F98F57-C415-4F4F-A3EF-F9E63637A09D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686393" y="2047755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5C3EAB-5775-491D-A7AC-751EE9205EBE}"/>
              </a:ext>
            </a:extLst>
          </p:cNvPr>
          <p:cNvSpPr/>
          <p:nvPr/>
        </p:nvSpPr>
        <p:spPr>
          <a:xfrm>
            <a:off x="9803726" y="645155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1158D3E-503A-494E-BD5C-70C0D0024D33}"/>
              </a:ext>
            </a:extLst>
          </p:cNvPr>
          <p:cNvGrpSpPr/>
          <p:nvPr/>
        </p:nvGrpSpPr>
        <p:grpSpPr>
          <a:xfrm>
            <a:off x="-1107584" y="11788863"/>
            <a:ext cx="2037548" cy="1512278"/>
            <a:chOff x="4916889" y="3593639"/>
            <a:chExt cx="2567030" cy="1782913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E9F2C5C0-0060-4772-9016-34256BC3EC62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C9868A0-5966-41F8-969D-D914D7430E6C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DE605B25-7DCA-4545-BB36-4A355DE2CC1E}"/>
              </a:ext>
            </a:extLst>
          </p:cNvPr>
          <p:cNvSpPr/>
          <p:nvPr/>
        </p:nvSpPr>
        <p:spPr>
          <a:xfrm>
            <a:off x="4032285" y="637583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2C3187-3978-4A75-81A9-E42D92C85547}"/>
              </a:ext>
            </a:extLst>
          </p:cNvPr>
          <p:cNvSpPr txBox="1"/>
          <p:nvPr/>
        </p:nvSpPr>
        <p:spPr>
          <a:xfrm>
            <a:off x="1360179" y="827481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3E38A5B-9B6C-4625-BD0E-5066F9CC734A}"/>
              </a:ext>
            </a:extLst>
          </p:cNvPr>
          <p:cNvCxnSpPr>
            <a:cxnSpLocks/>
          </p:cNvCxnSpPr>
          <p:nvPr/>
        </p:nvCxnSpPr>
        <p:spPr>
          <a:xfrm>
            <a:off x="-119290" y="9949492"/>
            <a:ext cx="0" cy="4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02B741-A002-461C-9FDA-F55BBC3418E2}"/>
              </a:ext>
            </a:extLst>
          </p:cNvPr>
          <p:cNvSpPr txBox="1"/>
          <p:nvPr/>
        </p:nvSpPr>
        <p:spPr>
          <a:xfrm>
            <a:off x="3615497" y="830323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74582A1-E854-4B94-B013-278C380A1917}"/>
              </a:ext>
            </a:extLst>
          </p:cNvPr>
          <p:cNvCxnSpPr>
            <a:cxnSpLocks/>
          </p:cNvCxnSpPr>
          <p:nvPr/>
        </p:nvCxnSpPr>
        <p:spPr>
          <a:xfrm>
            <a:off x="929964" y="12566660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2317B17-A556-43E1-8B03-E25A168334A5}"/>
              </a:ext>
            </a:extLst>
          </p:cNvPr>
          <p:cNvSpPr/>
          <p:nvPr/>
        </p:nvSpPr>
        <p:spPr>
          <a:xfrm>
            <a:off x="1353228" y="12268850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6C363A3-E317-4FBB-B8A7-7AEE8D7FA64E}"/>
              </a:ext>
            </a:extLst>
          </p:cNvPr>
          <p:cNvCxnSpPr>
            <a:stCxn id="134" idx="3"/>
          </p:cNvCxnSpPr>
          <p:nvPr/>
        </p:nvCxnSpPr>
        <p:spPr>
          <a:xfrm>
            <a:off x="9265725" y="5737661"/>
            <a:ext cx="1446173" cy="713891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C2B1A31-3C8C-4802-8C69-BA2F2A1942DC}"/>
              </a:ext>
            </a:extLst>
          </p:cNvPr>
          <p:cNvCxnSpPr/>
          <p:nvPr/>
        </p:nvCxnSpPr>
        <p:spPr>
          <a:xfrm rot="10800000" flipV="1">
            <a:off x="5308505" y="5737660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3021CA2-EFA2-4015-A385-1E5CA656E62B}"/>
              </a:ext>
            </a:extLst>
          </p:cNvPr>
          <p:cNvCxnSpPr/>
          <p:nvPr/>
        </p:nvCxnSpPr>
        <p:spPr>
          <a:xfrm>
            <a:off x="6642018" y="7210355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7ED6E55-09D3-4C23-BB45-DC4282CBAEB9}"/>
              </a:ext>
            </a:extLst>
          </p:cNvPr>
          <p:cNvSpPr/>
          <p:nvPr/>
        </p:nvSpPr>
        <p:spPr>
          <a:xfrm>
            <a:off x="7366593" y="779919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ECB3AB47-D426-4592-9408-09ABD2E75765}"/>
              </a:ext>
            </a:extLst>
          </p:cNvPr>
          <p:cNvCxnSpPr/>
          <p:nvPr/>
        </p:nvCxnSpPr>
        <p:spPr>
          <a:xfrm rot="10800000" flipV="1">
            <a:off x="2586691" y="7237409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FB069F4B-D05F-4B9B-845C-E82741E9AAB1}"/>
              </a:ext>
            </a:extLst>
          </p:cNvPr>
          <p:cNvCxnSpPr/>
          <p:nvPr/>
        </p:nvCxnSpPr>
        <p:spPr>
          <a:xfrm>
            <a:off x="3840062" y="8723189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ADECB467-5C53-4008-B4E0-30F2D9A3050A}"/>
              </a:ext>
            </a:extLst>
          </p:cNvPr>
          <p:cNvCxnSpPr/>
          <p:nvPr/>
        </p:nvCxnSpPr>
        <p:spPr>
          <a:xfrm rot="10800000" flipV="1">
            <a:off x="-119290" y="8723189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2B7615F-71FC-4283-9258-55F9F1F7E703}"/>
              </a:ext>
            </a:extLst>
          </p:cNvPr>
          <p:cNvSpPr/>
          <p:nvPr/>
        </p:nvSpPr>
        <p:spPr>
          <a:xfrm>
            <a:off x="4513220" y="929357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A15CC9E-8C2C-4664-83BE-EEB360C9DCBE}"/>
              </a:ext>
            </a:extLst>
          </p:cNvPr>
          <p:cNvCxnSpPr>
            <a:cxnSpLocks/>
          </p:cNvCxnSpPr>
          <p:nvPr/>
        </p:nvCxnSpPr>
        <p:spPr>
          <a:xfrm>
            <a:off x="-88810" y="10957133"/>
            <a:ext cx="0" cy="8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2A4F9A-3DAD-4F37-B95B-228A2777B0E8}"/>
              </a:ext>
            </a:extLst>
          </p:cNvPr>
          <p:cNvCxnSpPr>
            <a:cxnSpLocks/>
          </p:cNvCxnSpPr>
          <p:nvPr/>
        </p:nvCxnSpPr>
        <p:spPr>
          <a:xfrm>
            <a:off x="6636111" y="4093330"/>
            <a:ext cx="1295292" cy="807971"/>
          </a:xfrm>
          <a:prstGeom prst="bentConnector3">
            <a:avLst>
              <a:gd name="adj1" fmla="val 1017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6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279076" y="265687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118376" y="317462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696362" y="315694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-516984" y="81308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1860427" y="5646038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540628" y="2326055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6945820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463568" y="463210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-516984" y="712323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10341405" y="4220917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-600385" y="9558228"/>
            <a:ext cx="2037548" cy="1512278"/>
            <a:chOff x="491688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491688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5955462" y="3743719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4569964" y="4145200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1897858" y="604418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418389" y="7718857"/>
            <a:ext cx="0" cy="4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4153176" y="607260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1437163" y="10336025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1860427" y="1003821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02FEC2-50F6-422A-B290-97B98F5E49F3}"/>
              </a:ext>
            </a:extLst>
          </p:cNvPr>
          <p:cNvCxnSpPr>
            <a:stCxn id="27" idx="3"/>
          </p:cNvCxnSpPr>
          <p:nvPr/>
        </p:nvCxnSpPr>
        <p:spPr>
          <a:xfrm>
            <a:off x="9803404" y="3507026"/>
            <a:ext cx="1446173" cy="713891"/>
          </a:xfrm>
          <a:prstGeom prst="bentConnector3">
            <a:avLst>
              <a:gd name="adj1" fmla="val 100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3AD30-AEDE-422C-8578-F80162307C15}"/>
              </a:ext>
            </a:extLst>
          </p:cNvPr>
          <p:cNvCxnSpPr/>
          <p:nvPr/>
        </p:nvCxnSpPr>
        <p:spPr>
          <a:xfrm rot="10800000" flipV="1">
            <a:off x="5846184" y="3507025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E926A53-292B-4297-8FC4-4CCA5DE07981}"/>
              </a:ext>
            </a:extLst>
          </p:cNvPr>
          <p:cNvCxnSpPr/>
          <p:nvPr/>
        </p:nvCxnSpPr>
        <p:spPr>
          <a:xfrm>
            <a:off x="7179697" y="4979720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ADBE25-3E09-4631-BE30-D4B383E1DF40}"/>
              </a:ext>
            </a:extLst>
          </p:cNvPr>
          <p:cNvSpPr/>
          <p:nvPr/>
        </p:nvSpPr>
        <p:spPr>
          <a:xfrm>
            <a:off x="7904272" y="5568560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E34D982-FEA6-4E55-BB84-01A6534DD632}"/>
              </a:ext>
            </a:extLst>
          </p:cNvPr>
          <p:cNvCxnSpPr/>
          <p:nvPr/>
        </p:nvCxnSpPr>
        <p:spPr>
          <a:xfrm rot="10800000" flipV="1">
            <a:off x="3124370" y="500677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4899970-70CF-44C0-8B24-CA6FC971A8C3}"/>
              </a:ext>
            </a:extLst>
          </p:cNvPr>
          <p:cNvCxnSpPr/>
          <p:nvPr/>
        </p:nvCxnSpPr>
        <p:spPr>
          <a:xfrm>
            <a:off x="4377741" y="6492554"/>
            <a:ext cx="1628775" cy="588840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CF108A-BAC3-43D4-A43F-71CB75E378F6}"/>
              </a:ext>
            </a:extLst>
          </p:cNvPr>
          <p:cNvCxnSpPr/>
          <p:nvPr/>
        </p:nvCxnSpPr>
        <p:spPr>
          <a:xfrm rot="10800000" flipV="1">
            <a:off x="418389" y="6492554"/>
            <a:ext cx="1442038" cy="638175"/>
          </a:xfrm>
          <a:prstGeom prst="bentConnector3">
            <a:avLst>
              <a:gd name="adj1" fmla="val 100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186F7B-D02A-433C-AFDE-4752607D35A3}"/>
              </a:ext>
            </a:extLst>
          </p:cNvPr>
          <p:cNvSpPr/>
          <p:nvPr/>
        </p:nvSpPr>
        <p:spPr>
          <a:xfrm>
            <a:off x="5050899" y="706293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4912F79-48BB-4BFB-87CB-7F50AEC8FB5B}"/>
              </a:ext>
            </a:extLst>
          </p:cNvPr>
          <p:cNvCxnSpPr>
            <a:cxnSpLocks/>
          </p:cNvCxnSpPr>
          <p:nvPr/>
        </p:nvCxnSpPr>
        <p:spPr>
          <a:xfrm>
            <a:off x="418389" y="8726498"/>
            <a:ext cx="0" cy="8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3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609921" y="1939409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8496920" y="350598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8996964" y="176187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6843FE-4B8D-47F3-97F6-0D61A94D4FFE}"/>
              </a:ext>
            </a:extLst>
          </p:cNvPr>
          <p:cNvCxnSpPr>
            <a:cxnSpLocks/>
          </p:cNvCxnSpPr>
          <p:nvPr/>
        </p:nvCxnSpPr>
        <p:spPr>
          <a:xfrm flipV="1">
            <a:off x="8867661" y="1592748"/>
            <a:ext cx="439695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3301748"/>
            <a:chOff x="1196766" y="919169"/>
            <a:chExt cx="2571224" cy="33017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3262636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BAFE6D-CCE5-4449-964D-BF7C22052E6B}"/>
                </a:ext>
              </a:extLst>
            </p:cNvPr>
            <p:cNvSpPr/>
            <p:nvPr/>
          </p:nvSpPr>
          <p:spPr>
            <a:xfrm>
              <a:off x="1506487" y="25449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새 비밀번호 확인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06487" y="3357925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변경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5062751" y="2879534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5998124" y="2332140"/>
            <a:ext cx="8392" cy="5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6EF4E-8858-4BB3-B719-00B776504A4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3497" y="2789557"/>
            <a:ext cx="676424" cy="3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7609921" y="3958707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863696" y="3625011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BD8D9F-BB5D-4EC9-8DB7-4E76A63E2686}"/>
              </a:ext>
            </a:extLst>
          </p:cNvPr>
          <p:cNvCxnSpPr>
            <a:cxnSpLocks/>
          </p:cNvCxnSpPr>
          <p:nvPr/>
        </p:nvCxnSpPr>
        <p:spPr>
          <a:xfrm>
            <a:off x="9556744" y="5196032"/>
            <a:ext cx="450010" cy="3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9386642" y="517588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7387613" y="4465053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 flipH="1">
            <a:off x="5914239" y="4808854"/>
            <a:ext cx="170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4A70CF-0A44-4199-8E0A-001015FC3A7A}"/>
              </a:ext>
            </a:extLst>
          </p:cNvPr>
          <p:cNvSpPr/>
          <p:nvPr/>
        </p:nvSpPr>
        <p:spPr>
          <a:xfrm>
            <a:off x="806520" y="45074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활성화 상태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CAC8523-2E50-4099-8CCD-15B8C543DF6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10712" y="0"/>
            <a:ext cx="0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D9A80-35E8-438C-8B72-31EA3E858A43}"/>
              </a:ext>
            </a:extLst>
          </p:cNvPr>
          <p:cNvSpPr/>
          <p:nvPr/>
        </p:nvSpPr>
        <p:spPr>
          <a:xfrm>
            <a:off x="9307356" y="10364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558ABC-C88D-4202-9733-66CD4C93CC25}"/>
              </a:ext>
            </a:extLst>
          </p:cNvPr>
          <p:cNvGrpSpPr/>
          <p:nvPr/>
        </p:nvGrpSpPr>
        <p:grpSpPr>
          <a:xfrm>
            <a:off x="726731" y="5288967"/>
            <a:ext cx="2037548" cy="1512278"/>
            <a:chOff x="5055129" y="3593639"/>
            <a:chExt cx="2567030" cy="178291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5340A6-F4B2-416B-969D-9296428F427B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 변경이 성공적으로 되었습니다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FF5417-EFB1-4C88-8E74-C9F7786F50F0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2A42390-0689-4CE0-A751-BFA446180D1B}"/>
              </a:ext>
            </a:extLst>
          </p:cNvPr>
          <p:cNvSpPr/>
          <p:nvPr/>
        </p:nvSpPr>
        <p:spPr>
          <a:xfrm>
            <a:off x="3304506" y="3955142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3D9046-749B-427C-9D2A-6AA8AC393A19}"/>
              </a:ext>
            </a:extLst>
          </p:cNvPr>
          <p:cNvCxnSpPr>
            <a:cxnSpLocks/>
          </p:cNvCxnSpPr>
          <p:nvPr/>
        </p:nvCxnSpPr>
        <p:spPr>
          <a:xfrm flipH="1">
            <a:off x="2676088" y="4789003"/>
            <a:ext cx="628418" cy="1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48ED1E-DB05-46F1-AEEE-4CC03A4C623B}"/>
              </a:ext>
            </a:extLst>
          </p:cNvPr>
          <p:cNvSpPr txBox="1"/>
          <p:nvPr/>
        </p:nvSpPr>
        <p:spPr>
          <a:xfrm>
            <a:off x="3149310" y="443342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5764827" y="556972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 버튼이 비활성화 상태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DE90E-2E56-4B96-A87D-BDC48023CD70}"/>
              </a:ext>
            </a:extLst>
          </p:cNvPr>
          <p:cNvCxnSpPr>
            <a:cxnSpLocks/>
          </p:cNvCxnSpPr>
          <p:nvPr/>
        </p:nvCxnSpPr>
        <p:spPr>
          <a:xfrm>
            <a:off x="5263713" y="5238906"/>
            <a:ext cx="501114" cy="3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432DC4-A869-45BD-8533-0A4CA5919E2B}"/>
              </a:ext>
            </a:extLst>
          </p:cNvPr>
          <p:cNvCxnSpPr>
            <a:cxnSpLocks/>
          </p:cNvCxnSpPr>
          <p:nvPr/>
        </p:nvCxnSpPr>
        <p:spPr>
          <a:xfrm>
            <a:off x="1741893" y="5103098"/>
            <a:ext cx="0" cy="18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618207-B678-40AC-83E2-4F726E505670}"/>
              </a:ext>
            </a:extLst>
          </p:cNvPr>
          <p:cNvGrpSpPr/>
          <p:nvPr/>
        </p:nvGrpSpPr>
        <p:grpSpPr>
          <a:xfrm>
            <a:off x="10021660" y="5196032"/>
            <a:ext cx="2037548" cy="1512278"/>
            <a:chOff x="5055129" y="3593639"/>
            <a:chExt cx="2567030" cy="178291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EEC62AF-6F21-4F63-9481-8067E6BF6007}"/>
                </a:ext>
              </a:extLst>
            </p:cNvPr>
            <p:cNvSpPr/>
            <p:nvPr/>
          </p:nvSpPr>
          <p:spPr>
            <a:xfrm>
              <a:off x="5055129" y="3593639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400" dirty="0"/>
                <a:t>비밀번호가 일치하지 않습니다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1B81713-7256-4AC4-8A8A-D4E370C824CC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A2D9CA3-3B4A-4821-83E9-EE03445B06D5}"/>
              </a:ext>
            </a:extLst>
          </p:cNvPr>
          <p:cNvSpPr txBox="1"/>
          <p:nvPr/>
        </p:nvSpPr>
        <p:spPr>
          <a:xfrm>
            <a:off x="5373945" y="5014329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EE1F4D-7CD5-4DAE-B294-56EA7F18A78C}"/>
              </a:ext>
            </a:extLst>
          </p:cNvPr>
          <p:cNvCxnSpPr>
            <a:cxnSpLocks/>
          </p:cNvCxnSpPr>
          <p:nvPr/>
        </p:nvCxnSpPr>
        <p:spPr>
          <a:xfrm>
            <a:off x="2764279" y="6044182"/>
            <a:ext cx="38503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3164216" y="5798279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426997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2034331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7397031" y="2675941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7465311" y="297521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679247" y="295408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21ECB8-324E-4B73-8CE6-DA43BE5018A7}"/>
              </a:ext>
            </a:extLst>
          </p:cNvPr>
          <p:cNvGrpSpPr/>
          <p:nvPr/>
        </p:nvGrpSpPr>
        <p:grpSpPr>
          <a:xfrm>
            <a:off x="1196766" y="919169"/>
            <a:ext cx="2571224" cy="2445226"/>
            <a:chOff x="1196766" y="919169"/>
            <a:chExt cx="2571224" cy="24452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C43181-1CED-4B64-883F-B18D10FA888B}"/>
                </a:ext>
              </a:extLst>
            </p:cNvPr>
            <p:cNvSpPr/>
            <p:nvPr/>
          </p:nvSpPr>
          <p:spPr>
            <a:xfrm>
              <a:off x="1196766" y="958281"/>
              <a:ext cx="2567030" cy="2406114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E8D80-BA5C-4181-9BB4-1727EA6406F3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22651-4125-4D34-8312-024ED433A9BE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비밀번호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575CB0-E447-4995-A6A3-00B776DC1987}"/>
                </a:ext>
              </a:extLst>
            </p:cNvPr>
            <p:cNvSpPr/>
            <p:nvPr/>
          </p:nvSpPr>
          <p:spPr>
            <a:xfrm>
              <a:off x="1513449" y="253085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01CD3-CB22-4A11-9300-C23BD51C9B74}"/>
              </a:ext>
            </a:extLst>
          </p:cNvPr>
          <p:cNvSpPr/>
          <p:nvPr/>
        </p:nvSpPr>
        <p:spPr>
          <a:xfrm>
            <a:off x="7698005" y="17182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30EDCB5F-BE93-4B49-BDF6-A57759E5AC6B}"/>
              </a:ext>
            </a:extLst>
          </p:cNvPr>
          <p:cNvSpPr/>
          <p:nvPr/>
        </p:nvSpPr>
        <p:spPr>
          <a:xfrm>
            <a:off x="4863284" y="4310136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비밀번호가 현재 비밀번호인가요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E27BC1-8A3C-4231-9EA9-9030A7365DA4}"/>
              </a:ext>
            </a:extLst>
          </p:cNvPr>
          <p:cNvCxnSpPr>
            <a:cxnSpLocks/>
          </p:cNvCxnSpPr>
          <p:nvPr/>
        </p:nvCxnSpPr>
        <p:spPr>
          <a:xfrm>
            <a:off x="8659195" y="231385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077220" y="467445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4760751" y="467337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EEDA37-45B2-4996-B465-089343538C2F}"/>
              </a:ext>
            </a:extLst>
          </p:cNvPr>
          <p:cNvSpPr/>
          <p:nvPr/>
        </p:nvSpPr>
        <p:spPr>
          <a:xfrm>
            <a:off x="8099658" y="595992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‘</a:t>
            </a:r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.’ </a:t>
            </a:r>
            <a:r>
              <a:rPr lang="ko-KR" altLang="en-US" sz="1200" dirty="0"/>
              <a:t>출력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3E28A-A871-43F3-8E98-CBEAFFB6BCEF}"/>
              </a:ext>
            </a:extLst>
          </p:cNvPr>
          <p:cNvSpPr/>
          <p:nvPr/>
        </p:nvSpPr>
        <p:spPr>
          <a:xfrm>
            <a:off x="2588724" y="5992422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관리 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97B25F-27B8-4001-A93C-A5D9FDE773D1}"/>
              </a:ext>
            </a:extLst>
          </p:cNvPr>
          <p:cNvGrpSpPr/>
          <p:nvPr/>
        </p:nvGrpSpPr>
        <p:grpSpPr>
          <a:xfrm>
            <a:off x="10302016" y="4323984"/>
            <a:ext cx="2282094" cy="1728714"/>
            <a:chOff x="10302016" y="4376236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10302016" y="4376236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 입력란을 작성하세요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F5774F2-335C-409F-A836-5B2EC9C8B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563" y="4646010"/>
              <a:ext cx="635000" cy="448945"/>
            </a:xfrm>
            <a:prstGeom prst="rect">
              <a:avLst/>
            </a:prstGeom>
          </p:spPr>
        </p:pic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97A445-8E9D-4473-918C-E13F300AE9F4}"/>
              </a:ext>
            </a:extLst>
          </p:cNvPr>
          <p:cNvCxnSpPr>
            <a:stCxn id="6" idx="3"/>
            <a:endCxn id="38" idx="1"/>
          </p:cNvCxnSpPr>
          <p:nvPr/>
        </p:nvCxnSpPr>
        <p:spPr>
          <a:xfrm flipV="1">
            <a:off x="6941889" y="2016043"/>
            <a:ext cx="756116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3FE0D26-2A7F-4C65-8B3D-F2A4DD31B34A}"/>
              </a:ext>
            </a:extLst>
          </p:cNvPr>
          <p:cNvCxnSpPr>
            <a:stCxn id="27" idx="3"/>
          </p:cNvCxnSpPr>
          <p:nvPr/>
        </p:nvCxnSpPr>
        <p:spPr>
          <a:xfrm>
            <a:off x="9921359" y="3526089"/>
            <a:ext cx="1521704" cy="799643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17CEE93-09F2-4C09-9842-1C85EBBB98FC}"/>
              </a:ext>
            </a:extLst>
          </p:cNvPr>
          <p:cNvCxnSpPr>
            <a:stCxn id="27" idx="1"/>
          </p:cNvCxnSpPr>
          <p:nvPr/>
        </p:nvCxnSpPr>
        <p:spPr>
          <a:xfrm rot="10800000" flipV="1">
            <a:off x="6096001" y="3526088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856D487-30D8-45D0-82CB-E074BDFC999C}"/>
              </a:ext>
            </a:extLst>
          </p:cNvPr>
          <p:cNvCxnSpPr/>
          <p:nvPr/>
        </p:nvCxnSpPr>
        <p:spPr>
          <a:xfrm>
            <a:off x="7392922" y="5160283"/>
            <a:ext cx="1521704" cy="799643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90D6A49-E1BD-4A91-B54D-D815FFAD3DFF}"/>
              </a:ext>
            </a:extLst>
          </p:cNvPr>
          <p:cNvCxnSpPr/>
          <p:nvPr/>
        </p:nvCxnSpPr>
        <p:spPr>
          <a:xfrm rot="10800000" flipV="1">
            <a:off x="3524098" y="5162031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A997F5-76FA-4839-A54F-008477A711B8}"/>
              </a:ext>
            </a:extLst>
          </p:cNvPr>
          <p:cNvCxnSpPr>
            <a:stCxn id="72" idx="2"/>
          </p:cNvCxnSpPr>
          <p:nvPr/>
        </p:nvCxnSpPr>
        <p:spPr>
          <a:xfrm>
            <a:off x="3524097" y="6588041"/>
            <a:ext cx="0" cy="5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8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-476570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-4170083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-379677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필드값</a:t>
            </a:r>
            <a:r>
              <a:rPr lang="ko-KR" altLang="en-US" dirty="0"/>
              <a:t> 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0B925E-D3E0-42CC-8E9B-B16326C57B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7627" y="-3498963"/>
            <a:ext cx="12835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C07B338E-C340-4E8F-A9B9-782FFE8840EB}"/>
              </a:ext>
            </a:extLst>
          </p:cNvPr>
          <p:cNvSpPr/>
          <p:nvPr/>
        </p:nvSpPr>
        <p:spPr>
          <a:xfrm>
            <a:off x="6885250" y="-3020594"/>
            <a:ext cx="2524328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필드값을</a:t>
            </a:r>
            <a:r>
              <a:rPr lang="ko-KR" altLang="en-US" sz="1200" dirty="0"/>
              <a:t> 모두 입력했나요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519AA-2336-4861-A976-21CD67ACA408}"/>
              </a:ext>
            </a:extLst>
          </p:cNvPr>
          <p:cNvSpPr txBox="1"/>
          <p:nvPr/>
        </p:nvSpPr>
        <p:spPr>
          <a:xfrm>
            <a:off x="2709280" y="185643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ECF206-5024-4B81-ABBA-EF0416A94078}"/>
              </a:ext>
            </a:extLst>
          </p:cNvPr>
          <p:cNvSpPr txBox="1"/>
          <p:nvPr/>
        </p:nvSpPr>
        <p:spPr>
          <a:xfrm>
            <a:off x="9286619" y="-254174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6786693" y="-309257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F4A-7C82-4932-805D-0A7363BA62E2}"/>
              </a:ext>
            </a:extLst>
          </p:cNvPr>
          <p:cNvSpPr txBox="1"/>
          <p:nvPr/>
        </p:nvSpPr>
        <p:spPr>
          <a:xfrm>
            <a:off x="6760654" y="-251653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FD2685-25CF-4699-B0F3-20445241D854}"/>
              </a:ext>
            </a:extLst>
          </p:cNvPr>
          <p:cNvGrpSpPr/>
          <p:nvPr/>
        </p:nvGrpSpPr>
        <p:grpSpPr>
          <a:xfrm>
            <a:off x="1186488" y="-4748924"/>
            <a:ext cx="2571224" cy="6002323"/>
            <a:chOff x="1196766" y="919169"/>
            <a:chExt cx="2571224" cy="600232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BA8CB2D-54F0-48A5-9B26-C5F1801C3E31}"/>
                </a:ext>
              </a:extLst>
            </p:cNvPr>
            <p:cNvGrpSpPr/>
            <p:nvPr/>
          </p:nvGrpSpPr>
          <p:grpSpPr>
            <a:xfrm>
              <a:off x="1196766" y="919169"/>
              <a:ext cx="2571224" cy="6002323"/>
              <a:chOff x="1196766" y="919169"/>
              <a:chExt cx="2571224" cy="60023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74EDD50-384F-4FE2-84CD-A755D9B551C7}"/>
                  </a:ext>
                </a:extLst>
              </p:cNvPr>
              <p:cNvSpPr/>
              <p:nvPr/>
            </p:nvSpPr>
            <p:spPr>
              <a:xfrm>
                <a:off x="1196766" y="958280"/>
                <a:ext cx="2567030" cy="5963212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22F0D7-ACC3-4E1F-9B04-8F4C0619A510}"/>
                  </a:ext>
                </a:extLst>
              </p:cNvPr>
              <p:cNvSpPr/>
              <p:nvPr/>
            </p:nvSpPr>
            <p:spPr>
              <a:xfrm>
                <a:off x="1196766" y="919169"/>
                <a:ext cx="2571224" cy="517394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개인정보 관리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D5AF46-8B08-40D2-9752-3CC1E4CB21F3}"/>
                  </a:ext>
                </a:extLst>
              </p:cNvPr>
              <p:cNvSpPr/>
              <p:nvPr/>
            </p:nvSpPr>
            <p:spPr>
              <a:xfrm>
                <a:off x="1506487" y="1592748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9DBA84A-9CEE-4F76-A41E-C0E8B78C92AD}"/>
                  </a:ext>
                </a:extLst>
              </p:cNvPr>
              <p:cNvSpPr/>
              <p:nvPr/>
            </p:nvSpPr>
            <p:spPr>
              <a:xfrm>
                <a:off x="1506487" y="2269913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새 비밀번호 확인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E1E3E21-33BE-4924-A518-C0291EB7DA82}"/>
                  </a:ext>
                </a:extLst>
              </p:cNvPr>
              <p:cNvSpPr/>
              <p:nvPr/>
            </p:nvSpPr>
            <p:spPr>
              <a:xfrm>
                <a:off x="1506487" y="2950082"/>
                <a:ext cx="1937858" cy="517394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필드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 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이름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37B6F6-BCEC-4FEA-9243-C1E9FC4476BF}"/>
                </a:ext>
              </a:extLst>
            </p:cNvPr>
            <p:cNvSpPr/>
            <p:nvPr/>
          </p:nvSpPr>
          <p:spPr>
            <a:xfrm>
              <a:off x="1513449" y="433929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연락처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87BE03-1DF9-45E1-8290-E265B610A526}"/>
                </a:ext>
              </a:extLst>
            </p:cNvPr>
            <p:cNvSpPr/>
            <p:nvPr/>
          </p:nvSpPr>
          <p:spPr>
            <a:xfrm>
              <a:off x="1513449" y="3644689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이메일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EF822B-92AC-4893-9A15-98C592DB505D}"/>
                </a:ext>
              </a:extLst>
            </p:cNvPr>
            <p:cNvSpPr/>
            <p:nvPr/>
          </p:nvSpPr>
          <p:spPr>
            <a:xfrm>
              <a:off x="1515545" y="5053667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생년월일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6427AC-BF72-410F-8A6F-38F33691E50C}"/>
                </a:ext>
              </a:extLst>
            </p:cNvPr>
            <p:cNvSpPr/>
            <p:nvPr/>
          </p:nvSpPr>
          <p:spPr>
            <a:xfrm>
              <a:off x="1513449" y="573448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45D264-9C0F-43C4-ADF8-8D25B6BC6244}"/>
              </a:ext>
            </a:extLst>
          </p:cNvPr>
          <p:cNvSpPr/>
          <p:nvPr/>
        </p:nvSpPr>
        <p:spPr>
          <a:xfrm>
            <a:off x="1503171" y="687896"/>
            <a:ext cx="1937858" cy="51739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41F667C-C9BD-4F55-86B0-CD36409FE8C8}"/>
              </a:ext>
            </a:extLst>
          </p:cNvPr>
          <p:cNvSpPr/>
          <p:nvPr/>
        </p:nvSpPr>
        <p:spPr>
          <a:xfrm>
            <a:off x="2806453" y="1505685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연락처가 있나요</a:t>
            </a:r>
            <a:r>
              <a:rPr lang="en-US" altLang="ko-KR" sz="1200" dirty="0"/>
              <a:t>?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 변경 시에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704105" y="-538228"/>
            <a:ext cx="2276584" cy="126184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</a:t>
            </a:r>
            <a:r>
              <a:rPr lang="ko-KR" altLang="en-US" sz="1200" dirty="0" err="1"/>
              <a:t>필드값이</a:t>
            </a:r>
            <a:r>
              <a:rPr lang="ko-KR" altLang="en-US" sz="1200" dirty="0"/>
              <a:t> 유효성 검사를 통과했나요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64E0DB-797D-4BB9-9B2F-35BDA3628D86}"/>
              </a:ext>
            </a:extLst>
          </p:cNvPr>
          <p:cNvSpPr txBox="1"/>
          <p:nvPr/>
        </p:nvSpPr>
        <p:spPr>
          <a:xfrm>
            <a:off x="5202967" y="190249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611656" y="-269151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54E21A-95AC-4576-9F25-CD7C639C4CA5}"/>
              </a:ext>
            </a:extLst>
          </p:cNvPr>
          <p:cNvGrpSpPr/>
          <p:nvPr/>
        </p:nvGrpSpPr>
        <p:grpSpPr>
          <a:xfrm>
            <a:off x="9418460" y="-1673376"/>
            <a:ext cx="2282094" cy="1728714"/>
            <a:chOff x="9307356" y="159480"/>
            <a:chExt cx="2282094" cy="172871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B2C932-C04A-494E-A99B-4FF0D2B9FB54}"/>
                </a:ext>
              </a:extLst>
            </p:cNvPr>
            <p:cNvSpPr/>
            <p:nvPr/>
          </p:nvSpPr>
          <p:spPr>
            <a:xfrm>
              <a:off x="9307356" y="159480"/>
              <a:ext cx="2282094" cy="172871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3C56B6A-168B-4A7B-87E2-A6898BBC4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8690" y="316504"/>
              <a:ext cx="635000" cy="44894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21AE3A-BE6B-42DD-A236-7567B1CEAD76}"/>
              </a:ext>
            </a:extLst>
          </p:cNvPr>
          <p:cNvGrpSpPr/>
          <p:nvPr/>
        </p:nvGrpSpPr>
        <p:grpSpPr>
          <a:xfrm>
            <a:off x="5610531" y="2852902"/>
            <a:ext cx="2024327" cy="1605276"/>
            <a:chOff x="10018617" y="5055742"/>
            <a:chExt cx="2024327" cy="16052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93E187-FD1C-407A-9809-54A79CDD86F7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연락처를 다시 입력해 주세요</a:t>
              </a:r>
              <a:r>
                <a:rPr lang="en-US" altLang="ko-KR" sz="1200" dirty="0"/>
                <a:t>.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8DF4766-F0EE-40DF-BE82-978D6F68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62954A-A65A-4147-A3ED-8C5A5AB6C5DA}"/>
              </a:ext>
            </a:extLst>
          </p:cNvPr>
          <p:cNvGrpSpPr/>
          <p:nvPr/>
        </p:nvGrpSpPr>
        <p:grpSpPr>
          <a:xfrm>
            <a:off x="7214595" y="609057"/>
            <a:ext cx="1865638" cy="1616706"/>
            <a:chOff x="3779409" y="4683738"/>
            <a:chExt cx="1865638" cy="1616706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9A1D7B-D32B-45AC-A86B-DB6158EF2256}"/>
                </a:ext>
              </a:extLst>
            </p:cNvPr>
            <p:cNvSpPr/>
            <p:nvPr/>
          </p:nvSpPr>
          <p:spPr>
            <a:xfrm>
              <a:off x="3779409" y="4683738"/>
              <a:ext cx="1865638" cy="161670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새 비밀번호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새 비밀번호 확인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이메일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연락처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생년월일을 다시 입력해 주세요</a:t>
              </a:r>
              <a:r>
                <a:rPr lang="en-US" altLang="ko-KR" sz="1200" dirty="0"/>
                <a:t>.</a:t>
              </a:r>
              <a:endParaRPr lang="ko-KR" altLang="en-US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5033DB5-A7E2-46C1-86A7-D18B39AB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728" y="4749919"/>
              <a:ext cx="635000" cy="448945"/>
            </a:xfrm>
            <a:prstGeom prst="rect">
              <a:avLst/>
            </a:prstGeom>
          </p:spPr>
        </p:pic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A536A71-38D0-4ED6-99F0-8563FDCE13B1}"/>
              </a:ext>
            </a:extLst>
          </p:cNvPr>
          <p:cNvCxnSpPr>
            <a:stCxn id="6" idx="3"/>
          </p:cNvCxnSpPr>
          <p:nvPr/>
        </p:nvCxnSpPr>
        <p:spPr>
          <a:xfrm>
            <a:off x="6941889" y="-3498963"/>
            <a:ext cx="1206068" cy="478369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F83E273-DD0E-4A6D-AFC0-AAA9F717A647}"/>
              </a:ext>
            </a:extLst>
          </p:cNvPr>
          <p:cNvCxnSpPr>
            <a:stCxn id="27" idx="3"/>
          </p:cNvCxnSpPr>
          <p:nvPr/>
        </p:nvCxnSpPr>
        <p:spPr>
          <a:xfrm>
            <a:off x="9409578" y="-2170446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A674FD-980D-404F-A14E-B3C2EE1BBE9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842398" y="-2170447"/>
            <a:ext cx="1042852" cy="1624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BD5E419-42E9-44BF-9333-230D41A1F482}"/>
              </a:ext>
            </a:extLst>
          </p:cNvPr>
          <p:cNvCxnSpPr/>
          <p:nvPr/>
        </p:nvCxnSpPr>
        <p:spPr>
          <a:xfrm>
            <a:off x="6985595" y="100181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6C65C7-612F-4E21-884F-2F47D3069466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4111321" y="92693"/>
            <a:ext cx="592784" cy="1412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CECE072-88FD-4730-B388-5AA8CD3AF3D6}"/>
              </a:ext>
            </a:extLst>
          </p:cNvPr>
          <p:cNvCxnSpPr/>
          <p:nvPr/>
        </p:nvCxnSpPr>
        <p:spPr>
          <a:xfrm>
            <a:off x="5438531" y="2355832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C19EFA6-3512-44AA-A78E-725142A7EF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3611" y="2355832"/>
            <a:ext cx="592784" cy="1412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8ADC07F3-D24B-4E61-A89A-2C29E914B918}"/>
              </a:ext>
            </a:extLst>
          </p:cNvPr>
          <p:cNvSpPr/>
          <p:nvPr/>
        </p:nvSpPr>
        <p:spPr>
          <a:xfrm>
            <a:off x="868744" y="3768824"/>
            <a:ext cx="2609733" cy="170029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 비밀번호와 새 비밀번호 확인의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서로 같나요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048F952-34EC-458E-AB08-AEFF149BE8D4}"/>
              </a:ext>
            </a:extLst>
          </p:cNvPr>
          <p:cNvCxnSpPr/>
          <p:nvPr/>
        </p:nvCxnSpPr>
        <p:spPr>
          <a:xfrm>
            <a:off x="3517019" y="4618971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6357C03-9A77-4A56-8DAD-516563D72CF8}"/>
              </a:ext>
            </a:extLst>
          </p:cNvPr>
          <p:cNvGrpSpPr/>
          <p:nvPr/>
        </p:nvGrpSpPr>
        <p:grpSpPr>
          <a:xfrm>
            <a:off x="3691941" y="5135408"/>
            <a:ext cx="2024327" cy="1605276"/>
            <a:chOff x="10018617" y="5055742"/>
            <a:chExt cx="2024327" cy="1605276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0980750-E398-4255-9700-C8DC1D4728BA}"/>
                </a:ext>
              </a:extLst>
            </p:cNvPr>
            <p:cNvSpPr/>
            <p:nvPr/>
          </p:nvSpPr>
          <p:spPr>
            <a:xfrm>
              <a:off x="10018617" y="5055742"/>
              <a:ext cx="2024327" cy="160527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비밀번호가 일치하지 않습니다</a:t>
              </a:r>
              <a:r>
                <a:rPr lang="en-US" altLang="ko-KR" sz="1200" dirty="0"/>
                <a:t>..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13AEFF5-B151-48EE-9876-B57056AA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3280" y="5150738"/>
              <a:ext cx="635000" cy="448945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0441B5D-7D8C-4ABB-B99C-166A09924E48}"/>
              </a:ext>
            </a:extLst>
          </p:cNvPr>
          <p:cNvSpPr txBox="1"/>
          <p:nvPr/>
        </p:nvSpPr>
        <p:spPr>
          <a:xfrm>
            <a:off x="3362430" y="4209040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0E3A49-BF66-41B6-BD74-6A48BEBD6C59}"/>
              </a:ext>
            </a:extLst>
          </p:cNvPr>
          <p:cNvSpPr txBox="1"/>
          <p:nvPr/>
        </p:nvSpPr>
        <p:spPr>
          <a:xfrm>
            <a:off x="713548" y="4230865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B4AD3BF-A75D-4550-A5A9-AEA7482140D7}"/>
              </a:ext>
            </a:extLst>
          </p:cNvPr>
          <p:cNvCxnSpPr>
            <a:cxnSpLocks/>
            <a:endCxn id="90" idx="0"/>
          </p:cNvCxnSpPr>
          <p:nvPr/>
        </p:nvCxnSpPr>
        <p:spPr>
          <a:xfrm rot="5400000">
            <a:off x="-121005" y="5175840"/>
            <a:ext cx="1627705" cy="517655"/>
          </a:xfrm>
          <a:prstGeom prst="bentConnector3">
            <a:avLst>
              <a:gd name="adj1" fmla="val -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368FAF0-A535-40FA-B071-77C8345D9BD1}"/>
              </a:ext>
            </a:extLst>
          </p:cNvPr>
          <p:cNvCxnSpPr>
            <a:cxnSpLocks/>
          </p:cNvCxnSpPr>
          <p:nvPr/>
        </p:nvCxnSpPr>
        <p:spPr>
          <a:xfrm>
            <a:off x="1029636" y="8013195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평행 사변형 89">
            <a:extLst>
              <a:ext uri="{FF2B5EF4-FFF2-40B4-BE49-F238E27FC236}">
                <a16:creationId xmlns:a16="http://schemas.microsoft.com/office/drawing/2014/main" id="{D43F6122-5A49-41E3-A924-BC230022F84B}"/>
              </a:ext>
            </a:extLst>
          </p:cNvPr>
          <p:cNvSpPr/>
          <p:nvPr/>
        </p:nvSpPr>
        <p:spPr>
          <a:xfrm>
            <a:off x="-712812" y="6248520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91" name="원통형 90">
            <a:extLst>
              <a:ext uri="{FF2B5EF4-FFF2-40B4-BE49-F238E27FC236}">
                <a16:creationId xmlns:a16="http://schemas.microsoft.com/office/drawing/2014/main" id="{F3A43103-0E97-4AFE-A91B-F39A122C5603}"/>
              </a:ext>
            </a:extLst>
          </p:cNvPr>
          <p:cNvSpPr/>
          <p:nvPr/>
        </p:nvSpPr>
        <p:spPr>
          <a:xfrm>
            <a:off x="-161599" y="7295230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826BD38-2983-48C9-A123-4799262484DC}"/>
              </a:ext>
            </a:extLst>
          </p:cNvPr>
          <p:cNvCxnSpPr>
            <a:cxnSpLocks/>
          </p:cNvCxnSpPr>
          <p:nvPr/>
        </p:nvCxnSpPr>
        <p:spPr>
          <a:xfrm>
            <a:off x="409244" y="6927812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AB3309B-FD47-46B1-9038-F124F8DEA1F3}"/>
              </a:ext>
            </a:extLst>
          </p:cNvPr>
          <p:cNvCxnSpPr>
            <a:cxnSpLocks/>
          </p:cNvCxnSpPr>
          <p:nvPr/>
        </p:nvCxnSpPr>
        <p:spPr>
          <a:xfrm>
            <a:off x="3606848" y="9113271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4D5E96-0693-41E1-B5D3-FA0AF3530E2D}"/>
              </a:ext>
            </a:extLst>
          </p:cNvPr>
          <p:cNvSpPr/>
          <p:nvPr/>
        </p:nvSpPr>
        <p:spPr>
          <a:xfrm>
            <a:off x="2685172" y="9845666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C4053A-ECD8-45A4-B4E4-5BF3312F8F08}"/>
              </a:ext>
            </a:extLst>
          </p:cNvPr>
          <p:cNvCxnSpPr>
            <a:cxnSpLocks/>
          </p:cNvCxnSpPr>
          <p:nvPr/>
        </p:nvCxnSpPr>
        <p:spPr>
          <a:xfrm flipH="1">
            <a:off x="1853650" y="10144873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6AAD24-3C47-4137-AE99-442C0E61405C}"/>
              </a:ext>
            </a:extLst>
          </p:cNvPr>
          <p:cNvSpPr/>
          <p:nvPr/>
        </p:nvSpPr>
        <p:spPr>
          <a:xfrm>
            <a:off x="-17096" y="9837278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4B844A-0266-4A54-BE08-970C2D7F1647}"/>
              </a:ext>
            </a:extLst>
          </p:cNvPr>
          <p:cNvGrpSpPr/>
          <p:nvPr/>
        </p:nvGrpSpPr>
        <p:grpSpPr>
          <a:xfrm>
            <a:off x="2319042" y="6942505"/>
            <a:ext cx="2603006" cy="2170766"/>
            <a:chOff x="2319042" y="6942505"/>
            <a:chExt cx="2603006" cy="2170766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76EB0C32-0E53-4F2A-BB05-610825345EF3}"/>
                </a:ext>
              </a:extLst>
            </p:cNvPr>
            <p:cNvSpPr/>
            <p:nvPr/>
          </p:nvSpPr>
          <p:spPr>
            <a:xfrm>
              <a:off x="2319042" y="6942505"/>
              <a:ext cx="2603006" cy="2170766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B2E6C142-1BF4-496B-9562-A6B54DFE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519" y="7157422"/>
              <a:ext cx="635000" cy="448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07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A704D-13E7-4204-AA68-55C97FAABE47}"/>
              </a:ext>
            </a:extLst>
          </p:cNvPr>
          <p:cNvSpPr txBox="1"/>
          <p:nvPr/>
        </p:nvSpPr>
        <p:spPr>
          <a:xfrm>
            <a:off x="343989" y="137931"/>
            <a:ext cx="432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INDEX</a:t>
            </a:r>
            <a:endParaRPr lang="ko-KR" altLang="en-US" sz="5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038A51-DC89-48AD-AD91-4C2ACE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2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Revision History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-1133120" y="-228702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Flowchart</a:t>
            </a:r>
            <a:endParaRPr lang="ko-KR" altLang="en-US" sz="40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cxnSpLocks/>
          </p:cNvCxnSpPr>
          <p:nvPr/>
        </p:nvCxnSpPr>
        <p:spPr>
          <a:xfrm>
            <a:off x="5993928" y="10413"/>
            <a:ext cx="4196" cy="9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D59ED2-207D-4E35-A631-18AD4EE3AAB1}"/>
              </a:ext>
            </a:extLst>
          </p:cNvPr>
          <p:cNvCxnSpPr>
            <a:cxnSpLocks/>
          </p:cNvCxnSpPr>
          <p:nvPr/>
        </p:nvCxnSpPr>
        <p:spPr>
          <a:xfrm>
            <a:off x="6589545" y="2714362"/>
            <a:ext cx="128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2778FE-AC1B-4CB2-A282-BA217FB4A2E0}"/>
              </a:ext>
            </a:extLst>
          </p:cNvPr>
          <p:cNvGrpSpPr/>
          <p:nvPr/>
        </p:nvGrpSpPr>
        <p:grpSpPr>
          <a:xfrm>
            <a:off x="7878951" y="1643672"/>
            <a:ext cx="2603006" cy="2170766"/>
            <a:chOff x="5055129" y="3593638"/>
            <a:chExt cx="2567030" cy="1782913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643B279-6A91-4066-A010-DFBF94B2D51A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개인정보 변경이 성공적으로 되었습니다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232819-ED00-42E9-845E-2FF1F798E182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56AEB2AD-1770-4F87-A548-2B784D4865EE}"/>
              </a:ext>
            </a:extLst>
          </p:cNvPr>
          <p:cNvSpPr/>
          <p:nvPr/>
        </p:nvSpPr>
        <p:spPr>
          <a:xfrm>
            <a:off x="4847097" y="949687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정보로 현재 회원 정보 변경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80026742-B8E6-4305-9DA0-596A9FF0DD26}"/>
              </a:ext>
            </a:extLst>
          </p:cNvPr>
          <p:cNvSpPr/>
          <p:nvPr/>
        </p:nvSpPr>
        <p:spPr>
          <a:xfrm>
            <a:off x="5398310" y="1996397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2F62F8-BE2C-4524-9F8C-C2773F32FC12}"/>
              </a:ext>
            </a:extLst>
          </p:cNvPr>
          <p:cNvCxnSpPr>
            <a:cxnSpLocks/>
          </p:cNvCxnSpPr>
          <p:nvPr/>
        </p:nvCxnSpPr>
        <p:spPr>
          <a:xfrm>
            <a:off x="5969153" y="1628979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507533-6EDC-47D1-8D51-D401CD3211F7}"/>
              </a:ext>
            </a:extLst>
          </p:cNvPr>
          <p:cNvCxnSpPr>
            <a:cxnSpLocks/>
          </p:cNvCxnSpPr>
          <p:nvPr/>
        </p:nvCxnSpPr>
        <p:spPr>
          <a:xfrm>
            <a:off x="9166757" y="3814438"/>
            <a:ext cx="0" cy="7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5B7F20-20BD-4554-9346-76D25A29DF0D}"/>
              </a:ext>
            </a:extLst>
          </p:cNvPr>
          <p:cNvSpPr/>
          <p:nvPr/>
        </p:nvSpPr>
        <p:spPr>
          <a:xfrm>
            <a:off x="8245081" y="4546833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DB6ED8-8CBD-45E9-904B-C850D9F3402B}"/>
              </a:ext>
            </a:extLst>
          </p:cNvPr>
          <p:cNvCxnSpPr>
            <a:cxnSpLocks/>
          </p:cNvCxnSpPr>
          <p:nvPr/>
        </p:nvCxnSpPr>
        <p:spPr>
          <a:xfrm flipH="1">
            <a:off x="7413559" y="4846040"/>
            <a:ext cx="83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7947FC-C39B-45D8-A7F7-7F1705F42FA3}"/>
              </a:ext>
            </a:extLst>
          </p:cNvPr>
          <p:cNvSpPr/>
          <p:nvPr/>
        </p:nvSpPr>
        <p:spPr>
          <a:xfrm>
            <a:off x="5542813" y="453844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9105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075339" y="767592"/>
            <a:ext cx="1870745" cy="595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개인정보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1363211"/>
            <a:ext cx="4195" cy="3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071143" y="173652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 버튼 클릭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</p:cNvCxnSpPr>
          <p:nvPr/>
        </p:nvCxnSpPr>
        <p:spPr>
          <a:xfrm flipH="1">
            <a:off x="5998124" y="2345119"/>
            <a:ext cx="8391" cy="5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285550" y="341043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658655" y="2890711"/>
            <a:ext cx="2709070" cy="17781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정말로 탈퇴하겠습니까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8FC4993-9008-45BE-9FAB-22157941BAEA}"/>
              </a:ext>
            </a:extLst>
          </p:cNvPr>
          <p:cNvSpPr/>
          <p:nvPr/>
        </p:nvSpPr>
        <p:spPr>
          <a:xfrm>
            <a:off x="4841394" y="5552752"/>
            <a:ext cx="2524600" cy="192212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그동안 이용해 주셔서 감사합니다</a:t>
            </a:r>
            <a:r>
              <a:rPr lang="en-US" altLang="ko-KR" sz="1600" dirty="0"/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03459" y="3377662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101B0A-1985-4716-AAC4-AB2490B1AF28}"/>
              </a:ext>
            </a:extLst>
          </p:cNvPr>
          <p:cNvSpPr/>
          <p:nvPr/>
        </p:nvSpPr>
        <p:spPr>
          <a:xfrm>
            <a:off x="7557700" y="4313655"/>
            <a:ext cx="2282856" cy="929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화면 유지</a:t>
            </a:r>
          </a:p>
        </p:txBody>
      </p:sp>
      <p:sp>
        <p:nvSpPr>
          <p:cNvPr id="72" name="평행 사변형 71">
            <a:extLst>
              <a:ext uri="{FF2B5EF4-FFF2-40B4-BE49-F238E27FC236}">
                <a16:creationId xmlns:a16="http://schemas.microsoft.com/office/drawing/2014/main" id="{73F7A7A7-FFC8-42C5-916D-46072537F2F8}"/>
              </a:ext>
            </a:extLst>
          </p:cNvPr>
          <p:cNvSpPr/>
          <p:nvPr/>
        </p:nvSpPr>
        <p:spPr>
          <a:xfrm>
            <a:off x="2136776" y="4600974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회원 정보 삭제</a:t>
            </a: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2779914" y="5710296"/>
            <a:ext cx="1191235" cy="132052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B8D9B0-D213-44EB-A79C-446FAA6A8478}"/>
              </a:ext>
            </a:extLst>
          </p:cNvPr>
          <p:cNvCxnSpPr>
            <a:cxnSpLocks/>
          </p:cNvCxnSpPr>
          <p:nvPr/>
        </p:nvCxnSpPr>
        <p:spPr>
          <a:xfrm>
            <a:off x="3377391" y="5361907"/>
            <a:ext cx="0" cy="3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8206190" y="6159241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FAB3BB-0827-4E42-945B-5F5F78840851}"/>
              </a:ext>
            </a:extLst>
          </p:cNvPr>
          <p:cNvCxnSpPr>
            <a:cxnSpLocks/>
          </p:cNvCxnSpPr>
          <p:nvPr/>
        </p:nvCxnSpPr>
        <p:spPr>
          <a:xfrm>
            <a:off x="7365994" y="6456804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10917132" y="6167335"/>
            <a:ext cx="1870746" cy="5956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/>
          <p:nvPr/>
        </p:nvCxnSpPr>
        <p:spPr>
          <a:xfrm>
            <a:off x="7349574" y="3809054"/>
            <a:ext cx="1161819" cy="497070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/>
          <p:nvPr/>
        </p:nvCxnSpPr>
        <p:spPr>
          <a:xfrm rot="10800000" flipV="1">
            <a:off x="3357624" y="3807919"/>
            <a:ext cx="1301031" cy="797895"/>
          </a:xfrm>
          <a:prstGeom prst="bentConnector3">
            <a:avLst>
              <a:gd name="adj1" fmla="val 100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BE9A5A-7E66-467A-BABD-D97C5671C85E}"/>
              </a:ext>
            </a:extLst>
          </p:cNvPr>
          <p:cNvCxnSpPr>
            <a:cxnSpLocks/>
          </p:cNvCxnSpPr>
          <p:nvPr/>
        </p:nvCxnSpPr>
        <p:spPr>
          <a:xfrm>
            <a:off x="3971149" y="6370559"/>
            <a:ext cx="87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5E8D47A-667C-4B3D-8A9E-A13C9D72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5710296"/>
            <a:ext cx="635000" cy="44894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2D974E-326C-47B0-9A96-8590E2B79F9C}"/>
              </a:ext>
            </a:extLst>
          </p:cNvPr>
          <p:cNvCxnSpPr>
            <a:cxnSpLocks/>
          </p:cNvCxnSpPr>
          <p:nvPr/>
        </p:nvCxnSpPr>
        <p:spPr>
          <a:xfrm>
            <a:off x="10076936" y="6456804"/>
            <a:ext cx="8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9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F1BC90-F8F5-48FF-ABD3-2B81A0F7EC65}"/>
              </a:ext>
            </a:extLst>
          </p:cNvPr>
          <p:cNvSpPr/>
          <p:nvPr/>
        </p:nvSpPr>
        <p:spPr>
          <a:xfrm>
            <a:off x="5220186" y="-2996125"/>
            <a:ext cx="1581052" cy="5139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관리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D5ABDA-FFD0-405A-84D5-FBFD2922AEF4}"/>
              </a:ext>
            </a:extLst>
          </p:cNvPr>
          <p:cNvCxnSpPr>
            <a:stCxn id="3" idx="2"/>
          </p:cNvCxnSpPr>
          <p:nvPr/>
        </p:nvCxnSpPr>
        <p:spPr>
          <a:xfrm flipH="1">
            <a:off x="6006517" y="-2482203"/>
            <a:ext cx="4195" cy="4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6110-166C-441A-8CC7-96E23691F7D1}"/>
              </a:ext>
            </a:extLst>
          </p:cNvPr>
          <p:cNvSpPr/>
          <p:nvPr/>
        </p:nvSpPr>
        <p:spPr>
          <a:xfrm>
            <a:off x="5215989" y="-2027196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필드값</a:t>
            </a:r>
            <a:r>
              <a:rPr lang="ko-KR" altLang="en-US" sz="1400" dirty="0"/>
              <a:t> 입력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51D707-0550-4432-9972-6C03DFB2399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06516" y="-1512196"/>
            <a:ext cx="1" cy="94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5F4172-4F18-4141-A9E8-0FC2DB5CFA8A}"/>
              </a:ext>
            </a:extLst>
          </p:cNvPr>
          <p:cNvSpPr txBox="1"/>
          <p:nvPr/>
        </p:nvSpPr>
        <p:spPr>
          <a:xfrm>
            <a:off x="7309583" y="-36880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66F5D1E-BCEF-4568-BE42-244D07FB594B}"/>
              </a:ext>
            </a:extLst>
          </p:cNvPr>
          <p:cNvSpPr/>
          <p:nvPr/>
        </p:nvSpPr>
        <p:spPr>
          <a:xfrm>
            <a:off x="4861737" y="-568947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로그인을 한 상태인가요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E4079E-B3A5-4383-B5F2-7D69058C84A9}"/>
              </a:ext>
            </a:extLst>
          </p:cNvPr>
          <p:cNvSpPr txBox="1"/>
          <p:nvPr/>
        </p:nvSpPr>
        <p:spPr>
          <a:xfrm>
            <a:off x="4527492" y="-40157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원통형 75">
            <a:extLst>
              <a:ext uri="{FF2B5EF4-FFF2-40B4-BE49-F238E27FC236}">
                <a16:creationId xmlns:a16="http://schemas.microsoft.com/office/drawing/2014/main" id="{3EB1EC3C-66CA-459C-B232-E3A924D4AE4C}"/>
              </a:ext>
            </a:extLst>
          </p:cNvPr>
          <p:cNvSpPr/>
          <p:nvPr/>
        </p:nvSpPr>
        <p:spPr>
          <a:xfrm>
            <a:off x="-3425905" y="9444119"/>
            <a:ext cx="1250723" cy="139481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manage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AE0130-05C9-4FE7-9E6F-D8AD65092DEF}"/>
              </a:ext>
            </a:extLst>
          </p:cNvPr>
          <p:cNvSpPr/>
          <p:nvPr/>
        </p:nvSpPr>
        <p:spPr>
          <a:xfrm>
            <a:off x="-1409198" y="3945840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시작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87CB54-C7A3-4955-9573-C3402DD41023}"/>
              </a:ext>
            </a:extLst>
          </p:cNvPr>
          <p:cNvSpPr/>
          <p:nvPr/>
        </p:nvSpPr>
        <p:spPr>
          <a:xfrm>
            <a:off x="884669" y="1013810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화면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016028-9201-4B48-81C4-F67683F56B27}"/>
              </a:ext>
            </a:extLst>
          </p:cNvPr>
          <p:cNvCxnSpPr>
            <a:cxnSpLocks/>
          </p:cNvCxnSpPr>
          <p:nvPr/>
        </p:nvCxnSpPr>
        <p:spPr>
          <a:xfrm>
            <a:off x="7170522" y="208382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108EB80-D9DE-423C-8EB2-BD0944DCE358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3796775" y="198162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7177F6-19FA-4D2B-9078-E1A1E1837FC3}"/>
              </a:ext>
            </a:extLst>
          </p:cNvPr>
          <p:cNvGrpSpPr/>
          <p:nvPr/>
        </p:nvGrpSpPr>
        <p:grpSpPr>
          <a:xfrm>
            <a:off x="4960624" y="2166558"/>
            <a:ext cx="2133656" cy="1658484"/>
            <a:chOff x="9298162" y="2111521"/>
            <a:chExt cx="2133656" cy="165848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8FC4993-9008-45BE-9FAB-22157941BAEA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목적지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체크인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체크아웃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인원 수를 입력해 주세요</a:t>
              </a:r>
              <a:r>
                <a:rPr lang="en-US" altLang="ko-KR" sz="1600" dirty="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E8D47A-667C-4B3D-8A9E-A13C9D72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706F8E-31E3-4DC9-9434-26F922D830BD}"/>
              </a:ext>
            </a:extLst>
          </p:cNvPr>
          <p:cNvGrpSpPr/>
          <p:nvPr/>
        </p:nvGrpSpPr>
        <p:grpSpPr>
          <a:xfrm>
            <a:off x="1507215" y="-2946704"/>
            <a:ext cx="2173060" cy="3711532"/>
            <a:chOff x="1196766" y="919169"/>
            <a:chExt cx="2571224" cy="430153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82F082-14AB-4CF0-9F42-9E2490DFB72C}"/>
                </a:ext>
              </a:extLst>
            </p:cNvPr>
            <p:cNvSpPr/>
            <p:nvPr/>
          </p:nvSpPr>
          <p:spPr>
            <a:xfrm>
              <a:off x="1196766" y="958280"/>
              <a:ext cx="2567030" cy="4262427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3BC09F-EA37-47FC-A433-A9E970A23D32}"/>
                </a:ext>
              </a:extLst>
            </p:cNvPr>
            <p:cNvSpPr/>
            <p:nvPr/>
          </p:nvSpPr>
          <p:spPr>
            <a:xfrm>
              <a:off x="1196766" y="919169"/>
              <a:ext cx="2571224" cy="517394"/>
            </a:xfrm>
            <a:prstGeom prst="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 검색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73A0F3-8FB7-46EB-80CF-8EC1139C15B0}"/>
                </a:ext>
              </a:extLst>
            </p:cNvPr>
            <p:cNvSpPr/>
            <p:nvPr/>
          </p:nvSpPr>
          <p:spPr>
            <a:xfrm>
              <a:off x="1506487" y="1736521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512D54-47D6-4050-A05B-AD21D4BF7309}"/>
                </a:ext>
              </a:extLst>
            </p:cNvPr>
            <p:cNvSpPr/>
            <p:nvPr/>
          </p:nvSpPr>
          <p:spPr>
            <a:xfrm>
              <a:off x="1506487" y="2352262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체크인 날짜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DF9EDD-9CBC-4911-8A38-ED368681CB40}"/>
                </a:ext>
              </a:extLst>
            </p:cNvPr>
            <p:cNvSpPr/>
            <p:nvPr/>
          </p:nvSpPr>
          <p:spPr>
            <a:xfrm>
              <a:off x="1506487" y="3035706"/>
              <a:ext cx="1937858" cy="5173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필드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체크아웃 날짜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86B06C-4C72-43BF-BE99-C4467B6F5C73}"/>
              </a:ext>
            </a:extLst>
          </p:cNvPr>
          <p:cNvSpPr/>
          <p:nvPr/>
        </p:nvSpPr>
        <p:spPr>
          <a:xfrm>
            <a:off x="1768974" y="-469798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인원 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EEF1F2-E84B-470C-BD39-8E3D029701AB}"/>
              </a:ext>
            </a:extLst>
          </p:cNvPr>
          <p:cNvSpPr/>
          <p:nvPr/>
        </p:nvSpPr>
        <p:spPr>
          <a:xfrm>
            <a:off x="1768974" y="149363"/>
            <a:ext cx="1637774" cy="446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버튼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7A846-7B58-45D6-8A89-67059B1EF47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76730" y="-1770235"/>
            <a:ext cx="15392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CD5C565-575B-4E3D-8864-5503ACB9748D}"/>
              </a:ext>
            </a:extLst>
          </p:cNvPr>
          <p:cNvGrpSpPr/>
          <p:nvPr/>
        </p:nvGrpSpPr>
        <p:grpSpPr>
          <a:xfrm>
            <a:off x="7316123" y="671363"/>
            <a:ext cx="1852524" cy="1598634"/>
            <a:chOff x="5055129" y="3593638"/>
            <a:chExt cx="2567030" cy="178291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CD0C5D9-5C1F-4564-9B3C-2AB8E351A7C4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로그인 후 사용 가능합니다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182BFDE-71CA-47B0-9DFD-BFA9119AEF98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820E5D5-18BB-4C9C-A5AE-E1DBF35720D4}"/>
              </a:ext>
            </a:extLst>
          </p:cNvPr>
          <p:cNvSpPr/>
          <p:nvPr/>
        </p:nvSpPr>
        <p:spPr>
          <a:xfrm>
            <a:off x="2651994" y="94096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필드값을</a:t>
            </a:r>
            <a:r>
              <a:rPr lang="ko-KR" altLang="en-US" sz="1600" dirty="0"/>
              <a:t> 다 입력했나요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325CF96-3E30-423B-BBCE-F8FE453F271C}"/>
              </a:ext>
            </a:extLst>
          </p:cNvPr>
          <p:cNvCxnSpPr>
            <a:cxnSpLocks/>
          </p:cNvCxnSpPr>
          <p:nvPr/>
        </p:nvCxnSpPr>
        <p:spPr>
          <a:xfrm>
            <a:off x="4941554" y="1708077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FF74F3-2C99-4E03-B4F7-C71970B33BE3}"/>
              </a:ext>
            </a:extLst>
          </p:cNvPr>
          <p:cNvSpPr txBox="1"/>
          <p:nvPr/>
        </p:nvSpPr>
        <p:spPr>
          <a:xfrm>
            <a:off x="2600012" y="276065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DC22F-0B9F-4EE5-AE67-19D872C634AB}"/>
              </a:ext>
            </a:extLst>
          </p:cNvPr>
          <p:cNvSpPr txBox="1"/>
          <p:nvPr/>
        </p:nvSpPr>
        <p:spPr>
          <a:xfrm>
            <a:off x="2633746" y="1213643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BCE6F5F-4D8D-4C50-A3CC-CBEDAD6104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7972" y="1724879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78983D88-8AA7-4CDF-BF9F-54DC8ED0101F}"/>
              </a:ext>
            </a:extLst>
          </p:cNvPr>
          <p:cNvSpPr/>
          <p:nvPr/>
        </p:nvSpPr>
        <p:spPr>
          <a:xfrm>
            <a:off x="453192" y="2448361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체크아웃 날짜가 체크인 </a:t>
            </a:r>
            <a:r>
              <a:rPr lang="ko-KR" altLang="en-US" sz="1200" dirty="0" err="1"/>
              <a:t>날짜랑</a:t>
            </a:r>
            <a:r>
              <a:rPr lang="ko-KR" altLang="en-US" sz="1200" dirty="0"/>
              <a:t> 같거나 보다 늦나요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58A9E-08FF-416B-A5B4-D8C25B28A13C}"/>
              </a:ext>
            </a:extLst>
          </p:cNvPr>
          <p:cNvSpPr txBox="1"/>
          <p:nvPr/>
        </p:nvSpPr>
        <p:spPr>
          <a:xfrm>
            <a:off x="473221" y="2733695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E55272E-FDCA-4825-8F1E-68876B4659F4}"/>
              </a:ext>
            </a:extLst>
          </p:cNvPr>
          <p:cNvCxnSpPr>
            <a:cxnSpLocks/>
          </p:cNvCxnSpPr>
          <p:nvPr/>
        </p:nvCxnSpPr>
        <p:spPr>
          <a:xfrm>
            <a:off x="2742752" y="3215470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DE4F110-CED8-4AF8-9B7D-DD5E5C62F1EC}"/>
              </a:ext>
            </a:extLst>
          </p:cNvPr>
          <p:cNvGrpSpPr/>
          <p:nvPr/>
        </p:nvGrpSpPr>
        <p:grpSpPr>
          <a:xfrm>
            <a:off x="2743161" y="3709580"/>
            <a:ext cx="2133656" cy="1658484"/>
            <a:chOff x="9298162" y="2111521"/>
            <a:chExt cx="2133656" cy="1658484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277DEE5-747A-43A8-A058-6AB4166223DC}"/>
                </a:ext>
              </a:extLst>
            </p:cNvPr>
            <p:cNvSpPr/>
            <p:nvPr/>
          </p:nvSpPr>
          <p:spPr>
            <a:xfrm>
              <a:off x="9298162" y="2111521"/>
              <a:ext cx="2133656" cy="1658484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체크인 날짜가 체크아웃 날짜보다 </a:t>
              </a:r>
              <a:r>
                <a:rPr lang="ko-KR" altLang="en-US" sz="1600" dirty="0" err="1"/>
                <a:t>크거가</a:t>
              </a:r>
              <a:r>
                <a:rPr lang="ko-KR" altLang="en-US" sz="1600" dirty="0"/>
                <a:t> 같을 수 업습니다</a:t>
              </a:r>
              <a:r>
                <a:rPr lang="en-US" altLang="ko-KR" sz="1600" dirty="0"/>
                <a:t>.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FE2836F-B47B-47A6-817F-2D24F191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1990" y="2291292"/>
              <a:ext cx="547902" cy="387366"/>
            </a:xfrm>
            <a:prstGeom prst="rect">
              <a:avLst/>
            </a:prstGeom>
          </p:spPr>
        </p:pic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8FA7812-FD39-4F27-BF56-7F8ABE68C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-591742" y="3215470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1BE9D5-EF34-414B-B093-3D3BD5A96898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-618671" y="4459762"/>
            <a:ext cx="0" cy="9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0EE2C6-B63A-4FA7-9418-304282CE51AF}"/>
              </a:ext>
            </a:extLst>
          </p:cNvPr>
          <p:cNvSpPr/>
          <p:nvPr/>
        </p:nvSpPr>
        <p:spPr>
          <a:xfrm>
            <a:off x="-1411496" y="5368064"/>
            <a:ext cx="1581054" cy="513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AA8451-AB0D-45AE-BDC7-D9FA3CB94B43}"/>
              </a:ext>
            </a:extLst>
          </p:cNvPr>
          <p:cNvSpPr/>
          <p:nvPr/>
        </p:nvSpPr>
        <p:spPr>
          <a:xfrm>
            <a:off x="-1765749" y="6790288"/>
            <a:ext cx="2289560" cy="153421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체크아웃 날짜가 체크인 </a:t>
            </a:r>
            <a:r>
              <a:rPr lang="ko-KR" altLang="en-US" sz="1200" dirty="0" err="1"/>
              <a:t>날짜랑</a:t>
            </a:r>
            <a:r>
              <a:rPr lang="ko-KR" altLang="en-US" sz="1200" dirty="0"/>
              <a:t> 같거나 보다 늦나요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C663D4-EADA-4101-91B1-3262C5B6EDEC}"/>
              </a:ext>
            </a:extLst>
          </p:cNvPr>
          <p:cNvCxnSpPr>
            <a:stCxn id="67" idx="2"/>
          </p:cNvCxnSpPr>
          <p:nvPr/>
        </p:nvCxnSpPr>
        <p:spPr>
          <a:xfrm>
            <a:off x="-620969" y="5881986"/>
            <a:ext cx="0" cy="97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CF4B44B-A911-45E1-B9B6-6A676E2AF84E}"/>
              </a:ext>
            </a:extLst>
          </p:cNvPr>
          <p:cNvCxnSpPr>
            <a:cxnSpLocks/>
          </p:cNvCxnSpPr>
          <p:nvPr/>
        </p:nvCxnSpPr>
        <p:spPr>
          <a:xfrm>
            <a:off x="523538" y="7563259"/>
            <a:ext cx="1071863" cy="462981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C4FB497-EB4B-4DB5-B903-0138223326A2}"/>
              </a:ext>
            </a:extLst>
          </p:cNvPr>
          <p:cNvSpPr txBox="1"/>
          <p:nvPr/>
        </p:nvSpPr>
        <p:spPr>
          <a:xfrm>
            <a:off x="405834" y="7157188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1F9217B-FBED-41C8-9349-D8C134A176CB}"/>
              </a:ext>
            </a:extLst>
          </p:cNvPr>
          <p:cNvGrpSpPr/>
          <p:nvPr/>
        </p:nvGrpSpPr>
        <p:grpSpPr>
          <a:xfrm>
            <a:off x="735547" y="8026240"/>
            <a:ext cx="1852524" cy="1598634"/>
            <a:chOff x="5055129" y="3593638"/>
            <a:chExt cx="2567030" cy="178291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733DB1B-04C8-42F6-8463-BA993FE42371}"/>
                </a:ext>
              </a:extLst>
            </p:cNvPr>
            <p:cNvSpPr/>
            <p:nvPr/>
          </p:nvSpPr>
          <p:spPr>
            <a:xfrm>
              <a:off x="5055129" y="3593638"/>
              <a:ext cx="2567030" cy="1782913"/>
            </a:xfrm>
            <a:prstGeom prst="round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결제에 실패하였습니다</a:t>
              </a:r>
              <a:r>
                <a:rPr lang="en-US" altLang="ko-KR" sz="1600" dirty="0"/>
                <a:t>.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DA1A3C0-3B30-4B42-8437-BDCAFED9D82F}"/>
                </a:ext>
              </a:extLst>
            </p:cNvPr>
            <p:cNvSpPr/>
            <p:nvPr/>
          </p:nvSpPr>
          <p:spPr>
            <a:xfrm>
              <a:off x="6112252" y="3714400"/>
              <a:ext cx="489884" cy="4840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53D2408-FAA8-4F1D-A992-AB758444BB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-2800542" y="7538635"/>
            <a:ext cx="1064963" cy="730370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9AB6CA-5D1A-4F3A-81F2-56AB2D967619}"/>
              </a:ext>
            </a:extLst>
          </p:cNvPr>
          <p:cNvSpPr txBox="1"/>
          <p:nvPr/>
        </p:nvSpPr>
        <p:spPr>
          <a:xfrm>
            <a:off x="-1790457" y="7114450"/>
            <a:ext cx="2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D6B608-9376-4131-A00C-7553EFD95D91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1661809" y="9624874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B0449218-7F0B-4579-ACB2-0C8D236FA18D}"/>
              </a:ext>
            </a:extLst>
          </p:cNvPr>
          <p:cNvSpPr/>
          <p:nvPr/>
        </p:nvSpPr>
        <p:spPr>
          <a:xfrm>
            <a:off x="-3947373" y="8269005"/>
            <a:ext cx="2293662" cy="693985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 정보 입력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763592-3D11-4846-A2FD-958C6E70517B}"/>
              </a:ext>
            </a:extLst>
          </p:cNvPr>
          <p:cNvCxnSpPr/>
          <p:nvPr/>
        </p:nvCxnSpPr>
        <p:spPr>
          <a:xfrm>
            <a:off x="-2800543" y="8930889"/>
            <a:ext cx="13387" cy="5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A3F65C-D3EE-487D-B219-F02ABAD2F314}"/>
              </a:ext>
            </a:extLst>
          </p:cNvPr>
          <p:cNvSpPr/>
          <p:nvPr/>
        </p:nvSpPr>
        <p:spPr>
          <a:xfrm>
            <a:off x="-6166338" y="9881489"/>
            <a:ext cx="1814630" cy="505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예약 관리 </a:t>
            </a:r>
            <a:r>
              <a:rPr lang="ko-KR" altLang="en-US" dirty="0"/>
              <a:t>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FEC4A81-7A50-49E2-A8E6-08F7250C698F}"/>
              </a:ext>
            </a:extLst>
          </p:cNvPr>
          <p:cNvCxnSpPr>
            <a:cxnSpLocks/>
            <a:stCxn id="76" idx="2"/>
            <a:endCxn id="88" idx="3"/>
          </p:cNvCxnSpPr>
          <p:nvPr/>
        </p:nvCxnSpPr>
        <p:spPr>
          <a:xfrm flipH="1" flipV="1">
            <a:off x="-4351708" y="10134068"/>
            <a:ext cx="925803" cy="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437BC-B88A-4C0A-B3B8-5043F99FAFA1}"/>
              </a:ext>
            </a:extLst>
          </p:cNvPr>
          <p:cNvSpPr txBox="1"/>
          <p:nvPr/>
        </p:nvSpPr>
        <p:spPr>
          <a:xfrm>
            <a:off x="4207088" y="2967335"/>
            <a:ext cx="377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Wireframe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0206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8150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4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3633"/>
              </p:ext>
            </p:extLst>
          </p:nvPr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</a:t>
                      </a:r>
                      <a:r>
                        <a:rPr lang="ko-KR" altLang="en-US" sz="1000" dirty="0" err="1"/>
                        <a:t>낫두면</a:t>
                      </a:r>
                      <a:r>
                        <a:rPr lang="ko-KR" altLang="en-US" sz="1000" dirty="0"/>
                        <a:t> 안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6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042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20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53D3E82-50CC-4823-B7B1-26C81875E0A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5153-8DFE-4BF6-8499-D4F0DD9E91D9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A6B947C-2737-4566-A76F-9C099D20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B685AA-8AED-4654-97B4-87642242504D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87FCB-506A-4AB9-9CF4-B5C81788B332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78B5C-DA20-4FD5-B9B7-87C271691112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39F3B-F492-4C21-A6FD-F103CE32E168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635C84-12E7-40FF-A38D-FA759DA54BB2}"/>
              </a:ext>
            </a:extLst>
          </p:cNvPr>
          <p:cNvSpPr/>
          <p:nvPr/>
        </p:nvSpPr>
        <p:spPr>
          <a:xfrm>
            <a:off x="3776430" y="5125835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B17C571-3BF8-433D-B636-EE4CA7CFA4C7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89B6F7-21C1-4C1B-B112-99B356BD61C9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E1F96-574A-4A07-AD4A-32F6C7285B22}"/>
              </a:ext>
            </a:extLst>
          </p:cNvPr>
          <p:cNvSpPr/>
          <p:nvPr/>
        </p:nvSpPr>
        <p:spPr>
          <a:xfrm>
            <a:off x="2554800" y="336755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1E99E4-B4DE-4960-B814-013EFA85DC84}"/>
              </a:ext>
            </a:extLst>
          </p:cNvPr>
          <p:cNvSpPr/>
          <p:nvPr/>
        </p:nvSpPr>
        <p:spPr>
          <a:xfrm>
            <a:off x="2558636" y="369233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5BACA0-28EB-4E72-9B95-A56CFF8C20E2}"/>
              </a:ext>
            </a:extLst>
          </p:cNvPr>
          <p:cNvSpPr/>
          <p:nvPr/>
        </p:nvSpPr>
        <p:spPr>
          <a:xfrm>
            <a:off x="2554800" y="416035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6E6853D0-F386-4BCE-A1F1-2037AD9C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28111"/>
              </p:ext>
            </p:extLst>
          </p:nvPr>
        </p:nvGraphicFramePr>
        <p:xfrm>
          <a:off x="8820091" y="1243233"/>
          <a:ext cx="3294078" cy="52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유효성과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소문자와 숫자로만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 아이디는 사용할 수 없습니다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이름은 한글로만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이메일 유효성과 중복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이메일은 </a:t>
                      </a:r>
                      <a:r>
                        <a:rPr lang="en-US" altLang="ko-KR" sz="1000" dirty="0">
                          <a:hlinkClick r:id="rId4"/>
                        </a:rPr>
                        <a:t>***@***.(com,net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형태로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이메일은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연락처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연락처는 </a:t>
                      </a:r>
                      <a:r>
                        <a:rPr lang="en-US" altLang="ko-KR" sz="1000" dirty="0"/>
                        <a:t>‘-’ </a:t>
                      </a:r>
                      <a:r>
                        <a:rPr lang="ko-KR" altLang="en-US" sz="1000" dirty="0"/>
                        <a:t>없이 </a:t>
                      </a:r>
                      <a:r>
                        <a:rPr lang="en-US" altLang="ko-KR" sz="1000" dirty="0"/>
                        <a:t>‘010’</a:t>
                      </a:r>
                      <a:r>
                        <a:rPr lang="ko-KR" altLang="en-US" sz="1000" dirty="0"/>
                        <a:t>을 시작으로 숫자 </a:t>
                      </a:r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자리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중복된 연락처는 사용할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생년월일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생년월일은 숫자로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유효성과 중복 검사를 통과했을 때 확인을 눌러 회원가입을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498F2F-9DF5-4FD5-A937-1F61E82793B7}"/>
              </a:ext>
            </a:extLst>
          </p:cNvPr>
          <p:cNvSpPr/>
          <p:nvPr/>
        </p:nvSpPr>
        <p:spPr>
          <a:xfrm>
            <a:off x="1776600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8C0DCE-1C82-4679-8564-8914AAC327BE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3070C-4C26-401A-8ED7-772B31653072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A08CEA-0667-4356-9CD6-8E59F2FFE12E}"/>
              </a:ext>
            </a:extLst>
          </p:cNvPr>
          <p:cNvSpPr/>
          <p:nvPr/>
        </p:nvSpPr>
        <p:spPr>
          <a:xfrm>
            <a:off x="3745682" y="33841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74C82D-FBDE-40AF-815E-53DF2049F2AF}"/>
              </a:ext>
            </a:extLst>
          </p:cNvPr>
          <p:cNvSpPr/>
          <p:nvPr/>
        </p:nvSpPr>
        <p:spPr>
          <a:xfrm>
            <a:off x="3745682" y="367761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ex)aaa@aaa.com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F28DEB-F11E-47BE-B18A-89E4A56C4BCB}"/>
              </a:ext>
            </a:extLst>
          </p:cNvPr>
          <p:cNvSpPr/>
          <p:nvPr/>
        </p:nvSpPr>
        <p:spPr>
          <a:xfrm>
            <a:off x="3745681" y="416035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</a:t>
            </a:r>
            <a:r>
              <a:rPr lang="ko-KR" altLang="en-US" sz="1050" dirty="0"/>
              <a:t> 없이 번호만 입력해 주세요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6445E-A4A4-4D9A-A805-D55917BC825E}"/>
              </a:ext>
            </a:extLst>
          </p:cNvPr>
          <p:cNvSpPr/>
          <p:nvPr/>
        </p:nvSpPr>
        <p:spPr>
          <a:xfrm>
            <a:off x="3745680" y="4643095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ex)19990815</a:t>
            </a:r>
            <a:endParaRPr lang="ko-KR" altLang="en-US" sz="10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C81E4-B6CD-43B9-9C10-51F601FE36F0}"/>
              </a:ext>
            </a:extLst>
          </p:cNvPr>
          <p:cNvSpPr/>
          <p:nvPr/>
        </p:nvSpPr>
        <p:spPr>
          <a:xfrm>
            <a:off x="3754071" y="2806017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8FE29F-742D-4039-8131-C0C6335C054B}"/>
              </a:ext>
            </a:extLst>
          </p:cNvPr>
          <p:cNvSpPr/>
          <p:nvPr/>
        </p:nvSpPr>
        <p:spPr>
          <a:xfrm>
            <a:off x="3754071" y="391270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3A2F44-86D9-4EA5-9C11-8624EDA13611}"/>
              </a:ext>
            </a:extLst>
          </p:cNvPr>
          <p:cNvSpPr/>
          <p:nvPr/>
        </p:nvSpPr>
        <p:spPr>
          <a:xfrm>
            <a:off x="3754071" y="4407276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3A3E0-BDD0-45AE-9740-FD49CF10F8C0}"/>
              </a:ext>
            </a:extLst>
          </p:cNvPr>
          <p:cNvSpPr txBox="1"/>
          <p:nvPr/>
        </p:nvSpPr>
        <p:spPr>
          <a:xfrm>
            <a:off x="2994866" y="3027502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F489BD-270A-49A0-83AB-938DBBD85664}"/>
              </a:ext>
            </a:extLst>
          </p:cNvPr>
          <p:cNvSpPr txBox="1"/>
          <p:nvPr/>
        </p:nvSpPr>
        <p:spPr>
          <a:xfrm>
            <a:off x="2993240" y="337948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F45E8-8CF4-4EFE-BEBE-0A7722E028F6}"/>
              </a:ext>
            </a:extLst>
          </p:cNvPr>
          <p:cNvSpPr txBox="1"/>
          <p:nvPr/>
        </p:nvSpPr>
        <p:spPr>
          <a:xfrm>
            <a:off x="2986477" y="3724701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3D22EC-C8A1-4772-A088-49364B60A46F}"/>
              </a:ext>
            </a:extLst>
          </p:cNvPr>
          <p:cNvSpPr txBox="1"/>
          <p:nvPr/>
        </p:nvSpPr>
        <p:spPr>
          <a:xfrm>
            <a:off x="2986477" y="417018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23D34-4E3C-4A1A-B9AA-6E1780B7A62B}"/>
              </a:ext>
            </a:extLst>
          </p:cNvPr>
          <p:cNvSpPr txBox="1"/>
          <p:nvPr/>
        </p:nvSpPr>
        <p:spPr>
          <a:xfrm>
            <a:off x="2993240" y="4611024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85FE77-1A4F-4B3E-9351-6CBAF82D563E}"/>
              </a:ext>
            </a:extLst>
          </p:cNvPr>
          <p:cNvSpPr/>
          <p:nvPr/>
        </p:nvSpPr>
        <p:spPr>
          <a:xfrm>
            <a:off x="2566800" y="46156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81900F-21F9-4D6F-ACAE-4FFCE0DC9BCA}"/>
              </a:ext>
            </a:extLst>
          </p:cNvPr>
          <p:cNvSpPr/>
          <p:nvPr/>
        </p:nvSpPr>
        <p:spPr>
          <a:xfrm>
            <a:off x="3405699" y="516838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78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05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88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D0B30AE-6E4B-475E-8DB1-E62AC849F64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11F3B-85A7-4CBD-AC69-413E3B3DD6D5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555F976-1618-457B-BA15-0E123B55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CF7357-B33C-4CF5-AC2B-B76290918FB8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828A89-EA8C-4752-B21E-B58E4B6BC1C8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29D0-2179-4813-9D28-B1B14350D69E}"/>
              </a:ext>
            </a:extLst>
          </p:cNvPr>
          <p:cNvSpPr txBox="1"/>
          <p:nvPr/>
        </p:nvSpPr>
        <p:spPr>
          <a:xfrm>
            <a:off x="1807136" y="2161987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46354-7200-4533-B3DA-225B8281BC72}"/>
              </a:ext>
            </a:extLst>
          </p:cNvPr>
          <p:cNvSpPr txBox="1"/>
          <p:nvPr/>
        </p:nvSpPr>
        <p:spPr>
          <a:xfrm>
            <a:off x="2993240" y="2563489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129EBA-C2EA-4C66-95F6-C520CEBB8DA4}"/>
              </a:ext>
            </a:extLst>
          </p:cNvPr>
          <p:cNvSpPr/>
          <p:nvPr/>
        </p:nvSpPr>
        <p:spPr>
          <a:xfrm>
            <a:off x="3762462" y="3824548"/>
            <a:ext cx="616591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로그인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E52A83-1BEB-4536-AFD2-EEAE80963488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51F12-AB77-4C05-9817-4B6CA5BA402F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3B1FCA81-156B-4F9D-AAED-916780360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2516"/>
              </p:ext>
            </p:extLst>
          </p:nvPr>
        </p:nvGraphicFramePr>
        <p:xfrm>
          <a:off x="8820091" y="1243233"/>
          <a:ext cx="3294078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아이디 기억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 기억 체크박스를 체크하고 로그인에 성공하면 로그아웃 후 다음 로그인을 진행할 때 아이디에 이전 아이디가 입력됩니다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가능 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아이디와 비밀번호를 잘 입력했는지 확인 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아이디나 비밀번호가 잘못 입력됐을 시 로그인이 되지 않고 로그인 화면이 유지됩니다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 성공 시 메인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회원가입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회원가입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아이디를 찾는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비밀번호를 찾는 화면으로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875CC7-8D19-4121-98D3-B5CEA781B1D0}"/>
              </a:ext>
            </a:extLst>
          </p:cNvPr>
          <p:cNvSpPr/>
          <p:nvPr/>
        </p:nvSpPr>
        <p:spPr>
          <a:xfrm>
            <a:off x="1776600" y="2134607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F98571-1425-45CB-B5CA-D6793E32F2F7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AADC0C-BEE8-401C-9999-F353177A1338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2E5F5-CF75-42C6-BD8E-4919CB5ECB12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DFDBA-90F7-4352-A858-021EB091D646}"/>
              </a:ext>
            </a:extLst>
          </p:cNvPr>
          <p:cNvSpPr txBox="1"/>
          <p:nvPr/>
        </p:nvSpPr>
        <p:spPr>
          <a:xfrm>
            <a:off x="3657016" y="3437479"/>
            <a:ext cx="1708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□ 아이디 기억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9E094-FF43-4E6A-A16B-02D56123F45B}"/>
              </a:ext>
            </a:extLst>
          </p:cNvPr>
          <p:cNvSpPr txBox="1"/>
          <p:nvPr/>
        </p:nvSpPr>
        <p:spPr>
          <a:xfrm>
            <a:off x="4379053" y="384424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회원이 </a:t>
            </a:r>
            <a:r>
              <a:rPr lang="ko-KR" altLang="en-US" sz="700" dirty="0" err="1">
                <a:solidFill>
                  <a:srgbClr val="0462FC"/>
                </a:solidFill>
              </a:rPr>
              <a:t>아니신가요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아이디를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 </a:t>
            </a:r>
            <a:r>
              <a:rPr lang="ko-KR" altLang="en-US" sz="700" dirty="0">
                <a:solidFill>
                  <a:srgbClr val="0462FC"/>
                </a:solidFill>
              </a:rPr>
              <a:t>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9D2AE6-9C68-4040-87B1-140BE36320A5}"/>
              </a:ext>
            </a:extLst>
          </p:cNvPr>
          <p:cNvSpPr/>
          <p:nvPr/>
        </p:nvSpPr>
        <p:spPr>
          <a:xfrm>
            <a:off x="3405699" y="344209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7449BB6-8A2C-4F34-BCCE-B5DB24CA8D7E}"/>
              </a:ext>
            </a:extLst>
          </p:cNvPr>
          <p:cNvSpPr/>
          <p:nvPr/>
        </p:nvSpPr>
        <p:spPr>
          <a:xfrm>
            <a:off x="3405698" y="38318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3BFC60-07C5-4AEA-BF35-D391D15936A4}"/>
              </a:ext>
            </a:extLst>
          </p:cNvPr>
          <p:cNvSpPr/>
          <p:nvPr/>
        </p:nvSpPr>
        <p:spPr>
          <a:xfrm>
            <a:off x="4743743" y="403098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514C30C-EA57-4EAC-93A8-7955A792E8FD}"/>
              </a:ext>
            </a:extLst>
          </p:cNvPr>
          <p:cNvSpPr/>
          <p:nvPr/>
        </p:nvSpPr>
        <p:spPr>
          <a:xfrm>
            <a:off x="5593827" y="402846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32334CB-8CD1-4DDF-A7C5-04FE18C26071}"/>
              </a:ext>
            </a:extLst>
          </p:cNvPr>
          <p:cNvSpPr/>
          <p:nvPr/>
        </p:nvSpPr>
        <p:spPr>
          <a:xfrm>
            <a:off x="6406513" y="40446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818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6907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62603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CB122-A842-477F-ACCB-C77BC0258D11}"/>
              </a:ext>
            </a:extLst>
          </p:cNvPr>
          <p:cNvSpPr/>
          <p:nvPr/>
        </p:nvSpPr>
        <p:spPr>
          <a:xfrm>
            <a:off x="3745685" y="255971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59B439-8839-4406-B252-351D8B82FF56}"/>
              </a:ext>
            </a:extLst>
          </p:cNvPr>
          <p:cNvSpPr/>
          <p:nvPr/>
        </p:nvSpPr>
        <p:spPr>
          <a:xfrm>
            <a:off x="3796019" y="3535785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5962"/>
              </p:ext>
            </p:extLst>
          </p:nvPr>
        </p:nvGraphicFramePr>
        <p:xfrm>
          <a:off x="8820091" y="1243233"/>
          <a:ext cx="3294078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0B23B0-30D9-4B8F-8C6A-D5A8DD5969FD}"/>
              </a:ext>
            </a:extLst>
          </p:cNvPr>
          <p:cNvSpPr/>
          <p:nvPr/>
        </p:nvSpPr>
        <p:spPr>
          <a:xfrm>
            <a:off x="3745684" y="3060423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524A0-3AA7-4718-B299-065F3EFE366B}"/>
              </a:ext>
            </a:extLst>
          </p:cNvPr>
          <p:cNvSpPr txBox="1"/>
          <p:nvPr/>
        </p:nvSpPr>
        <p:spPr>
          <a:xfrm>
            <a:off x="2883194" y="3045858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7740A7-4F09-42FB-A117-7BB39533D57B}"/>
              </a:ext>
            </a:extLst>
          </p:cNvPr>
          <p:cNvSpPr/>
          <p:nvPr/>
        </p:nvSpPr>
        <p:spPr>
          <a:xfrm>
            <a:off x="3370456" y="358551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3011064" y="2564425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76888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632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1714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6750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320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아이디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999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4804274" y="280119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5979253" y="279340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5" y="2554971"/>
            <a:ext cx="193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찾으시는 </a:t>
            </a:r>
            <a:r>
              <a:rPr lang="ko-KR" altLang="en-US" sz="1000" b="1"/>
              <a:t>아이디는 </a:t>
            </a:r>
            <a:r>
              <a:rPr lang="en-US" altLang="ko-KR" sz="1000" b="1" dirty="0"/>
              <a:t>000</a:t>
            </a:r>
            <a:r>
              <a:rPr lang="ko-KR" altLang="en-US" sz="1000" b="1" dirty="0"/>
              <a:t>입니다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4295164" y="2584321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로그인 화면으로 돌아가기     비밀번호를 잊으셨나요</a:t>
            </a:r>
            <a:r>
              <a:rPr lang="en-US" altLang="ko-KR" sz="700" dirty="0">
                <a:solidFill>
                  <a:srgbClr val="0462FC"/>
                </a:solidFill>
              </a:rPr>
              <a:t>?</a:t>
            </a:r>
            <a:endParaRPr lang="ko-KR" altLang="en-US" sz="700" dirty="0">
              <a:solidFill>
                <a:srgbClr val="046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60C50-8442-46F3-A9E6-37EB7032E3AD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48337"/>
              </p:ext>
            </p:extLst>
          </p:nvPr>
        </p:nvGraphicFramePr>
        <p:xfrm>
          <a:off x="343989" y="961571"/>
          <a:ext cx="11504022" cy="57584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47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체크인 날짜가 체크아웃 날짜보다 더 늦은 날짜를 선택 못 하게       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만일 검색 시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발생 후 메인 화면으로 이동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인원 선택 시 태그 타입 </a:t>
                      </a: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로 수정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명부터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명까지 제한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로그인이 필요할 때 로그인을 해야 한다는 메시지 </a:t>
                      </a:r>
                      <a:r>
                        <a:rPr lang="ko-KR" altLang="en-US" dirty="0" err="1"/>
                        <a:t>경고창</a:t>
                      </a:r>
                      <a:r>
                        <a:rPr lang="ko-KR" altLang="en-US" dirty="0"/>
                        <a:t> 출력 후 로그인 </a:t>
                      </a:r>
                      <a:r>
                        <a:rPr lang="ko-KR" altLang="en-US" dirty="0" err="1"/>
                        <a:t>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이지로 이동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로그인 페이지에서 비밀번호 찾기 링크 위치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생년월일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시 변경이 완료되었으면 완료 메시지 화면에 출력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-DB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 err="1"/>
                        <a:t>sukbak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</a:t>
                      </a:r>
                      <a:r>
                        <a:rPr lang="en-US" altLang="ko-KR" dirty="0"/>
                        <a:t>), restaurant(</a:t>
                      </a:r>
                      <a:r>
                        <a:rPr lang="ko-KR" altLang="en-US" dirty="0"/>
                        <a:t>음식점</a:t>
                      </a:r>
                      <a:r>
                        <a:rPr lang="en-US" altLang="ko-KR" dirty="0"/>
                        <a:t>), spot(</a:t>
                      </a:r>
                      <a:r>
                        <a:rPr lang="ko-KR" altLang="en-US" dirty="0" err="1"/>
                        <a:t>즐길거리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테이블 생성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컬럼은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개이고 각각 이름은 </a:t>
                      </a:r>
                      <a:r>
                        <a:rPr lang="en-US" altLang="ko-KR" dirty="0"/>
                        <a:t>title(</a:t>
                      </a:r>
                      <a:r>
                        <a:rPr lang="ko-KR" altLang="en-US" dirty="0"/>
                        <a:t>업소 명</a:t>
                      </a:r>
                      <a:r>
                        <a:rPr lang="en-US" altLang="ko-KR" dirty="0"/>
                        <a:t>), address(</a:t>
                      </a:r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dirty="0" err="1"/>
                        <a:t>telno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카카오 지도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넣기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화면에서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다음 </a:t>
                      </a:r>
                      <a:r>
                        <a:rPr lang="en-US" altLang="ko-KR" dirty="0"/>
                        <a:t>| 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9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48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8771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63136D7-75E3-4FFA-90C1-E5592CBD029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4DCC-ACEA-4198-AE5C-40F03FDD90F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07EC2F9-D0A5-42D9-A459-2DB58049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7D5881-2852-4C53-B6E4-CC819C40B9DC}"/>
              </a:ext>
            </a:extLst>
          </p:cNvPr>
          <p:cNvSpPr/>
          <p:nvPr/>
        </p:nvSpPr>
        <p:spPr>
          <a:xfrm>
            <a:off x="1770077" y="2128170"/>
            <a:ext cx="5436066" cy="3496648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28E94-C425-45B5-973D-BE6D4894B165}"/>
              </a:ext>
            </a:extLst>
          </p:cNvPr>
          <p:cNvSpPr/>
          <p:nvPr/>
        </p:nvSpPr>
        <p:spPr>
          <a:xfrm>
            <a:off x="3745685" y="307330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A8BB5-EDC4-4176-897C-40D2A92CE936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찾기</a:t>
            </a:r>
            <a:endParaRPr lang="ko-KR" altLang="en-US" sz="1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EE73FA-D782-42A9-AED1-EDCB1B749B0C}"/>
              </a:ext>
            </a:extLst>
          </p:cNvPr>
          <p:cNvSpPr/>
          <p:nvPr/>
        </p:nvSpPr>
        <p:spPr>
          <a:xfrm>
            <a:off x="3745683" y="3975262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807DE-82C5-4C48-AA3A-51159B4B4E8F}"/>
              </a:ext>
            </a:extLst>
          </p:cNvPr>
          <p:cNvSpPr/>
          <p:nvPr/>
        </p:nvSpPr>
        <p:spPr>
          <a:xfrm>
            <a:off x="2558300" y="256904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6DE33-25E0-4D02-A263-16790440AD1D}"/>
              </a:ext>
            </a:extLst>
          </p:cNvPr>
          <p:cNvSpPr/>
          <p:nvPr/>
        </p:nvSpPr>
        <p:spPr>
          <a:xfrm>
            <a:off x="2558300" y="30550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6A35C1F7-1CB1-4970-AA83-22CF940B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47576"/>
              </p:ext>
            </p:extLst>
          </p:nvPr>
        </p:nvGraphicFramePr>
        <p:xfrm>
          <a:off x="8820091" y="1243233"/>
          <a:ext cx="3294078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아이디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아이디를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이름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이름을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C8E12A-0E15-4DF9-B1A5-FD87C91F6DEC}"/>
              </a:ext>
            </a:extLst>
          </p:cNvPr>
          <p:cNvSpPr/>
          <p:nvPr/>
        </p:nvSpPr>
        <p:spPr>
          <a:xfrm>
            <a:off x="1763554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821249-5BAC-4481-B99B-78C320DC0C0B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9867D-8896-4AD5-AE6C-E1A4411EDE7A}"/>
              </a:ext>
            </a:extLst>
          </p:cNvPr>
          <p:cNvSpPr/>
          <p:nvPr/>
        </p:nvSpPr>
        <p:spPr>
          <a:xfrm>
            <a:off x="3745684" y="3574014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‘-’ </a:t>
            </a:r>
            <a:r>
              <a:rPr lang="ko-KR" altLang="en-US" sz="1050" dirty="0"/>
              <a:t>없이 번호만 입력해 주세요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BD32C-96B4-4A09-B723-76FDD47971D2}"/>
              </a:ext>
            </a:extLst>
          </p:cNvPr>
          <p:cNvSpPr txBox="1"/>
          <p:nvPr/>
        </p:nvSpPr>
        <p:spPr>
          <a:xfrm>
            <a:off x="2868347" y="3533179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FD484A-C2D3-41FB-9445-1E81FC10B58C}"/>
              </a:ext>
            </a:extLst>
          </p:cNvPr>
          <p:cNvSpPr/>
          <p:nvPr/>
        </p:nvSpPr>
        <p:spPr>
          <a:xfrm>
            <a:off x="2567386" y="354666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D144E-E7C7-4C40-8597-021EAF8DF9DE}"/>
              </a:ext>
            </a:extLst>
          </p:cNvPr>
          <p:cNvSpPr txBox="1"/>
          <p:nvPr/>
        </p:nvSpPr>
        <p:spPr>
          <a:xfrm>
            <a:off x="2996217" y="305174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DCE40-0EC5-4B14-8FB6-5F9E9AD0FE6C}"/>
              </a:ext>
            </a:extLst>
          </p:cNvPr>
          <p:cNvSpPr txBox="1"/>
          <p:nvPr/>
        </p:nvSpPr>
        <p:spPr>
          <a:xfrm>
            <a:off x="2872885" y="2587938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B4732-ADE3-471F-851C-F3327C5094ED}"/>
              </a:ext>
            </a:extLst>
          </p:cNvPr>
          <p:cNvSpPr/>
          <p:nvPr/>
        </p:nvSpPr>
        <p:spPr>
          <a:xfrm>
            <a:off x="3745683" y="258956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ID</a:t>
            </a:r>
            <a:endParaRPr lang="ko-KR" altLang="en-US" sz="105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AB1B08-E5DF-487E-808C-66FF781F78CE}"/>
              </a:ext>
            </a:extLst>
          </p:cNvPr>
          <p:cNvSpPr/>
          <p:nvPr/>
        </p:nvSpPr>
        <p:spPr>
          <a:xfrm>
            <a:off x="3408676" y="402499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42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393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&gt; (</a:t>
                      </a:r>
                      <a:r>
                        <a:rPr lang="ko-KR" altLang="en-US" sz="1600" dirty="0"/>
                        <a:t>아이디 찾기</a:t>
                      </a:r>
                      <a:r>
                        <a:rPr lang="en-US" altLang="ko-KR" sz="1600" dirty="0"/>
                        <a:t>) &gt; </a:t>
                      </a:r>
                      <a:r>
                        <a:rPr lang="ko-KR" altLang="en-US" sz="1600" dirty="0"/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09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3219582-1DB9-46AA-9C7E-099BF187DA28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BA7CB-E67E-4238-88F0-1735D699E61F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90DEA1E-3C6D-45EF-8934-426AE09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BAA715-F1E3-47B8-B27B-1815B205E024}"/>
              </a:ext>
            </a:extLst>
          </p:cNvPr>
          <p:cNvSpPr/>
          <p:nvPr/>
        </p:nvSpPr>
        <p:spPr>
          <a:xfrm>
            <a:off x="1770077" y="2128170"/>
            <a:ext cx="5436066" cy="1361650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86F63-3627-42CE-8294-D895A533BDD4}"/>
              </a:ext>
            </a:extLst>
          </p:cNvPr>
          <p:cNvSpPr txBox="1"/>
          <p:nvPr/>
        </p:nvSpPr>
        <p:spPr>
          <a:xfrm>
            <a:off x="1807136" y="2161987"/>
            <a:ext cx="89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아이디 찾기</a:t>
            </a:r>
            <a:endParaRPr lang="ko-KR" altLang="en-US" sz="1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068F5-1E37-4C9C-83FD-6827DB83ED0C}"/>
              </a:ext>
            </a:extLst>
          </p:cNvPr>
          <p:cNvSpPr/>
          <p:nvPr/>
        </p:nvSpPr>
        <p:spPr>
          <a:xfrm>
            <a:off x="2128361" y="3052645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163F0-786F-4F6B-AABF-512677E4047B}"/>
              </a:ext>
            </a:extLst>
          </p:cNvPr>
          <p:cNvSpPr/>
          <p:nvPr/>
        </p:nvSpPr>
        <p:spPr>
          <a:xfrm>
            <a:off x="2932885" y="3051289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15" name="표 33">
            <a:extLst>
              <a:ext uri="{FF2B5EF4-FFF2-40B4-BE49-F238E27FC236}">
                <a16:creationId xmlns:a16="http://schemas.microsoft.com/office/drawing/2014/main" id="{654EA58A-D4E1-403C-A55D-21DB46E49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3878"/>
              </p:ext>
            </p:extLst>
          </p:nvPr>
        </p:nvGraphicFramePr>
        <p:xfrm>
          <a:off x="8820091" y="1243233"/>
          <a:ext cx="3294078" cy="131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이전 비밀번호 찾기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이전 비밀번호 찾기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이 링크를 클릭 시 로그인 화면으로 이동합니다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6EC60D-A9E6-4982-ABC5-4F80927F4105}"/>
              </a:ext>
            </a:extLst>
          </p:cNvPr>
          <p:cNvSpPr/>
          <p:nvPr/>
        </p:nvSpPr>
        <p:spPr>
          <a:xfrm>
            <a:off x="1774734" y="2128170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72D563-F8AF-4463-8934-2E8617A52538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B2559A-ABF6-45F6-AABC-A98CB4413A69}"/>
              </a:ext>
            </a:extLst>
          </p:cNvPr>
          <p:cNvSpPr txBox="1"/>
          <p:nvPr/>
        </p:nvSpPr>
        <p:spPr>
          <a:xfrm>
            <a:off x="1807136" y="2554971"/>
            <a:ext cx="175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일치하는 정보가 없습니다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18AB5-C2B0-4263-8C53-CA569A389FFD}"/>
              </a:ext>
            </a:extLst>
          </p:cNvPr>
          <p:cNvSpPr txBox="1"/>
          <p:nvPr/>
        </p:nvSpPr>
        <p:spPr>
          <a:xfrm>
            <a:off x="1890553" y="2852590"/>
            <a:ext cx="397638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462FC"/>
                </a:solidFill>
              </a:rPr>
              <a:t>다시 입력하기   로그인 화면으로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091656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50629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 &gt;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&gt; (</a:t>
                      </a:r>
                      <a:r>
                        <a:rPr lang="ko-KR" altLang="en-US" sz="1400" dirty="0"/>
                        <a:t>아이디 찾기</a:t>
                      </a:r>
                      <a:r>
                        <a:rPr lang="en-US" altLang="ko-KR" sz="1400" dirty="0"/>
                        <a:t>) &gt; </a:t>
                      </a:r>
                      <a:r>
                        <a:rPr lang="ko-KR" altLang="en-US" sz="1400" dirty="0"/>
                        <a:t>비밀번호 찾기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비밀번호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736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122DA-A2EF-44B9-A78B-147A21105C5A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5FA85-74F3-4DFE-ABCC-AC72E03EFF07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 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F8B3E28-8AA2-4A67-96D9-7EEFFEE8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9D1CA-FDBD-4B67-9091-24C6A8C90267}"/>
              </a:ext>
            </a:extLst>
          </p:cNvPr>
          <p:cNvSpPr/>
          <p:nvPr/>
        </p:nvSpPr>
        <p:spPr>
          <a:xfrm>
            <a:off x="1770077" y="2128170"/>
            <a:ext cx="5436066" cy="2670332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7A735-B824-4065-A5FC-ECE11C1334B5}"/>
              </a:ext>
            </a:extLst>
          </p:cNvPr>
          <p:cNvSpPr/>
          <p:nvPr/>
        </p:nvSpPr>
        <p:spPr>
          <a:xfrm>
            <a:off x="3938632" y="2876248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8E85F-3930-42B8-B9A7-87A7F17AC3E9}"/>
              </a:ext>
            </a:extLst>
          </p:cNvPr>
          <p:cNvSpPr txBox="1"/>
          <p:nvPr/>
        </p:nvSpPr>
        <p:spPr>
          <a:xfrm>
            <a:off x="1807136" y="2161987"/>
            <a:ext cx="10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변경</a:t>
            </a:r>
            <a:endParaRPr lang="ko-KR" altLang="en-US" sz="1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B6ED2-032C-44A7-BED3-16A18BCEA010}"/>
              </a:ext>
            </a:extLst>
          </p:cNvPr>
          <p:cNvSpPr/>
          <p:nvPr/>
        </p:nvSpPr>
        <p:spPr>
          <a:xfrm>
            <a:off x="1864929" y="4257292"/>
            <a:ext cx="1129011" cy="336446"/>
          </a:xfrm>
          <a:prstGeom prst="roundRect">
            <a:avLst/>
          </a:prstGeom>
          <a:solidFill>
            <a:srgbClr val="A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비밀번호 변경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648B9F-3BAE-46B3-B347-834FAE3FB5FF}"/>
              </a:ext>
            </a:extLst>
          </p:cNvPr>
          <p:cNvSpPr/>
          <p:nvPr/>
        </p:nvSpPr>
        <p:spPr>
          <a:xfrm>
            <a:off x="2450640" y="28813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8E0AF7-85CB-4710-BC43-41FBABDCB3CE}"/>
              </a:ext>
            </a:extLst>
          </p:cNvPr>
          <p:cNvSpPr/>
          <p:nvPr/>
        </p:nvSpPr>
        <p:spPr>
          <a:xfrm>
            <a:off x="2450640" y="3380973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graphicFrame>
        <p:nvGraphicFramePr>
          <p:cNvPr id="29" name="표 33">
            <a:extLst>
              <a:ext uri="{FF2B5EF4-FFF2-40B4-BE49-F238E27FC236}">
                <a16:creationId xmlns:a16="http://schemas.microsoft.com/office/drawing/2014/main" id="{1D07325B-3D79-404E-94A2-1E4D40678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6018"/>
              </p:ext>
            </p:extLst>
          </p:nvPr>
        </p:nvGraphicFramePr>
        <p:xfrm>
          <a:off x="8820091" y="1243233"/>
          <a:ext cx="3294078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입력과 유효성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새로운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비밀번호는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자리 이상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새 비밀번호 확인 입력과 유효성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확인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앞서 입력한 비밀번호와 똑같이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다르거나 공백일 경우 비활성화 되어 있는 확인 버튼이 활성 상태로 변하지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 변경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새 비밀번호와 새 비밀번호 확인의 값이 유효성 검사와 같을 경우 비밀번호 변경 버튼을 클릭하여 비밀번호를 변경할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변경 후 변경이 성공적으로 되었다는 메시지와 함께 로그인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4A85A9-CBBF-444C-BDEF-71E8B4B155DF}"/>
              </a:ext>
            </a:extLst>
          </p:cNvPr>
          <p:cNvSpPr/>
          <p:nvPr/>
        </p:nvSpPr>
        <p:spPr>
          <a:xfrm>
            <a:off x="1770077" y="2139553"/>
            <a:ext cx="5436066" cy="295634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0BDB5F-DC5C-47EC-8833-1629D7A7182C}"/>
              </a:ext>
            </a:extLst>
          </p:cNvPr>
          <p:cNvCxnSpPr>
            <a:cxnSpLocks/>
          </p:cNvCxnSpPr>
          <p:nvPr/>
        </p:nvCxnSpPr>
        <p:spPr>
          <a:xfrm>
            <a:off x="1776600" y="2415415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E18FA7-CB3C-49A6-94AF-6726D5BB08B3}"/>
              </a:ext>
            </a:extLst>
          </p:cNvPr>
          <p:cNvSpPr/>
          <p:nvPr/>
        </p:nvSpPr>
        <p:spPr>
          <a:xfrm>
            <a:off x="3938631" y="3375211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6068E-9B88-43AC-B2EC-1575DF6EBEBB}"/>
              </a:ext>
            </a:extLst>
          </p:cNvPr>
          <p:cNvSpPr txBox="1"/>
          <p:nvPr/>
        </p:nvSpPr>
        <p:spPr>
          <a:xfrm>
            <a:off x="2721474" y="3360131"/>
            <a:ext cx="1210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새 비밀번호 확인</a:t>
            </a:r>
            <a:endParaRPr lang="ko-KR" altLang="en-US" sz="10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4A4EC8-5BA2-440F-9AFC-1BAF9C73E74A}"/>
              </a:ext>
            </a:extLst>
          </p:cNvPr>
          <p:cNvSpPr/>
          <p:nvPr/>
        </p:nvSpPr>
        <p:spPr>
          <a:xfrm>
            <a:off x="3238092" y="4307021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CA0F9-6EE8-446D-99DF-DA113CA52695}"/>
              </a:ext>
            </a:extLst>
          </p:cNvPr>
          <p:cNvSpPr txBox="1"/>
          <p:nvPr/>
        </p:nvSpPr>
        <p:spPr>
          <a:xfrm>
            <a:off x="3011063" y="2877747"/>
            <a:ext cx="92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세 비밀번호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2F031-E278-4990-976A-8A0B88962A40}"/>
              </a:ext>
            </a:extLst>
          </p:cNvPr>
          <p:cNvSpPr txBox="1"/>
          <p:nvPr/>
        </p:nvSpPr>
        <p:spPr>
          <a:xfrm>
            <a:off x="1776599" y="2527852"/>
            <a:ext cx="225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변경하실 비밀번호를 입력해 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992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4275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551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2936855" y="2411447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4909"/>
              </p:ext>
            </p:extLst>
          </p:nvPr>
        </p:nvGraphicFramePr>
        <p:xfrm>
          <a:off x="8820091" y="1243233"/>
          <a:ext cx="3294078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현재 사용자의 비밀번호를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사용자의 연락처를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 확인 </a:t>
                      </a:r>
                      <a:r>
                        <a:rPr lang="ko-KR" altLang="en-US" sz="1000" dirty="0" err="1"/>
                        <a:t>필드값이</a:t>
                      </a:r>
                      <a:r>
                        <a:rPr lang="ko-KR" altLang="en-US" sz="1000" dirty="0"/>
                        <a:t> 공백 없이 입력되었을 때 확인 버튼을 클릭할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맞으면 개인정보 관리 화면으로 이동합니다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AF75D9-79A5-437D-A576-CE0CB8DE2B6B}"/>
              </a:ext>
            </a:extLst>
          </p:cNvPr>
          <p:cNvSpPr/>
          <p:nvPr/>
        </p:nvSpPr>
        <p:spPr>
          <a:xfrm>
            <a:off x="7753872" y="242131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1006973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231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40959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D4FA-839B-4968-8641-1FA7FA3BFC1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B67C0-F01A-4A66-B93B-293B350E51F3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1B6B0B-6C3F-490D-8B2D-83B07418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BFEDBD-F98C-4E57-8A83-7829150578C3}"/>
              </a:ext>
            </a:extLst>
          </p:cNvPr>
          <p:cNvSpPr/>
          <p:nvPr/>
        </p:nvSpPr>
        <p:spPr>
          <a:xfrm>
            <a:off x="1333849" y="2128170"/>
            <a:ext cx="6686026" cy="941576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8A2E7-0461-4F88-A9BD-A4412FBD0513}"/>
              </a:ext>
            </a:extLst>
          </p:cNvPr>
          <p:cNvSpPr/>
          <p:nvPr/>
        </p:nvSpPr>
        <p:spPr>
          <a:xfrm>
            <a:off x="4311941" y="2421310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PASSWORD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F5EDA-4DCC-4012-BA44-E5ECA1293ADD}"/>
              </a:ext>
            </a:extLst>
          </p:cNvPr>
          <p:cNvSpPr txBox="1"/>
          <p:nvPr/>
        </p:nvSpPr>
        <p:spPr>
          <a:xfrm>
            <a:off x="1333849" y="2158683"/>
            <a:ext cx="101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82A6F-0351-4B80-97CA-7F18AB074CE8}"/>
              </a:ext>
            </a:extLst>
          </p:cNvPr>
          <p:cNvSpPr/>
          <p:nvPr/>
        </p:nvSpPr>
        <p:spPr>
          <a:xfrm>
            <a:off x="7156983" y="2371581"/>
            <a:ext cx="515922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DADDAF-4476-4F80-8718-5EC2AB3506BA}"/>
              </a:ext>
            </a:extLst>
          </p:cNvPr>
          <p:cNvSpPr/>
          <p:nvPr/>
        </p:nvSpPr>
        <p:spPr>
          <a:xfrm>
            <a:off x="4801767" y="281418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aphicFrame>
        <p:nvGraphicFramePr>
          <p:cNvPr id="14" name="표 33">
            <a:extLst>
              <a:ext uri="{FF2B5EF4-FFF2-40B4-BE49-F238E27FC236}">
                <a16:creationId xmlns:a16="http://schemas.microsoft.com/office/drawing/2014/main" id="{5E41F617-6D3D-4FAF-8D0C-D7F662B6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43968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비밀번호 확인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비밀번호가 틀려 다시 입력하는 메시지를 출력합니다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76A4BA-17DF-473E-ABC6-0990F139F004}"/>
              </a:ext>
            </a:extLst>
          </p:cNvPr>
          <p:cNvSpPr/>
          <p:nvPr/>
        </p:nvSpPr>
        <p:spPr>
          <a:xfrm>
            <a:off x="1333849" y="2128170"/>
            <a:ext cx="1505361" cy="941576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C17FCD-658A-4738-B471-DB86797538B8}"/>
              </a:ext>
            </a:extLst>
          </p:cNvPr>
          <p:cNvCxnSpPr>
            <a:cxnSpLocks/>
          </p:cNvCxnSpPr>
          <p:nvPr/>
        </p:nvCxnSpPr>
        <p:spPr>
          <a:xfrm>
            <a:off x="2405311" y="2404904"/>
            <a:ext cx="5436066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56A590-E456-4BA9-B8D8-83B847300176}"/>
              </a:ext>
            </a:extLst>
          </p:cNvPr>
          <p:cNvSpPr txBox="1"/>
          <p:nvPr/>
        </p:nvSpPr>
        <p:spPr>
          <a:xfrm>
            <a:off x="3280973" y="2416694"/>
            <a:ext cx="1030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E19FE-FBFA-44CA-AB20-24BE2324CF7C}"/>
              </a:ext>
            </a:extLst>
          </p:cNvPr>
          <p:cNvSpPr txBox="1"/>
          <p:nvPr/>
        </p:nvSpPr>
        <p:spPr>
          <a:xfrm>
            <a:off x="2796277" y="2797775"/>
            <a:ext cx="207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 dirty="0"/>
              <a:t>비밀번호를 다시 입력해 주세요</a:t>
            </a:r>
            <a:r>
              <a:rPr lang="en-US" altLang="ko-KR" sz="1000" b="1" i="1" dirty="0"/>
              <a:t>.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03812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4710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개인정보 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개인정보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54975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DEB2A36-147F-44CA-9891-2FDB08DE82AD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64D416-8600-411D-8550-47B01A6FE2CE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  <a:solidFill>
            <a:srgbClr val="F5D0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83C59C80-E230-4684-ACA3-BD26885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DF2EC-1B6D-4196-A4A9-56AA63D080B9}"/>
              </a:ext>
            </a:extLst>
          </p:cNvPr>
          <p:cNvSpPr/>
          <p:nvPr/>
        </p:nvSpPr>
        <p:spPr>
          <a:xfrm>
            <a:off x="1367404" y="2128169"/>
            <a:ext cx="6459523" cy="3769291"/>
          </a:xfrm>
          <a:prstGeom prst="roundRect">
            <a:avLst>
              <a:gd name="adj" fmla="val 1536"/>
            </a:avLst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BE93-EF87-4C32-9010-F68A9744BF53}"/>
              </a:ext>
            </a:extLst>
          </p:cNvPr>
          <p:cNvSpPr/>
          <p:nvPr/>
        </p:nvSpPr>
        <p:spPr>
          <a:xfrm>
            <a:off x="4492405" y="2389415"/>
            <a:ext cx="2785145" cy="236988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/>
              <a:t>000(</a:t>
            </a:r>
            <a:r>
              <a:rPr lang="ko-KR" altLang="en-US" sz="1050" dirty="0"/>
              <a:t>사용자 </a:t>
            </a:r>
            <a:r>
              <a:rPr lang="ko-KR" altLang="en-US" sz="1050" dirty="0" err="1"/>
              <a:t>아아디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3A32-2A14-407A-9DFB-629D9709B36E}"/>
              </a:ext>
            </a:extLst>
          </p:cNvPr>
          <p:cNvSpPr txBox="1"/>
          <p:nvPr/>
        </p:nvSpPr>
        <p:spPr>
          <a:xfrm>
            <a:off x="1367405" y="2143614"/>
            <a:ext cx="71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개인정보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FA049-5EF6-4EA1-A39E-16015C9CD5D3}"/>
              </a:ext>
            </a:extLst>
          </p:cNvPr>
          <p:cNvSpPr txBox="1"/>
          <p:nvPr/>
        </p:nvSpPr>
        <p:spPr>
          <a:xfrm>
            <a:off x="3739960" y="239318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05C0DF-9167-4180-BBBB-714A454604C1}"/>
              </a:ext>
            </a:extLst>
          </p:cNvPr>
          <p:cNvSpPr/>
          <p:nvPr/>
        </p:nvSpPr>
        <p:spPr>
          <a:xfrm>
            <a:off x="4492404" y="5502827"/>
            <a:ext cx="753379" cy="3364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회원탈퇴</a:t>
            </a:r>
            <a:endParaRPr lang="ko-KR" altLang="en-US" sz="10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872BD7-8930-45B7-B380-FE8248FBC921}"/>
              </a:ext>
            </a:extLst>
          </p:cNvPr>
          <p:cNvSpPr/>
          <p:nvPr/>
        </p:nvSpPr>
        <p:spPr>
          <a:xfrm>
            <a:off x="3305020" y="2398740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C9ECCE-C0CA-4001-93A4-545A3652B2DC}"/>
              </a:ext>
            </a:extLst>
          </p:cNvPr>
          <p:cNvSpPr/>
          <p:nvPr/>
        </p:nvSpPr>
        <p:spPr>
          <a:xfrm>
            <a:off x="3305025" y="277594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ABD0F7-AE70-4785-B10F-9F814EF881F5}"/>
              </a:ext>
            </a:extLst>
          </p:cNvPr>
          <p:cNvSpPr/>
          <p:nvPr/>
        </p:nvSpPr>
        <p:spPr>
          <a:xfrm>
            <a:off x="3309370" y="3409385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0190840-2E6B-48EC-A003-7D2085D68947}"/>
              </a:ext>
            </a:extLst>
          </p:cNvPr>
          <p:cNvSpPr/>
          <p:nvPr/>
        </p:nvSpPr>
        <p:spPr>
          <a:xfrm>
            <a:off x="3301525" y="3783784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6B8E5F-F040-4DC7-9AFB-072A6568153A}"/>
              </a:ext>
            </a:extLst>
          </p:cNvPr>
          <p:cNvSpPr/>
          <p:nvPr/>
        </p:nvSpPr>
        <p:spPr>
          <a:xfrm>
            <a:off x="3301525" y="4176802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graphicFrame>
        <p:nvGraphicFramePr>
          <p:cNvPr id="18" name="표 33">
            <a:extLst>
              <a:ext uri="{FF2B5EF4-FFF2-40B4-BE49-F238E27FC236}">
                <a16:creationId xmlns:a16="http://schemas.microsoft.com/office/drawing/2014/main" id="{90F5E0F8-6A41-46D5-83F6-7EAC0631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3596"/>
              </p:ext>
            </p:extLst>
          </p:nvPr>
        </p:nvGraphicFramePr>
        <p:xfrm>
          <a:off x="8820091" y="1211789"/>
          <a:ext cx="3294078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아이디는 비활성화 상태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아이디는 변경할 수 없으므로 비활성화 상태로 바뀝니다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비밀번호는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이상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 대소문자와 숫자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사용해서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비밀번호를 사용하려면 현재 상태에서 바꾸지 않거나 기존 비밀번호를 입력합니다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공백으로 두면 안 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 확인 유효성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앞서 입력한 비밀번호화 똑같이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틀리게 입력하면 </a:t>
                      </a:r>
                      <a:r>
                        <a:rPr lang="ko-KR" altLang="en-US" sz="800" dirty="0" err="1"/>
                        <a:t>경고창</a:t>
                      </a:r>
                      <a:r>
                        <a:rPr lang="ko-KR" altLang="en-US" sz="800" dirty="0"/>
                        <a:t> 발생합니다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 유효성과 중복 검사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이메일은 </a:t>
                      </a:r>
                      <a:r>
                        <a:rPr lang="en-US" altLang="ko-KR" sz="800" dirty="0">
                          <a:hlinkClick r:id="rId4"/>
                        </a:rPr>
                        <a:t>***@***.(com,net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형태로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이메일은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이메일은 중복되어도 사용이 가능합니다</a:t>
                      </a:r>
                      <a:r>
                        <a:rPr lang="en-US" altLang="ko-KR" sz="800" dirty="0"/>
                        <a:t>.)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연락처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연락처는 </a:t>
                      </a:r>
                      <a:r>
                        <a:rPr lang="en-US" altLang="ko-KR" sz="800" dirty="0"/>
                        <a:t>‘-’ </a:t>
                      </a:r>
                      <a:r>
                        <a:rPr lang="ko-KR" altLang="en-US" sz="800" dirty="0"/>
                        <a:t>없이 </a:t>
                      </a:r>
                      <a:r>
                        <a:rPr lang="en-US" altLang="ko-KR" sz="800" dirty="0"/>
                        <a:t>‘010’</a:t>
                      </a:r>
                      <a:r>
                        <a:rPr lang="ko-KR" altLang="en-US" sz="800" dirty="0"/>
                        <a:t>을 시작으로 숫자 </a:t>
                      </a:r>
                      <a:r>
                        <a:rPr lang="en-US" altLang="ko-KR" sz="800" dirty="0"/>
                        <a:t>11</a:t>
                      </a:r>
                      <a:r>
                        <a:rPr lang="ko-KR" altLang="en-US" sz="800" dirty="0"/>
                        <a:t>자리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중복된 연락처는 사용할 수 없습니다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기존 연락처는 중복되어도 사용이 가능합니다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생년월일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생년월일은 숫자로 </a:t>
                      </a:r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자리 입력합니다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공백으로 두면 안 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확인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모든 </a:t>
                      </a:r>
                      <a:r>
                        <a:rPr lang="ko-KR" altLang="en-US" sz="800" dirty="0" err="1"/>
                        <a:t>필드값이</a:t>
                      </a:r>
                      <a:r>
                        <a:rPr lang="ko-KR" altLang="en-US" sz="800" dirty="0"/>
                        <a:t> 유효성과 중복 검사를 통과했을 때 확인을 눌러 회원가입을 할 수 있습니다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회원탈퇴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회원탈퇴 버튼을 </a:t>
                      </a:r>
                      <a:r>
                        <a:rPr lang="ko-KR" altLang="en-US" sz="800" dirty="0" err="1"/>
                        <a:t>클리갛면</a:t>
                      </a:r>
                      <a:r>
                        <a:rPr lang="ko-KR" altLang="en-US" sz="800" dirty="0"/>
                        <a:t> 다시 한번 회원을 탈퇴할 거냐고 물어봅니다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-’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되고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 err="1"/>
                        <a:t>아니오</a:t>
                      </a:r>
                      <a:r>
                        <a:rPr lang="en-US" altLang="ko-KR" sz="800" dirty="0"/>
                        <a:t>＇</a:t>
                      </a:r>
                      <a:r>
                        <a:rPr lang="ko-KR" altLang="en-US" sz="800" dirty="0"/>
                        <a:t>를 클릭하면 회원탈퇴가 되지 않습니다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005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7E05E9-AC79-4B7B-9F3D-F4C31208599C}"/>
              </a:ext>
            </a:extLst>
          </p:cNvPr>
          <p:cNvSpPr/>
          <p:nvPr/>
        </p:nvSpPr>
        <p:spPr>
          <a:xfrm>
            <a:off x="1380452" y="2118482"/>
            <a:ext cx="1505361" cy="3769291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F8BCC3-DB02-4C5D-ACCA-0D552ED933FE}"/>
              </a:ext>
            </a:extLst>
          </p:cNvPr>
          <p:cNvCxnSpPr>
            <a:cxnSpLocks/>
          </p:cNvCxnSpPr>
          <p:nvPr/>
        </p:nvCxnSpPr>
        <p:spPr>
          <a:xfrm flipH="1">
            <a:off x="699549" y="2415415"/>
            <a:ext cx="1077051" cy="0"/>
          </a:xfrm>
          <a:prstGeom prst="line">
            <a:avLst/>
          </a:prstGeom>
          <a:ln w="3175"/>
          <a:effectLst>
            <a:softEdge rad="1270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E06C9-6DBB-45F7-9E9A-FABF5D26578F}"/>
              </a:ext>
            </a:extLst>
          </p:cNvPr>
          <p:cNvSpPr/>
          <p:nvPr/>
        </p:nvSpPr>
        <p:spPr>
          <a:xfrm>
            <a:off x="4492409" y="278127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5F84C-ABDB-4132-BF4A-4F5795E85476}"/>
              </a:ext>
            </a:extLst>
          </p:cNvPr>
          <p:cNvSpPr/>
          <p:nvPr/>
        </p:nvSpPr>
        <p:spPr>
          <a:xfrm>
            <a:off x="4492407" y="3400549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홍길동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95D44D-D888-48F7-96A0-A873C86E0519}"/>
              </a:ext>
            </a:extLst>
          </p:cNvPr>
          <p:cNvSpPr/>
          <p:nvPr/>
        </p:nvSpPr>
        <p:spPr>
          <a:xfrm>
            <a:off x="4500796" y="3753137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hlinkClick r:id="rId5"/>
              </a:rPr>
              <a:t>aaa@aaa.com</a:t>
            </a:r>
            <a:r>
              <a:rPr lang="en-US" altLang="ko-KR" sz="1050" dirty="0"/>
              <a:t>(</a:t>
            </a:r>
            <a:r>
              <a:rPr lang="ko-KR" altLang="en-US" sz="1050" dirty="0"/>
              <a:t>사용자 이메일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691B41-492C-4751-B1FB-2D1F0CE6E848}"/>
              </a:ext>
            </a:extLst>
          </p:cNvPr>
          <p:cNvSpPr/>
          <p:nvPr/>
        </p:nvSpPr>
        <p:spPr>
          <a:xfrm>
            <a:off x="4492406" y="41768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01011111111(</a:t>
            </a:r>
            <a:r>
              <a:rPr lang="ko-KR" altLang="en-US" sz="1050" dirty="0"/>
              <a:t>사용자 연락처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8F52D-C231-4042-9ADA-68DAC37EFCD1}"/>
              </a:ext>
            </a:extLst>
          </p:cNvPr>
          <p:cNvSpPr/>
          <p:nvPr/>
        </p:nvSpPr>
        <p:spPr>
          <a:xfrm>
            <a:off x="4492405" y="465954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19990815(</a:t>
            </a:r>
            <a:r>
              <a:rPr lang="ko-KR" altLang="en-US" sz="1050" dirty="0"/>
              <a:t>사용자 생년월일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9E62F3-BA3F-4EE9-BE0A-44175214A30D}"/>
              </a:ext>
            </a:extLst>
          </p:cNvPr>
          <p:cNvSpPr/>
          <p:nvPr/>
        </p:nvSpPr>
        <p:spPr>
          <a:xfrm>
            <a:off x="4517443" y="3995591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7F7931-AA62-4B01-B492-5B0841AF4F32}"/>
              </a:ext>
            </a:extLst>
          </p:cNvPr>
          <p:cNvSpPr/>
          <p:nvPr/>
        </p:nvSpPr>
        <p:spPr>
          <a:xfrm>
            <a:off x="4500796" y="4423723"/>
            <a:ext cx="509865" cy="167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중복확인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26923D-2CCD-4EFA-BB7A-3A3953C03EC8}"/>
              </a:ext>
            </a:extLst>
          </p:cNvPr>
          <p:cNvSpPr txBox="1"/>
          <p:nvPr/>
        </p:nvSpPr>
        <p:spPr>
          <a:xfrm>
            <a:off x="3741591" y="2748351"/>
            <a:ext cx="72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579A2-9EAF-48FB-897E-6AD418CF9CAC}"/>
              </a:ext>
            </a:extLst>
          </p:cNvPr>
          <p:cNvSpPr txBox="1"/>
          <p:nvPr/>
        </p:nvSpPr>
        <p:spPr>
          <a:xfrm>
            <a:off x="3739965" y="3395932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EF3A9-9FF2-414A-B1EE-2E030A20B7C8}"/>
              </a:ext>
            </a:extLst>
          </p:cNvPr>
          <p:cNvSpPr txBox="1"/>
          <p:nvPr/>
        </p:nvSpPr>
        <p:spPr>
          <a:xfrm>
            <a:off x="3733202" y="3782926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이메일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ACA92-BF41-4124-8461-F7D8E1D44855}"/>
              </a:ext>
            </a:extLst>
          </p:cNvPr>
          <p:cNvSpPr txBox="1"/>
          <p:nvPr/>
        </p:nvSpPr>
        <p:spPr>
          <a:xfrm>
            <a:off x="3733202" y="418663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연락처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37B45-872E-41C5-A1E2-8B92A2772DA1}"/>
              </a:ext>
            </a:extLst>
          </p:cNvPr>
          <p:cNvSpPr txBox="1"/>
          <p:nvPr/>
        </p:nvSpPr>
        <p:spPr>
          <a:xfrm>
            <a:off x="3739965" y="4627471"/>
            <a:ext cx="7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생년월일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E99E6-1655-40DE-8C00-B7B47D85A15D}"/>
              </a:ext>
            </a:extLst>
          </p:cNvPr>
          <p:cNvSpPr/>
          <p:nvPr/>
        </p:nvSpPr>
        <p:spPr>
          <a:xfrm>
            <a:off x="3313525" y="463208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63F864-DEED-4E62-80F2-753B10480A37}"/>
              </a:ext>
            </a:extLst>
          </p:cNvPr>
          <p:cNvSpPr/>
          <p:nvPr/>
        </p:nvSpPr>
        <p:spPr>
          <a:xfrm>
            <a:off x="4143898" y="5148588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C482283-26CC-43FC-82D7-D46E14AB8406}"/>
              </a:ext>
            </a:extLst>
          </p:cNvPr>
          <p:cNvSpPr/>
          <p:nvPr/>
        </p:nvSpPr>
        <p:spPr>
          <a:xfrm>
            <a:off x="4492405" y="5151708"/>
            <a:ext cx="494960" cy="336446"/>
          </a:xfrm>
          <a:prstGeom prst="roundRect">
            <a:avLst/>
          </a:prstGeom>
          <a:solidFill>
            <a:srgbClr val="046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확인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34A72-FF2A-4300-8DB9-548A93320494}"/>
              </a:ext>
            </a:extLst>
          </p:cNvPr>
          <p:cNvSpPr/>
          <p:nvPr/>
        </p:nvSpPr>
        <p:spPr>
          <a:xfrm>
            <a:off x="4143898" y="553316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17358-E286-4521-AF3D-EAAFFB366C46}"/>
              </a:ext>
            </a:extLst>
          </p:cNvPr>
          <p:cNvSpPr txBox="1"/>
          <p:nvPr/>
        </p:nvSpPr>
        <p:spPr>
          <a:xfrm>
            <a:off x="4451281" y="2648082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270B67D-B922-47BF-86BF-3AE0A118C862}"/>
              </a:ext>
            </a:extLst>
          </p:cNvPr>
          <p:cNvSpPr/>
          <p:nvPr/>
        </p:nvSpPr>
        <p:spPr>
          <a:xfrm>
            <a:off x="3313412" y="3070870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18D27B-7CE9-4B44-8A7A-26155D95F687}"/>
              </a:ext>
            </a:extLst>
          </p:cNvPr>
          <p:cNvSpPr/>
          <p:nvPr/>
        </p:nvSpPr>
        <p:spPr>
          <a:xfrm>
            <a:off x="4500796" y="3076202"/>
            <a:ext cx="2785145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2EA46-4F95-4990-BDE0-6311FF189AB1}"/>
              </a:ext>
            </a:extLst>
          </p:cNvPr>
          <p:cNvSpPr txBox="1"/>
          <p:nvPr/>
        </p:nvSpPr>
        <p:spPr>
          <a:xfrm>
            <a:off x="3522581" y="3043340"/>
            <a:ext cx="103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비밀번호 확인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977EB-500A-4966-9C59-1F3B0E77822F}"/>
              </a:ext>
            </a:extLst>
          </p:cNvPr>
          <p:cNvSpPr txBox="1"/>
          <p:nvPr/>
        </p:nvSpPr>
        <p:spPr>
          <a:xfrm>
            <a:off x="4437306" y="2951230"/>
            <a:ext cx="7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58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81796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모든 화면</a:t>
                      </a:r>
                      <a:r>
                        <a:rPr lang="en-US" altLang="ko-KR" sz="1600" dirty="0"/>
                        <a:t> &gt; </a:t>
                      </a:r>
                      <a:r>
                        <a:rPr lang="ko-KR" altLang="en-US" sz="1600" dirty="0"/>
                        <a:t>도움말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657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6956280-A0A6-4AB3-8488-5DB9E5E7A975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516618-B58B-4355-92ED-31B4485D2571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C924672-3845-4316-A0E6-0DC34817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B41B1-A733-4BF5-89C6-98EC97549CE7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C4A2-9EED-4A33-A3A2-89441BE27E68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61EFD-BFAC-403A-A425-BE6BB055FDFF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88313-73CF-4E6B-BBCC-C8F2C5B84B19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0B8B8-85DB-44BD-AA91-DD18D1FC91E0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C423-8A80-4A40-B05B-6A480D5EFEC6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355644-AC6A-4FE4-96AE-4AC856259A3A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9F514-B0DE-476E-8169-348027E585D8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7CDD-B874-4936-8AFE-0DB7846F5B3B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972661-7938-419D-9201-1560EF8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0244F0-09C1-46CF-B845-5A039E7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BC994-D4B8-4411-9624-0BD983DE8508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AF650D-46A3-4E52-8295-A82032167DA9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7AB48-6EA1-473C-875F-EE7FBA6ED94E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98E7E6-A440-4DD1-89B0-955C21D62396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C497E-37A3-4FBD-AD9C-5E5CCACB9E81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540F78-7E1C-4900-BD6A-61F08423415D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371D90-DEE8-4E27-89D2-02B245131B56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1DE57B7-4A20-4F37-BA36-E9927575875B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27" name="표 33">
            <a:extLst>
              <a:ext uri="{FF2B5EF4-FFF2-40B4-BE49-F238E27FC236}">
                <a16:creationId xmlns:a16="http://schemas.microsoft.com/office/drawing/2014/main" id="{48D79FCD-1FB2-4F79-BA5A-2F3A522C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72942"/>
              </p:ext>
            </p:extLst>
          </p:nvPr>
        </p:nvGraphicFramePr>
        <p:xfrm>
          <a:off x="8820091" y="1243233"/>
          <a:ext cx="3294078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도움말 </a:t>
                      </a:r>
                      <a:r>
                        <a:rPr lang="ko-KR" altLang="en-US" sz="1000" b="1" dirty="0" err="1"/>
                        <a:t>팝업창</a:t>
                      </a:r>
                      <a:r>
                        <a:rPr lang="ko-KR" altLang="en-US" sz="1000" b="1" dirty="0"/>
                        <a:t> 발생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도움말 링크를 클릭 시 팝업창이 나오며 도움말 내용이 출력됩니다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93CD1-F186-4676-81B8-001A188FBFA4}"/>
              </a:ext>
            </a:extLst>
          </p:cNvPr>
          <p:cNvSpPr/>
          <p:nvPr/>
        </p:nvSpPr>
        <p:spPr>
          <a:xfrm>
            <a:off x="2777691" y="2238755"/>
            <a:ext cx="3431092" cy="31709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BC29A6-20E7-44A6-9B29-0AE5ED29CB81}"/>
              </a:ext>
            </a:extLst>
          </p:cNvPr>
          <p:cNvSpPr/>
          <p:nvPr/>
        </p:nvSpPr>
        <p:spPr>
          <a:xfrm>
            <a:off x="2777691" y="2245210"/>
            <a:ext cx="3431092" cy="249343"/>
          </a:xfrm>
          <a:prstGeom prst="roundRect">
            <a:avLst>
              <a:gd name="adj" fmla="val 1536"/>
            </a:avLst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FBA6D297-B608-4086-8BD5-E3FB571E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99" y="2315108"/>
            <a:ext cx="142143" cy="1421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463B91-7C28-4A26-B214-65903EC18F67}"/>
              </a:ext>
            </a:extLst>
          </p:cNvPr>
          <p:cNvSpPr txBox="1"/>
          <p:nvPr/>
        </p:nvSpPr>
        <p:spPr>
          <a:xfrm>
            <a:off x="2879770" y="2274937"/>
            <a:ext cx="1324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도움말 </a:t>
            </a:r>
            <a:r>
              <a:rPr lang="en-US" altLang="ko-KR" sz="1000" b="1" dirty="0"/>
              <a:t>- Chrome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615F3-2E0E-4F54-B2F7-37BEC6E64CAA}"/>
              </a:ext>
            </a:extLst>
          </p:cNvPr>
          <p:cNvSpPr/>
          <p:nvPr/>
        </p:nvSpPr>
        <p:spPr>
          <a:xfrm>
            <a:off x="2771159" y="2499323"/>
            <a:ext cx="3437624" cy="18096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8D47-5A4A-4659-B1B2-BFE918259007}"/>
              </a:ext>
            </a:extLst>
          </p:cNvPr>
          <p:cNvSpPr txBox="1"/>
          <p:nvPr/>
        </p:nvSpPr>
        <p:spPr>
          <a:xfrm>
            <a:off x="2831747" y="2916313"/>
            <a:ext cx="331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제주를 여행한다면 수많은 관광 명소 중 어디를 가야할 지 행복한 고민을 하게 되죠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산과 오름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해변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폭포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용암동굴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주변 섬 등 어디를 가나 천혜의 아름다운 자연 경관을 만날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걷기를 좋아한다면 올레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숲길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휴양림 등의 다양한 형태의 명소들을 찾을 수 있어요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아이들과 함께 라면 박물관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미술관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과학관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테마파크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민속공원 등 수많은 선택지에 놀랄 거예요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선택의 폭이 너무 넓기 때문에 일정과 숙소에 맞춰 사전 계획을 세우는 것은 필수예요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621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392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9644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0246-2C2F-4342-A8FF-CDB16648CAA4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48092-521A-47A8-8CEC-CEA223EBB236}"/>
              </a:ext>
            </a:extLst>
          </p:cNvPr>
          <p:cNvSpPr/>
          <p:nvPr/>
        </p:nvSpPr>
        <p:spPr>
          <a:xfrm>
            <a:off x="345813" y="1233182"/>
            <a:ext cx="8294848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/>
              <a:t>도움말   예약관리   개인정보 관리   로그아웃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8D11564-6CAA-4A79-9929-ED4FC88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304800" cy="304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C30E5A-F696-4AB4-9657-B40CA41D591C}"/>
              </a:ext>
            </a:extLst>
          </p:cNvPr>
          <p:cNvSpPr/>
          <p:nvPr/>
        </p:nvSpPr>
        <p:spPr>
          <a:xfrm>
            <a:off x="536895" y="1987062"/>
            <a:ext cx="2860646" cy="276325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51FE3-B302-470E-9978-71AE1F60AA15}"/>
              </a:ext>
            </a:extLst>
          </p:cNvPr>
          <p:cNvSpPr txBox="1"/>
          <p:nvPr/>
        </p:nvSpPr>
        <p:spPr>
          <a:xfrm>
            <a:off x="536895" y="1974862"/>
            <a:ext cx="286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제주도의 특색 있는 숙소를 </a:t>
            </a:r>
            <a:endParaRPr lang="en-US" altLang="ko-KR" sz="1600" dirty="0"/>
          </a:p>
          <a:p>
            <a:r>
              <a:rPr lang="ko-KR" altLang="en-US" sz="1600" dirty="0"/>
              <a:t>예약하세요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6D121D-0486-4982-84D4-77FB623475F5}"/>
              </a:ext>
            </a:extLst>
          </p:cNvPr>
          <p:cNvSpPr/>
          <p:nvPr/>
        </p:nvSpPr>
        <p:spPr>
          <a:xfrm>
            <a:off x="738230" y="2992773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모든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3DC6F-68AF-45C5-9130-19B806465C16}"/>
              </a:ext>
            </a:extLst>
          </p:cNvPr>
          <p:cNvSpPr/>
          <p:nvPr/>
        </p:nvSpPr>
        <p:spPr>
          <a:xfrm>
            <a:off x="738230" y="3509799"/>
            <a:ext cx="2457976" cy="2369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/>
              <a:t>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           연도</a:t>
            </a:r>
            <a:r>
              <a:rPr lang="en-US" altLang="ko-KR" sz="1050" dirty="0"/>
              <a:t>-</a:t>
            </a:r>
            <a:r>
              <a:rPr lang="ko-KR" altLang="en-US" sz="1050" dirty="0"/>
              <a:t>월</a:t>
            </a:r>
            <a:r>
              <a:rPr lang="en-US" altLang="ko-KR" sz="1050" dirty="0"/>
              <a:t>-</a:t>
            </a:r>
            <a:r>
              <a:rPr lang="ko-KR" altLang="en-US" sz="1050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E9AF6C-1027-4722-9EE4-2EA11BF2A6D2}"/>
              </a:ext>
            </a:extLst>
          </p:cNvPr>
          <p:cNvSpPr/>
          <p:nvPr/>
        </p:nvSpPr>
        <p:spPr>
          <a:xfrm>
            <a:off x="738230" y="4094184"/>
            <a:ext cx="645953" cy="236987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0B5EE-0131-44E7-81AF-D561E30B0BBE}"/>
              </a:ext>
            </a:extLst>
          </p:cNvPr>
          <p:cNvCxnSpPr>
            <a:cxnSpLocks/>
          </p:cNvCxnSpPr>
          <p:nvPr/>
        </p:nvCxnSpPr>
        <p:spPr>
          <a:xfrm>
            <a:off x="1971413" y="3509799"/>
            <a:ext cx="0" cy="23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DAE3AC-6558-4100-953F-1F51C849806D}"/>
              </a:ext>
            </a:extLst>
          </p:cNvPr>
          <p:cNvSpPr txBox="1"/>
          <p:nvPr/>
        </p:nvSpPr>
        <p:spPr>
          <a:xfrm>
            <a:off x="662729" y="2744643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목적지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83A3A-8E3C-46AF-AEA2-CE9C875E038B}"/>
              </a:ext>
            </a:extLst>
          </p:cNvPr>
          <p:cNvSpPr txBox="1"/>
          <p:nvPr/>
        </p:nvSpPr>
        <p:spPr>
          <a:xfrm>
            <a:off x="1900104" y="3268041"/>
            <a:ext cx="708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70028-8383-45B7-AECE-B4835F0B86E4}"/>
              </a:ext>
            </a:extLst>
          </p:cNvPr>
          <p:cNvSpPr txBox="1"/>
          <p:nvPr/>
        </p:nvSpPr>
        <p:spPr>
          <a:xfrm>
            <a:off x="654340" y="324870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체크인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E0EDD6-EE1D-449B-9BE8-97A3DE25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27" y="3512932"/>
            <a:ext cx="230688" cy="2254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1F9C6D-2BB0-4A47-95B0-88B3960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42" y="3512932"/>
            <a:ext cx="230688" cy="225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069B7B-FE5F-4717-B065-22EB23D0CF86}"/>
              </a:ext>
            </a:extLst>
          </p:cNvPr>
          <p:cNvSpPr txBox="1"/>
          <p:nvPr/>
        </p:nvSpPr>
        <p:spPr>
          <a:xfrm>
            <a:off x="662729" y="3799997"/>
            <a:ext cx="645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FD8330-84CE-48B4-84CB-0039D52E8BD8}"/>
              </a:ext>
            </a:extLst>
          </p:cNvPr>
          <p:cNvSpPr/>
          <p:nvPr/>
        </p:nvSpPr>
        <p:spPr>
          <a:xfrm>
            <a:off x="2525086" y="4177717"/>
            <a:ext cx="671120" cy="371568"/>
          </a:xfrm>
          <a:prstGeom prst="roundRect">
            <a:avLst/>
          </a:prstGeom>
          <a:solidFill>
            <a:srgbClr val="EB4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8B55-4E5C-4232-85A5-6A5148CD8409}"/>
              </a:ext>
            </a:extLst>
          </p:cNvPr>
          <p:cNvSpPr/>
          <p:nvPr/>
        </p:nvSpPr>
        <p:spPr>
          <a:xfrm>
            <a:off x="345813" y="6014907"/>
            <a:ext cx="8294848" cy="69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219D-37A2-4AC0-AD40-BA359D9DEDF8}"/>
              </a:ext>
            </a:extLst>
          </p:cNvPr>
          <p:cNvSpPr/>
          <p:nvPr/>
        </p:nvSpPr>
        <p:spPr>
          <a:xfrm>
            <a:off x="1174458" y="2729772"/>
            <a:ext cx="251667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8F36B3-4EE1-43E3-A85F-08652CB9E305}"/>
              </a:ext>
            </a:extLst>
          </p:cNvPr>
          <p:cNvSpPr/>
          <p:nvPr/>
        </p:nvSpPr>
        <p:spPr>
          <a:xfrm>
            <a:off x="1174457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E47D53-EE7A-4E4A-956B-0B3E6DF97756}"/>
              </a:ext>
            </a:extLst>
          </p:cNvPr>
          <p:cNvSpPr/>
          <p:nvPr/>
        </p:nvSpPr>
        <p:spPr>
          <a:xfrm>
            <a:off x="2537666" y="325244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C7C67B-BEB3-4833-B412-8077DE06E529}"/>
              </a:ext>
            </a:extLst>
          </p:cNvPr>
          <p:cNvSpPr/>
          <p:nvPr/>
        </p:nvSpPr>
        <p:spPr>
          <a:xfrm>
            <a:off x="1174456" y="3824226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F2F259-C132-4439-9208-70DEF7EA057F}"/>
              </a:ext>
            </a:extLst>
          </p:cNvPr>
          <p:cNvSpPr/>
          <p:nvPr/>
        </p:nvSpPr>
        <p:spPr>
          <a:xfrm>
            <a:off x="2219596" y="4245007"/>
            <a:ext cx="233493" cy="236988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D1140BA-3177-4854-AB69-8A5910699C77}"/>
              </a:ext>
            </a:extLst>
          </p:cNvPr>
          <p:cNvGraphicFramePr>
            <a:graphicFrameLocks noGrp="1"/>
          </p:cNvGraphicFramePr>
          <p:nvPr/>
        </p:nvGraphicFramePr>
        <p:xfrm>
          <a:off x="8820091" y="1243233"/>
          <a:ext cx="3294078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12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9126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208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29A5-A212-4163-8081-57240E9BC84F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0C690F-B1C2-4322-901E-FAB51EF0F024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09CFF-254A-47A6-96B0-691FEBEB9B09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1AE7814-7604-4171-AB6C-3D94002E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FA287-F064-4585-BF92-DB09A5B638E2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1133E-70E4-4DF9-9805-0167503F49EC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B10ED5-842D-48C5-87B5-BBC05C46D07C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7AAFB-BC05-4945-BCA2-9EB3EAD15F4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C4365-88C5-42A6-9E40-99716D0ABBBA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14EDDB-F8B6-4876-8E53-C2127FF031F4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BE3AA-4535-4966-B723-079141A900E2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43F4A3-622E-41FE-83E3-C0E3E0E1D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59675B-9629-4D7F-967D-11844D174018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E2DA3-C291-44FD-8D1F-6E444FD58833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842773-2F3C-497B-BA50-DDCF7DFF4641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8158C7-6105-4F7B-AA4F-CAE68EA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CFDF94-463D-4F80-933D-7A67DD62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5F020-C5D5-404F-9C3B-342406D06CA8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C4B5F27-DBC9-4E04-A9B5-C8B87983F4DC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F4DB6BA-FA76-4B3E-BAA4-414E7B290AF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8F8F36-EF2C-4327-9D4A-E820E11585B5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8BED0F-3361-4E47-A24C-6D063A2661CE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3553A0F-80E1-410D-934E-D81FA327D78F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124B572-2A50-4C65-B5C7-184FCDC6B95B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D7495A-FCAD-430D-AE61-0725FE1CFFE6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D123C5D-6E61-4F92-B5FD-28EB954D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1E40-8095-4CB2-9FD0-4BE05B6C44A9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26185B-43AF-45BD-9331-F5F0AF0DEE41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57E2C0-D1E4-49E4-9C0F-83C39E8CD96E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D68F63-7675-46E9-8258-D4F3F022CA47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BD107A-7AE1-4179-84DE-EDF8E86F6844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0FF84D7-87D9-4690-A378-06BDB624004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CC685A-E18B-4A2E-A491-708607CC76E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773F7C-D71D-48DD-8C48-2682A60EC84F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18CB4B-9D5A-414F-A7E7-30A95982137A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8755D7-6FF0-44C6-90E7-2629F981C5FB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26FF9-5590-440B-90D0-6C6B392E417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58B51E-B3DD-48D5-BBD6-8E662392F925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133FF9-3F50-4396-BF6F-7663A3361F5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7731FC5-AFD9-4D2A-952C-814ED834CA5F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C8A57DD-D05D-4B2D-AB80-0D97F163D1BC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55BFB-DD16-4AE7-86B5-A3EC53564DB8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2F7B78-E0A7-4773-830E-7405F513C9FD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A252615-DC93-4AE0-A65C-6D5B447A40F8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BF6A43B-2740-4B83-A505-0B4FA645DE4E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60" name="표 33">
            <a:extLst>
              <a:ext uri="{FF2B5EF4-FFF2-40B4-BE49-F238E27FC236}">
                <a16:creationId xmlns:a16="http://schemas.microsoft.com/office/drawing/2014/main" id="{7FFAC044-74BA-4AF8-85BE-25E230EB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7002"/>
              </p:ext>
            </p:extLst>
          </p:nvPr>
        </p:nvGraphicFramePr>
        <p:xfrm>
          <a:off x="8820091" y="1243233"/>
          <a:ext cx="3294078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로그인 여부 검사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로그인을 한 사용자만 목적지 검색 기능을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이용할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시설의 주소를 입력한다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공백으로 두면 안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체크인 날짜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연도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일 각각 숫자를 넣어서 체크인할 날짜  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또는 달력 버튼을 클릭해서 체크인할 날짜를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체크아웃은 현재 날짜 이전의 날짜를 입력할 수 없습니다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체크인보다 늦거나 같은 체크아웃 날짜는 입력할 수 없습니다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인원 수 입력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-1</a:t>
                      </a:r>
                      <a:r>
                        <a:rPr lang="ko-KR" altLang="en-US" sz="1000" dirty="0"/>
                        <a:t>명부터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명 사이의 숙박을 할 인원을 입력합니다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증감을 클릭해서 인원 수를 입력합니다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목적지 검색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입력한 목적지를 토대로 숙박 시설 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숙박 시설 주소를 검색합니다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목적지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체크아웃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인원 모두 </a:t>
                      </a:r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있어야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인포윈도우</a:t>
                      </a:r>
                      <a:r>
                        <a:rPr lang="ko-KR" altLang="en-US" sz="1000" b="1" dirty="0"/>
                        <a:t> 클릭 후 카카오 </a:t>
                      </a:r>
                      <a:r>
                        <a:rPr lang="ko-KR" altLang="en-US" sz="1000" b="1" dirty="0" err="1"/>
                        <a:t>맵으로</a:t>
                      </a:r>
                      <a:r>
                        <a:rPr lang="ko-KR" altLang="en-US" sz="1000" b="1" dirty="0"/>
                        <a:t> 주소 검색</a:t>
                      </a:r>
                      <a:endParaRPr lang="en-US" altLang="ko-KR" sz="10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</a:t>
                      </a:r>
                      <a:r>
                        <a:rPr lang="ko-KR" altLang="en-US" sz="1000" b="0" dirty="0" err="1"/>
                        <a:t>인포윈도우에</a:t>
                      </a:r>
                      <a:r>
                        <a:rPr lang="ko-KR" altLang="en-US" sz="1000" b="0" dirty="0"/>
                        <a:t> 해당 숙박 시설 주소를 카카오 </a:t>
                      </a:r>
                      <a:r>
                        <a:rPr lang="ko-KR" altLang="en-US" sz="1000" b="0" dirty="0" err="1"/>
                        <a:t>맵으로</a:t>
                      </a:r>
                      <a:r>
                        <a:rPr lang="ko-KR" altLang="en-US" sz="1000" b="0" dirty="0"/>
                        <a:t> 검색할 수 있도록 링크를 걸어 두었습니다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예약 화면으로 이동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예약과 결제를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CA6C8CC-8007-416B-ADCE-3D3EFD9AFFF3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D2FB0A-AF28-4A04-9BC7-7F2D90103F42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29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6303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숙박 시설 예약과 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목적지 검색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예약과 결제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94737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4A205A9-A05E-4FDB-9B40-2401F7B9623E}"/>
              </a:ext>
            </a:extLst>
          </p:cNvPr>
          <p:cNvSpPr/>
          <p:nvPr/>
        </p:nvSpPr>
        <p:spPr>
          <a:xfrm>
            <a:off x="345813" y="1233182"/>
            <a:ext cx="8294848" cy="5478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D4FF8C-6069-43CB-BF58-8D7CDE631C36}"/>
              </a:ext>
            </a:extLst>
          </p:cNvPr>
          <p:cNvSpPr/>
          <p:nvPr/>
        </p:nvSpPr>
        <p:spPr>
          <a:xfrm>
            <a:off x="345813" y="1230726"/>
            <a:ext cx="8294848" cy="836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93F079-07F1-4A77-858A-A8AF5B11655E}"/>
              </a:ext>
            </a:extLst>
          </p:cNvPr>
          <p:cNvSpPr/>
          <p:nvPr/>
        </p:nvSpPr>
        <p:spPr>
          <a:xfrm>
            <a:off x="345813" y="1233182"/>
            <a:ext cx="8294848" cy="348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도움말   회원가입   로그인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AC2E09F-B160-412F-B327-85B97D48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749" y="1258349"/>
            <a:ext cx="268447" cy="268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6F0B86-793B-4591-8605-39FDA323564A}"/>
              </a:ext>
            </a:extLst>
          </p:cNvPr>
          <p:cNvSpPr/>
          <p:nvPr/>
        </p:nvSpPr>
        <p:spPr>
          <a:xfrm>
            <a:off x="345813" y="6407099"/>
            <a:ext cx="8294848" cy="30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Copyright © </a:t>
            </a:r>
            <a:r>
              <a:rPr lang="en-US" altLang="ko-KR" sz="1200" b="0" i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Jejubnb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  <a:endParaRPr lang="ko-KR" alt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56F73-88E1-4BA1-9292-3FAD5363FF62}"/>
              </a:ext>
            </a:extLst>
          </p:cNvPr>
          <p:cNvGrpSpPr/>
          <p:nvPr/>
        </p:nvGrpSpPr>
        <p:grpSpPr>
          <a:xfrm>
            <a:off x="5461233" y="3640822"/>
            <a:ext cx="3179428" cy="1872578"/>
            <a:chOff x="536895" y="1974862"/>
            <a:chExt cx="2860646" cy="2775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51C3E-4B68-4EED-9589-D6D2AD7EC7C3}"/>
                </a:ext>
              </a:extLst>
            </p:cNvPr>
            <p:cNvSpPr/>
            <p:nvPr/>
          </p:nvSpPr>
          <p:spPr>
            <a:xfrm>
              <a:off x="536895" y="1987062"/>
              <a:ext cx="2860646" cy="2763256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DD45A1-6F07-48C2-9923-DFB2F4A3E222}"/>
                </a:ext>
              </a:extLst>
            </p:cNvPr>
            <p:cNvSpPr txBox="1"/>
            <p:nvPr/>
          </p:nvSpPr>
          <p:spPr>
            <a:xfrm>
              <a:off x="536895" y="1974862"/>
              <a:ext cx="28606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제주도의 특색 있는 숙소를 </a:t>
              </a:r>
              <a:endParaRPr lang="en-US" altLang="ko-KR" sz="1600" dirty="0"/>
            </a:p>
            <a:p>
              <a:r>
                <a:rPr lang="ko-KR" altLang="en-US" sz="1600" dirty="0"/>
                <a:t>예약하세요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08EA56-E5D9-4C09-8C9A-B61976736F08}"/>
                </a:ext>
              </a:extLst>
            </p:cNvPr>
            <p:cNvSpPr/>
            <p:nvPr/>
          </p:nvSpPr>
          <p:spPr>
            <a:xfrm>
              <a:off x="738230" y="2992773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모든 위치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2F232A-16C9-4C06-9630-130B4CA3133D}"/>
                </a:ext>
              </a:extLst>
            </p:cNvPr>
            <p:cNvSpPr/>
            <p:nvPr/>
          </p:nvSpPr>
          <p:spPr>
            <a:xfrm>
              <a:off x="738230" y="3509799"/>
              <a:ext cx="2457976" cy="236988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50" dirty="0"/>
                <a:t>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           연 연도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월</a:t>
              </a:r>
              <a:r>
                <a:rPr lang="en-US" altLang="ko-KR" sz="1050" dirty="0"/>
                <a:t>-</a:t>
              </a:r>
              <a:r>
                <a:rPr lang="ko-KR" altLang="en-US" sz="1050" dirty="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A06E0F-7351-4EBD-94CE-E2D84194378E}"/>
                </a:ext>
              </a:extLst>
            </p:cNvPr>
            <p:cNvSpPr/>
            <p:nvPr/>
          </p:nvSpPr>
          <p:spPr>
            <a:xfrm>
              <a:off x="738230" y="4094184"/>
              <a:ext cx="645953" cy="236987"/>
            </a:xfrm>
            <a:prstGeom prst="rect">
              <a:avLst/>
            </a:prstGeom>
            <a:effectLst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A8CF27E-8B6F-4E04-BEE7-F44B0B3315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1413" y="3509799"/>
              <a:ext cx="0" cy="2369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7E827A-B433-4C45-BFAD-72DFC6D8896E}"/>
                </a:ext>
              </a:extLst>
            </p:cNvPr>
            <p:cNvSpPr txBox="1"/>
            <p:nvPr/>
          </p:nvSpPr>
          <p:spPr>
            <a:xfrm>
              <a:off x="662729" y="2744643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목적지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20485-8A89-4937-9AD6-27D94F071499}"/>
                </a:ext>
              </a:extLst>
            </p:cNvPr>
            <p:cNvSpPr txBox="1"/>
            <p:nvPr/>
          </p:nvSpPr>
          <p:spPr>
            <a:xfrm>
              <a:off x="1900104" y="3268041"/>
              <a:ext cx="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1F02FE-BCFB-478F-9F92-D35F9D4B7DCF}"/>
                </a:ext>
              </a:extLst>
            </p:cNvPr>
            <p:cNvSpPr txBox="1"/>
            <p:nvPr/>
          </p:nvSpPr>
          <p:spPr>
            <a:xfrm>
              <a:off x="654340" y="324870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체크인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3A120FB-691F-49EB-AE2A-2455F008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6527" y="3512932"/>
              <a:ext cx="230688" cy="22546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DB23686-FA58-4E55-97DE-93A6D05C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0842" y="3512932"/>
              <a:ext cx="230688" cy="225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D9CF6-DBB1-4BF3-B621-D05BEC6B3BC9}"/>
                </a:ext>
              </a:extLst>
            </p:cNvPr>
            <p:cNvSpPr txBox="1"/>
            <p:nvPr/>
          </p:nvSpPr>
          <p:spPr>
            <a:xfrm>
              <a:off x="662729" y="3799997"/>
              <a:ext cx="645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인원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C87AE8A-85B0-4615-BB51-0CF6273527AB}"/>
                </a:ext>
              </a:extLst>
            </p:cNvPr>
            <p:cNvSpPr/>
            <p:nvPr/>
          </p:nvSpPr>
          <p:spPr>
            <a:xfrm>
              <a:off x="2525086" y="4177717"/>
              <a:ext cx="671120" cy="371568"/>
            </a:xfrm>
            <a:prstGeom prst="roundRect">
              <a:avLst/>
            </a:prstGeom>
            <a:solidFill>
              <a:srgbClr val="EB4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B146D9-6101-4286-8EE0-204E7C614E91}"/>
                </a:ext>
              </a:extLst>
            </p:cNvPr>
            <p:cNvSpPr/>
            <p:nvPr/>
          </p:nvSpPr>
          <p:spPr>
            <a:xfrm>
              <a:off x="1174458" y="2729772"/>
              <a:ext cx="251667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09563E5-0AD4-4D98-BB2E-3EF0F3BF5E9C}"/>
                </a:ext>
              </a:extLst>
            </p:cNvPr>
            <p:cNvSpPr/>
            <p:nvPr/>
          </p:nvSpPr>
          <p:spPr>
            <a:xfrm>
              <a:off x="1174457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C6E147-B420-4A99-94BD-E0022715EB53}"/>
                </a:ext>
              </a:extLst>
            </p:cNvPr>
            <p:cNvSpPr/>
            <p:nvPr/>
          </p:nvSpPr>
          <p:spPr>
            <a:xfrm>
              <a:off x="2537666" y="325244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3C84B3-E65E-4D44-9725-4AB258B5FCB4}"/>
                </a:ext>
              </a:extLst>
            </p:cNvPr>
            <p:cNvSpPr/>
            <p:nvPr/>
          </p:nvSpPr>
          <p:spPr>
            <a:xfrm>
              <a:off x="1174456" y="3824226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AF2E1B-BD1F-4526-8847-8D842E0DD4CF}"/>
                </a:ext>
              </a:extLst>
            </p:cNvPr>
            <p:cNvSpPr/>
            <p:nvPr/>
          </p:nvSpPr>
          <p:spPr>
            <a:xfrm>
              <a:off x="2219596" y="4245007"/>
              <a:ext cx="233493" cy="236988"/>
            </a:xfrm>
            <a:prstGeom prst="roundRect">
              <a:avLst/>
            </a:prstGeom>
            <a:solidFill>
              <a:srgbClr val="E93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1BF94-D06D-40D6-BB19-F92EBAC390C2}"/>
              </a:ext>
            </a:extLst>
          </p:cNvPr>
          <p:cNvSpPr txBox="1"/>
          <p:nvPr/>
        </p:nvSpPr>
        <p:spPr>
          <a:xfrm>
            <a:off x="3184322" y="1526796"/>
            <a:ext cx="2617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00</a:t>
            </a:r>
            <a:r>
              <a:rPr lang="ko-KR" altLang="en-US" sz="1400" dirty="0"/>
              <a:t>의 검색 결과입니다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100" dirty="0"/>
              <a:t>총 </a:t>
            </a:r>
            <a:r>
              <a:rPr lang="en-US" altLang="ko-KR" sz="1100" dirty="0"/>
              <a:t>0</a:t>
            </a:r>
            <a:r>
              <a:rPr lang="ko-KR" altLang="en-US" sz="1100" dirty="0"/>
              <a:t>개의 숙박 시설이 검색되었습니다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D1A0379-30BA-4EAE-B546-BB60BF10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13" y="2066919"/>
            <a:ext cx="8294848" cy="1529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6F1452-5C47-4DC6-A56D-B357105DA8C4}"/>
              </a:ext>
            </a:extLst>
          </p:cNvPr>
          <p:cNvSpPr txBox="1"/>
          <p:nvPr/>
        </p:nvSpPr>
        <p:spPr>
          <a:xfrm>
            <a:off x="3184322" y="597154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E5C544-FE86-481D-B066-5FF38381DD45}"/>
              </a:ext>
            </a:extLst>
          </p:cNvPr>
          <p:cNvGrpSpPr/>
          <p:nvPr/>
        </p:nvGrpSpPr>
        <p:grpSpPr>
          <a:xfrm>
            <a:off x="1737456" y="3665495"/>
            <a:ext cx="3639863" cy="763441"/>
            <a:chOff x="1737456" y="3665495"/>
            <a:chExt cx="3639863" cy="7634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D47026-E369-45CE-AD75-03E0533D586B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9AEFC3-304F-4DA0-B92D-9BFB300CAE74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F1FE8-B073-4AE4-A64D-6FA57E791B25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EFE01FA-B82D-45E2-9F4A-9909853A08D1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F90543-48CD-466E-B460-4822CE96306B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AB6956-6962-45EF-BE5C-DA8294B279DD}"/>
              </a:ext>
            </a:extLst>
          </p:cNvPr>
          <p:cNvGrpSpPr/>
          <p:nvPr/>
        </p:nvGrpSpPr>
        <p:grpSpPr>
          <a:xfrm>
            <a:off x="1737455" y="4531992"/>
            <a:ext cx="3639863" cy="763441"/>
            <a:chOff x="1737456" y="3665495"/>
            <a:chExt cx="3639863" cy="76344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ECE161-774F-4B16-8FAB-0159D83B98ED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A00CBB-250D-4A78-8245-5F47D68DD663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462D2C-E8A0-4F32-97FE-2F36D9B96757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C9B69B-B634-40E7-BDED-C320FF53E964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C72DB5-A7C3-455B-B4A1-B611E69B8FCF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904AC0-A523-4DB0-B8E0-4D3751C6C907}"/>
              </a:ext>
            </a:extLst>
          </p:cNvPr>
          <p:cNvGrpSpPr/>
          <p:nvPr/>
        </p:nvGrpSpPr>
        <p:grpSpPr>
          <a:xfrm>
            <a:off x="1737455" y="5376767"/>
            <a:ext cx="3639863" cy="763441"/>
            <a:chOff x="1737456" y="3665495"/>
            <a:chExt cx="3639863" cy="76344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5654AA-E7E7-4283-8779-CE406C0514DF}"/>
                </a:ext>
              </a:extLst>
            </p:cNvPr>
            <p:cNvSpPr/>
            <p:nvPr/>
          </p:nvSpPr>
          <p:spPr>
            <a:xfrm>
              <a:off x="1737456" y="3665495"/>
              <a:ext cx="3639863" cy="763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9E712-B1BA-4708-A30C-346DC4A52556}"/>
                </a:ext>
              </a:extLst>
            </p:cNvPr>
            <p:cNvSpPr txBox="1"/>
            <p:nvPr/>
          </p:nvSpPr>
          <p:spPr>
            <a:xfrm>
              <a:off x="1737456" y="3678691"/>
              <a:ext cx="1297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숙박 시설 주소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415B6E-940C-48F7-9AE4-2C9378CF62D9}"/>
                </a:ext>
              </a:extLst>
            </p:cNvPr>
            <p:cNvSpPr txBox="1"/>
            <p:nvPr/>
          </p:nvSpPr>
          <p:spPr>
            <a:xfrm>
              <a:off x="1737456" y="3879582"/>
              <a:ext cx="129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숙박 시설 이름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EE5E96-168E-4AF2-9C90-F7F0595D6197}"/>
                </a:ext>
              </a:extLst>
            </p:cNvPr>
            <p:cNvSpPr/>
            <p:nvPr/>
          </p:nvSpPr>
          <p:spPr>
            <a:xfrm>
              <a:off x="1817656" y="4160187"/>
              <a:ext cx="863546" cy="218432"/>
            </a:xfrm>
            <a:prstGeom prst="roundRect">
              <a:avLst/>
            </a:prstGeom>
            <a:solidFill>
              <a:srgbClr val="046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예약하기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78D246-C42A-4496-9E80-3236D544016C}"/>
                </a:ext>
              </a:extLst>
            </p:cNvPr>
            <p:cNvSpPr/>
            <p:nvPr/>
          </p:nvSpPr>
          <p:spPr>
            <a:xfrm>
              <a:off x="4298249" y="3918639"/>
              <a:ext cx="1025721" cy="483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r>
                <a:rPr lang="ko-KR" altLang="en-US" sz="1000" dirty="0"/>
                <a:t>박</a:t>
              </a:r>
              <a:r>
                <a:rPr lang="en-US" altLang="ko-KR" sz="1000" dirty="0"/>
                <a:t>/1</a:t>
              </a:r>
              <a:r>
                <a:rPr lang="ko-KR" altLang="en-US" sz="1000" dirty="0"/>
                <a:t>인 기준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00000 </a:t>
              </a:r>
              <a:r>
                <a:rPr lang="ko-KR" altLang="en-US" sz="1000" dirty="0"/>
                <a:t>원</a:t>
              </a:r>
            </a:p>
          </p:txBody>
        </p:sp>
      </p:grpSp>
      <p:graphicFrame>
        <p:nvGraphicFramePr>
          <p:cNvPr id="50" name="표 33">
            <a:extLst>
              <a:ext uri="{FF2B5EF4-FFF2-40B4-BE49-F238E27FC236}">
                <a16:creationId xmlns:a16="http://schemas.microsoft.com/office/drawing/2014/main" id="{6836029D-5914-4388-8DDC-0E78E1A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3213"/>
              </p:ext>
            </p:extLst>
          </p:nvPr>
        </p:nvGraphicFramePr>
        <p:xfrm>
          <a:off x="8820091" y="1243233"/>
          <a:ext cx="329407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16">
                  <a:extLst>
                    <a:ext uri="{9D8B030D-6E8A-4147-A177-3AD203B41FA5}">
                      <a16:colId xmlns:a16="http://schemas.microsoft.com/office/drawing/2014/main" val="3323069696"/>
                    </a:ext>
                  </a:extLst>
                </a:gridCol>
                <a:gridCol w="2924962">
                  <a:extLst>
                    <a:ext uri="{9D8B030D-6E8A-4147-A177-3AD203B41FA5}">
                      <a16:colId xmlns:a16="http://schemas.microsoft.com/office/drawing/2014/main" val="38059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7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4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98232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978414-AF3E-42BC-871C-20CC13AD2D6E}"/>
              </a:ext>
            </a:extLst>
          </p:cNvPr>
          <p:cNvSpPr/>
          <p:nvPr/>
        </p:nvSpPr>
        <p:spPr>
          <a:xfrm>
            <a:off x="5377318" y="2388813"/>
            <a:ext cx="259513" cy="159894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B3FC2EE-FEC2-41B9-AC16-68F7A0E1C3D8}"/>
              </a:ext>
            </a:extLst>
          </p:cNvPr>
          <p:cNvSpPr/>
          <p:nvPr/>
        </p:nvSpPr>
        <p:spPr>
          <a:xfrm>
            <a:off x="2761402" y="4160187"/>
            <a:ext cx="225130" cy="168711"/>
          </a:xfrm>
          <a:prstGeom prst="roundRect">
            <a:avLst/>
          </a:prstGeom>
          <a:solidFill>
            <a:srgbClr val="E93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C0B0BC-148C-453E-9C44-CD2C0E043C5F}"/>
              </a:ext>
            </a:extLst>
          </p:cNvPr>
          <p:cNvSpPr/>
          <p:nvPr/>
        </p:nvSpPr>
        <p:spPr>
          <a:xfrm>
            <a:off x="886432" y="1471346"/>
            <a:ext cx="7467362" cy="486953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간편결제 대표 6종 통합관리 서비스 출시">
            <a:extLst>
              <a:ext uri="{FF2B5EF4-FFF2-40B4-BE49-F238E27FC236}">
                <a16:creationId xmlns:a16="http://schemas.microsoft.com/office/drawing/2014/main" id="{0D5B5D81-8C1C-4ABF-8920-B6393911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83" y="2204021"/>
            <a:ext cx="55149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44666"/>
              </p:ext>
            </p:extLst>
          </p:nvPr>
        </p:nvGraphicFramePr>
        <p:xfrm>
          <a:off x="343989" y="961572"/>
          <a:ext cx="11504022" cy="566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31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목적지 검색은 숙박의 이름과 숙박의 주소를 보고 검색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</a:t>
                      </a:r>
                      <a:r>
                        <a:rPr lang="ko-KR" altLang="en-US" dirty="0" err="1"/>
                        <a:t>재검색</a:t>
                      </a:r>
                      <a:r>
                        <a:rPr lang="ko-KR" altLang="en-US" dirty="0"/>
                        <a:t> 시 이전과 같은 유효성 검사 진행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후 카카오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지도 보여주기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검색된 숙박의 주소에 맞게 마커 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숙박 이름도 표시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238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연락처가 기존과 동일하면 중복되지 않고 넘어갈 수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있도록 유효성 검사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해당 페이지에 나온 숙박 시설의 정보만큼 지도에 마커로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마커 마우스 이벤트를 클릭해서 해당 숙박 시설을 카카오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검색하도록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진행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결과가 없을 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숙박 시설이 없습니다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출력과 지도 안 보이게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35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0793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59517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854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60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59FE50-0281-4303-97AC-27232552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294"/>
              </p:ext>
            </p:extLst>
          </p:nvPr>
        </p:nvGraphicFramePr>
        <p:xfrm>
          <a:off x="345813" y="342162"/>
          <a:ext cx="82948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2102455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037972794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439164527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19750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예약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UI-W-1214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Screen Path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 &gt; </a:t>
                      </a:r>
                      <a:r>
                        <a:rPr lang="ko-KR" altLang="en-US" sz="1600" dirty="0"/>
                        <a:t>예약관리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비밀번호 확인 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예약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8723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C46E07-F9B1-4923-A4B0-A69786D69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160"/>
              </p:ext>
            </p:extLst>
          </p:nvPr>
        </p:nvGraphicFramePr>
        <p:xfrm>
          <a:off x="9088073" y="342162"/>
          <a:ext cx="27581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7">
                  <a:extLst>
                    <a:ext uri="{9D8B030D-6E8A-4147-A177-3AD203B41FA5}">
                      <a16:colId xmlns:a16="http://schemas.microsoft.com/office/drawing/2014/main" val="2141278512"/>
                    </a:ext>
                  </a:extLst>
                </a:gridCol>
                <a:gridCol w="1379057">
                  <a:extLst>
                    <a:ext uri="{9D8B030D-6E8A-4147-A177-3AD203B41FA5}">
                      <a16:colId xmlns:a16="http://schemas.microsoft.com/office/drawing/2014/main" val="36015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32330"/>
              </p:ext>
            </p:extLst>
          </p:nvPr>
        </p:nvGraphicFramePr>
        <p:xfrm>
          <a:off x="343989" y="961571"/>
          <a:ext cx="11504022" cy="5593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6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563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일단 가격 임의로 정해서 화면에 표시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en-US" altLang="ko-KR" dirty="0"/>
                        <a:t>nav </a:t>
                      </a:r>
                      <a:r>
                        <a:rPr lang="ko-KR" altLang="en-US" dirty="0"/>
                        <a:t>부분과 검색 결과 부분에 이미지 삽입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</a:t>
                      </a:r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471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도움말 </a:t>
                      </a:r>
                      <a:r>
                        <a:rPr lang="ko-KR" altLang="en-US" dirty="0" err="1"/>
                        <a:t>팝업창</a:t>
                      </a:r>
                      <a:r>
                        <a:rPr lang="ko-KR" altLang="en-US" dirty="0"/>
                        <a:t> 만들기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결제화면 </a:t>
                      </a:r>
                      <a:r>
                        <a:rPr lang="ko-KR" altLang="en-US" dirty="0" err="1"/>
                        <a:t>팝업창</a:t>
                      </a:r>
                      <a:r>
                        <a:rPr lang="ko-KR" altLang="en-US" dirty="0"/>
                        <a:t> 만들기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검색 화면  이미지 넣기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2022-03-29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85152"/>
                  </a:ext>
                </a:extLst>
              </a:tr>
              <a:tr h="178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회원가입 실시간으로 유효성 검사할 수 있도록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비밀번호 변경 실시간으로 유효성 검사할 수 있도록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개인정보 관리 실시간으로 유효성 검사할 수 있도록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메인 화면 검색에 달력 년도 안 보이게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달력 유효성 검사 수정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73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41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2A3A85-E221-450B-A38A-0E8C9052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74934"/>
              </p:ext>
            </p:extLst>
          </p:nvPr>
        </p:nvGraphicFramePr>
        <p:xfrm>
          <a:off x="343989" y="961572"/>
          <a:ext cx="11504022" cy="56201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47435621"/>
                    </a:ext>
                  </a:extLst>
                </a:gridCol>
                <a:gridCol w="8194765">
                  <a:extLst>
                    <a:ext uri="{9D8B030D-6E8A-4147-A177-3AD203B41FA5}">
                      <a16:colId xmlns:a16="http://schemas.microsoft.com/office/drawing/2014/main" val="344032150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800206012"/>
                    </a:ext>
                  </a:extLst>
                </a:gridCol>
              </a:tblGrid>
              <a:tr h="41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81406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페이징</a:t>
                      </a:r>
                      <a:r>
                        <a:rPr lang="ko-KR" altLang="en-US" dirty="0"/>
                        <a:t>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지도 중심 좌표 변경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결제화면 구현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2022-03-31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65927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 서비스 구현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예약 관리 하기 전 비밀번호 확인 구현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2022-04-01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99896"/>
                  </a:ext>
                </a:extLst>
              </a:tr>
              <a:tr h="125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 후 메인 화면으로 가도록 수정</a:t>
                      </a:r>
                      <a:endParaRPr lang="en-US" altLang="ko-KR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 후 예약 정보 </a:t>
                      </a:r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</a:t>
                      </a:r>
                      <a:r>
                        <a:rPr lang="ko-KR" altLang="en-US" dirty="0"/>
                        <a:t>저장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2022-04-02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94808"/>
                  </a:ext>
                </a:extLst>
              </a:tr>
              <a:tr h="1408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결제 후 예약 관리에 예약 정보 표시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2022-04-03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45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1028CA-A927-4D23-8EA3-B79DE852AD52}"/>
              </a:ext>
            </a:extLst>
          </p:cNvPr>
          <p:cNvSpPr txBox="1"/>
          <p:nvPr/>
        </p:nvSpPr>
        <p:spPr>
          <a:xfrm>
            <a:off x="343989" y="137931"/>
            <a:ext cx="41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Revision History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48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281500" y="802908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94136" y="1429563"/>
            <a:ext cx="0" cy="17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94135" y="1818820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861867" y="150549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87138" y="1818820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673862" y="1359397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673862" y="135871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644198" y="2271489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39770" y="100257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39770" y="1924780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3039291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8" y="341431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284358" y="3422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12876" y="3422109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4" y="3422107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4" y="526686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304" y="617689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14682" y="4404370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425510" y="5016134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14681" y="6185242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216B14-943D-4F37-A513-21601AD15E1F}"/>
              </a:ext>
            </a:extLst>
          </p:cNvPr>
          <p:cNvCxnSpPr>
            <a:cxnSpLocks/>
          </p:cNvCxnSpPr>
          <p:nvPr/>
        </p:nvCxnSpPr>
        <p:spPr>
          <a:xfrm>
            <a:off x="4594135" y="2603683"/>
            <a:ext cx="1267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E04314ED-ABB9-45BE-B8F8-C8E5297B08FA}"/>
              </a:ext>
            </a:extLst>
          </p:cNvPr>
          <p:cNvSpPr/>
          <p:nvPr/>
        </p:nvSpPr>
        <p:spPr>
          <a:xfrm>
            <a:off x="5861866" y="2238108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9ABAE7-8665-46A5-87C9-37EDE5B5730D}"/>
              </a:ext>
            </a:extLst>
          </p:cNvPr>
          <p:cNvCxnSpPr>
            <a:cxnSpLocks/>
          </p:cNvCxnSpPr>
          <p:nvPr/>
        </p:nvCxnSpPr>
        <p:spPr>
          <a:xfrm>
            <a:off x="7425512" y="305688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0244FC-5408-4892-95CB-707522A2C86A}"/>
              </a:ext>
            </a:extLst>
          </p:cNvPr>
          <p:cNvCxnSpPr>
            <a:cxnSpLocks/>
          </p:cNvCxnSpPr>
          <p:nvPr/>
        </p:nvCxnSpPr>
        <p:spPr>
          <a:xfrm>
            <a:off x="7425511" y="4048764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F3288DD7-362A-4186-94D8-E53959C82F84}"/>
              </a:ext>
            </a:extLst>
          </p:cNvPr>
          <p:cNvSpPr/>
          <p:nvPr/>
        </p:nvSpPr>
        <p:spPr>
          <a:xfrm>
            <a:off x="6414682" y="52948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FB7213-16AD-445E-BA47-5D6CC5FBDD34}"/>
              </a:ext>
            </a:extLst>
          </p:cNvPr>
          <p:cNvCxnSpPr>
            <a:cxnSpLocks/>
          </p:cNvCxnSpPr>
          <p:nvPr/>
        </p:nvCxnSpPr>
        <p:spPr>
          <a:xfrm>
            <a:off x="7425508" y="589822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558CA5B-88EF-41E8-8FAA-0D74833627C7}"/>
              </a:ext>
            </a:extLst>
          </p:cNvPr>
          <p:cNvCxnSpPr>
            <a:cxnSpLocks/>
          </p:cNvCxnSpPr>
          <p:nvPr/>
        </p:nvCxnSpPr>
        <p:spPr>
          <a:xfrm>
            <a:off x="155012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8B567C-1C90-4847-B984-A4E67055A470}"/>
              </a:ext>
            </a:extLst>
          </p:cNvPr>
          <p:cNvCxnSpPr>
            <a:cxnSpLocks/>
          </p:cNvCxnSpPr>
          <p:nvPr/>
        </p:nvCxnSpPr>
        <p:spPr>
          <a:xfrm>
            <a:off x="4594134" y="3047820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58E7FE-4BA6-4C05-AC1B-B91F5B26EC9C}"/>
              </a:ext>
            </a:extLst>
          </p:cNvPr>
          <p:cNvCxnSpPr>
            <a:cxnSpLocks/>
          </p:cNvCxnSpPr>
          <p:nvPr/>
        </p:nvCxnSpPr>
        <p:spPr>
          <a:xfrm>
            <a:off x="4594133" y="4040965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C7CD85-7E1C-4697-9792-0CA6DBBA5406}"/>
              </a:ext>
            </a:extLst>
          </p:cNvPr>
          <p:cNvCxnSpPr>
            <a:cxnSpLocks/>
          </p:cNvCxnSpPr>
          <p:nvPr/>
        </p:nvCxnSpPr>
        <p:spPr>
          <a:xfrm>
            <a:off x="10720250" y="3042196"/>
            <a:ext cx="0" cy="37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EE8872-AE7B-4990-9AF4-DC1E427F8772}"/>
              </a:ext>
            </a:extLst>
          </p:cNvPr>
          <p:cNvCxnSpPr>
            <a:cxnSpLocks/>
          </p:cNvCxnSpPr>
          <p:nvPr/>
        </p:nvCxnSpPr>
        <p:spPr>
          <a:xfrm>
            <a:off x="4594131" y="5879359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12581FBF-6B32-4F31-97BE-56BA722B753D}"/>
              </a:ext>
            </a:extLst>
          </p:cNvPr>
          <p:cNvSpPr/>
          <p:nvPr/>
        </p:nvSpPr>
        <p:spPr>
          <a:xfrm>
            <a:off x="3583304" y="4405815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4F72B43-F0A4-4F55-9200-7F2040B95C7E}"/>
              </a:ext>
            </a:extLst>
          </p:cNvPr>
          <p:cNvCxnSpPr>
            <a:cxnSpLocks/>
          </p:cNvCxnSpPr>
          <p:nvPr/>
        </p:nvCxnSpPr>
        <p:spPr>
          <a:xfrm>
            <a:off x="4594130" y="4995453"/>
            <a:ext cx="1" cy="2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25455"/>
              </p:ext>
            </p:extLst>
          </p:nvPr>
        </p:nvGraphicFramePr>
        <p:xfrm>
          <a:off x="343988" y="911254"/>
          <a:ext cx="11543210" cy="5651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로그인이 안 된 메인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65264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UI-W-0002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80925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아이디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아이디를 찾아 아이디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A94CF9-00AA-495F-A099-5AD74BC16CA9}"/>
              </a:ext>
            </a:extLst>
          </p:cNvPr>
          <p:cNvSpPr txBox="1"/>
          <p:nvPr/>
        </p:nvSpPr>
        <p:spPr>
          <a:xfrm>
            <a:off x="343988" y="137931"/>
            <a:ext cx="406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List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Screen</a:t>
            </a:r>
            <a:endParaRPr lang="ko-KR" altLang="en-US" sz="4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E54562-F3AB-4D3B-9FA0-BD5F29D8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7083"/>
              </p:ext>
            </p:extLst>
          </p:nvPr>
        </p:nvGraphicFramePr>
        <p:xfrm>
          <a:off x="343988" y="911254"/>
          <a:ext cx="11543210" cy="4913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267808879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011727849"/>
                    </a:ext>
                  </a:extLst>
                </a:gridCol>
                <a:gridCol w="2151017">
                  <a:extLst>
                    <a:ext uri="{9D8B030D-6E8A-4147-A177-3AD203B41FA5}">
                      <a16:colId xmlns:a16="http://schemas.microsoft.com/office/drawing/2014/main" val="1015520927"/>
                    </a:ext>
                  </a:extLst>
                </a:gridCol>
                <a:gridCol w="4667794">
                  <a:extLst>
                    <a:ext uri="{9D8B030D-6E8A-4147-A177-3AD203B41FA5}">
                      <a16:colId xmlns:a16="http://schemas.microsoft.com/office/drawing/2014/main" val="1945588873"/>
                    </a:ext>
                  </a:extLst>
                </a:gridCol>
                <a:gridCol w="1445621">
                  <a:extLst>
                    <a:ext uri="{9D8B030D-6E8A-4147-A177-3AD203B41FA5}">
                      <a16:colId xmlns:a16="http://schemas.microsoft.com/office/drawing/2014/main" val="446464940"/>
                    </a:ext>
                  </a:extLst>
                </a:gridCol>
              </a:tblGrid>
              <a:tr h="48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01717"/>
                  </a:ext>
                </a:extLst>
              </a:tr>
              <a:tr h="7382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UI-W-1117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찾기가 실패해 실패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4407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찾기가 성공해 새로운 비밀번호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70908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개인정보를 관리하기 위해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70704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확인에 실패 시 다시 입력하라는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17610"/>
                  </a:ext>
                </a:extLst>
              </a:tr>
              <a:tr h="738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수정과 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88362"/>
                  </a:ext>
                </a:extLst>
              </a:tr>
              <a:tr h="73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UI-W-1122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사이트에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3815</Words>
  <Application>Microsoft Office PowerPoint</Application>
  <PresentationFormat>와이드스크린</PresentationFormat>
  <Paragraphs>1155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Raleway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79</cp:revision>
  <dcterms:created xsi:type="dcterms:W3CDTF">2022-03-27T03:45:41Z</dcterms:created>
  <dcterms:modified xsi:type="dcterms:W3CDTF">2022-04-03T13:49:28Z</dcterms:modified>
</cp:coreProperties>
</file>