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87" r:id="rId6"/>
    <p:sldId id="259" r:id="rId7"/>
    <p:sldId id="294" r:id="rId8"/>
    <p:sldId id="260" r:id="rId9"/>
    <p:sldId id="261" r:id="rId10"/>
    <p:sldId id="263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3" r:id="rId21"/>
    <p:sldId id="274" r:id="rId22"/>
    <p:sldId id="276" r:id="rId23"/>
    <p:sldId id="277" r:id="rId24"/>
    <p:sldId id="278" r:id="rId25"/>
    <p:sldId id="289" r:id="rId26"/>
    <p:sldId id="290" r:id="rId27"/>
    <p:sldId id="279" r:id="rId28"/>
    <p:sldId id="292" r:id="rId29"/>
    <p:sldId id="291" r:id="rId30"/>
    <p:sldId id="280" r:id="rId31"/>
    <p:sldId id="293" r:id="rId32"/>
    <p:sldId id="281" r:id="rId33"/>
    <p:sldId id="286" r:id="rId34"/>
    <p:sldId id="288" r:id="rId35"/>
    <p:sldId id="284" r:id="rId36"/>
    <p:sldId id="285" r:id="rId37"/>
    <p:sldId id="282" r:id="rId38"/>
    <p:sldId id="28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1F9"/>
    <a:srgbClr val="0462FC"/>
    <a:srgbClr val="F5D073"/>
    <a:srgbClr val="E93D1B"/>
    <a:srgbClr val="EB4B9B"/>
    <a:srgbClr val="D50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6ECE-0F71-4881-B844-037334C0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19218-47F1-462C-B37A-B38FE4B3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1385D-5AA0-4808-8972-173F045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09B1-50D1-4DE8-A90E-D7BFB6C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FC0A6-4807-41F6-99D0-CF1B5F6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D42F-90C0-4ECB-8BC7-64409F34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A2E20-F25E-49DF-BBFB-DBF77FDE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A952-F42E-4193-97D6-EA16079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D3E90-292B-43B4-A7BC-C355FFD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9C8C-5642-4777-ADF3-30CE982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25B9E-0591-4C20-8EC3-242EE08D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F5D7D-63B7-4C77-A052-08561385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9BAE6-DCBD-485A-B5DC-8EA1446B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6EA4F-6F08-438B-9497-F28B063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33B68-C614-44C2-978D-709ECB42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1170-B644-42AC-B05E-8224583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9EC2-7DED-4D6B-BF85-5A4E5CE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74E86-E236-43EF-9D11-02C5D30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FFCCE-CE9D-4FA9-AC08-75E063E5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EE3E-037D-4738-A383-5BD1D603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725D-F5CB-480E-9CEE-48656F0E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E70C6-9B68-4FFB-ACF3-58E5F1E7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52E74-AB30-4815-85C6-B2AA192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2D93-8043-4385-A457-9037CC4A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547F3-C6DB-46B5-8C00-FAE9BD6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70F-5524-4382-B7D2-3AE3A08F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3F0F1-5CAB-4073-A93F-D87C9EB2A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37B82-DB63-4C83-B282-3C5F009A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55A8C-E86F-4D9B-BB54-20E1F41B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53217-948F-4771-80FE-58B8197D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7F99-4248-406B-87D8-063E0EE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FA3A-26E2-45FD-9E7E-8F1156FF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40FB1-FC4F-4EE5-B550-0B792C3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A437A-35BD-4694-90C9-58224640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C1117-9B1E-4D78-ADCA-AAB3C7A5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66D3C4-8FE6-43F8-BC67-327FAE6C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88FCB-B201-47DB-ACB5-E55049C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A1742-A264-4011-869C-F842764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0548F-B26D-44AC-A1CE-3EFD7841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4192-EDCA-4A9A-AAA3-0B017CA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CB2D8-7B1D-4EA0-AB9C-813FED5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9EB7-77A3-4E7F-919D-38E8FB2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4FAC-DB44-4ECF-B796-4FDF362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11FAE-2F08-415B-88B2-5C96C3D7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C7C79-9474-4890-BB53-0782065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F6396-C67C-444C-875E-0652E87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E99-9CF4-49E9-B8AF-37560B5A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DC5-552D-486A-ABC5-39C8F940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0F5A8-B60A-4F8E-ACC5-AE4190DD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D5287-FFA8-40F3-A051-AF0D72E0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6F7C3-9E85-474F-AEE6-68423124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CD8A5-487D-47D4-818F-07B652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8BFC-2A31-4EF7-9A3B-0C88A797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D793A-592C-495F-BD42-0C2F932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78D03-2203-44C5-8FC8-75EB72EB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36CE6-8466-49AC-9033-961CCFB5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F6F19-7AC4-4987-9461-1C919936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22F0B-438A-4584-B3CF-AE68CA2C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20429-4DC5-4422-9E68-086C332A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69B89-8304-42B3-920A-D2DD5AB9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A33BD-8C07-4A5F-BA90-9F97C5573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1E4-F483-471B-8629-8B322388204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D0B6D-A291-456C-A9B6-FDE34F67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BDA7F-4B22-4282-8494-FCE9630D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***@***.(com,ne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aa@aaa.com" TargetMode="External"/><Relationship Id="rId4" Type="http://schemas.openxmlformats.org/officeDocument/2006/relationships/hyperlink" Target="mailto:***@***.(com,ne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F62E2-512B-44AC-8C1B-967F9BC888DB}"/>
              </a:ext>
            </a:extLst>
          </p:cNvPr>
          <p:cNvSpPr/>
          <p:nvPr/>
        </p:nvSpPr>
        <p:spPr>
          <a:xfrm>
            <a:off x="4093028" y="879567"/>
            <a:ext cx="4005943" cy="3108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제주 </a:t>
            </a:r>
            <a:r>
              <a:rPr lang="ko-KR" altLang="en-US" sz="3200" dirty="0" err="1"/>
              <a:t>관광비앤비</a:t>
            </a:r>
            <a:endParaRPr lang="en-US" altLang="ko-KR" sz="3200" dirty="0"/>
          </a:p>
          <a:p>
            <a:pPr algn="ctr"/>
            <a:r>
              <a:rPr lang="ko-KR" altLang="en-US" sz="3200" dirty="0"/>
              <a:t>프로젝트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7476BAE-3B4E-47D0-8DC1-943666F5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19651"/>
              </p:ext>
            </p:extLst>
          </p:nvPr>
        </p:nvGraphicFramePr>
        <p:xfrm>
          <a:off x="4095929" y="4495072"/>
          <a:ext cx="4003042" cy="14180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34014">
                  <a:extLst>
                    <a:ext uri="{9D8B030D-6E8A-4147-A177-3AD203B41FA5}">
                      <a16:colId xmlns:a16="http://schemas.microsoft.com/office/drawing/2014/main" val="2374590991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47945831"/>
                    </a:ext>
                  </a:extLst>
                </a:gridCol>
              </a:tblGrid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2022-03-26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05218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텔코웨어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라이프케어솔루션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171940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심준호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9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4718399" y="4066806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277436" y="560373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256826" y="441052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>
            <a:off x="7328132" y="4916953"/>
            <a:ext cx="119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5355794"/>
            <a:chOff x="1196766" y="919169"/>
            <a:chExt cx="2571224" cy="53557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5316682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회원가입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B881BA-4D16-44D3-931C-1847D6A66F97}"/>
                </a:ext>
              </a:extLst>
            </p:cNvPr>
            <p:cNvSpPr/>
            <p:nvPr/>
          </p:nvSpPr>
          <p:spPr>
            <a:xfrm>
              <a:off x="1511353" y="17324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3ED1489-6D94-426A-88A2-CD82D7C25A55}"/>
                </a:ext>
              </a:extLst>
            </p:cNvPr>
            <p:cNvSpPr/>
            <p:nvPr/>
          </p:nvSpPr>
          <p:spPr>
            <a:xfrm>
              <a:off x="1509256" y="23451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9256" y="29577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F0424B-3F55-45F6-907A-5FBB5546EDFC}"/>
                </a:ext>
              </a:extLst>
            </p:cNvPr>
            <p:cNvSpPr/>
            <p:nvPr/>
          </p:nvSpPr>
          <p:spPr>
            <a:xfrm>
              <a:off x="1506397" y="47956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13449" y="418303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064E61-A8BB-4AF1-9C8A-08457AB6BDEA}"/>
                </a:ext>
              </a:extLst>
            </p:cNvPr>
            <p:cNvSpPr/>
            <p:nvPr/>
          </p:nvSpPr>
          <p:spPr>
            <a:xfrm>
              <a:off x="1506397" y="357039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54083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</p:cNvCxnSpPr>
          <p:nvPr/>
        </p:nvCxnSpPr>
        <p:spPr>
          <a:xfrm>
            <a:off x="5998124" y="3475153"/>
            <a:ext cx="0" cy="60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50A7AD8-07BD-41E1-B606-C2CB5218A2DB}"/>
              </a:ext>
            </a:extLst>
          </p:cNvPr>
          <p:cNvGrpSpPr/>
          <p:nvPr/>
        </p:nvGrpSpPr>
        <p:grpSpPr>
          <a:xfrm>
            <a:off x="8524960" y="3672924"/>
            <a:ext cx="2567030" cy="1931818"/>
            <a:chOff x="5055129" y="3593639"/>
            <a:chExt cx="2567030" cy="1782913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DE0E475-A126-481B-94DF-D01A0B8B581D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아이디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비밀번호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이름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이메일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연락처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생년월일을 입력해 주세요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547F92-5C5C-454B-BBF8-CDE4A1CBB8E7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AA1640-FC9C-4CA0-9785-C0CD76A002CA}"/>
              </a:ext>
            </a:extLst>
          </p:cNvPr>
          <p:cNvCxnSpPr>
            <a:cxnSpLocks/>
          </p:cNvCxnSpPr>
          <p:nvPr/>
        </p:nvCxnSpPr>
        <p:spPr>
          <a:xfrm>
            <a:off x="6023265" y="5788404"/>
            <a:ext cx="0" cy="1069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5E50A-9020-441C-922B-A552E7B63477}"/>
              </a:ext>
            </a:extLst>
          </p:cNvPr>
          <p:cNvCxnSpPr>
            <a:cxnSpLocks/>
          </p:cNvCxnSpPr>
          <p:nvPr/>
        </p:nvCxnSpPr>
        <p:spPr>
          <a:xfrm>
            <a:off x="7955208" y="1808428"/>
            <a:ext cx="145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7701935" y="433811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6660582" y="2658576"/>
            <a:ext cx="755287" cy="4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5355717" y="958281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중복확인을 누르셨나요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 flipH="1" flipV="1">
            <a:off x="4613946" y="3616857"/>
            <a:ext cx="776064" cy="5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839459" y="24663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3304967" y="1384642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771570" y="4998374"/>
            <a:ext cx="1313574" cy="8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852301" y="13266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660582" y="4998374"/>
            <a:ext cx="1041353" cy="1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187102-37F3-4118-833E-18D95A7C1E42}"/>
              </a:ext>
            </a:extLst>
          </p:cNvPr>
          <p:cNvGrpSpPr/>
          <p:nvPr/>
        </p:nvGrpSpPr>
        <p:grpSpPr>
          <a:xfrm>
            <a:off x="9409648" y="568990"/>
            <a:ext cx="2567030" cy="1782913"/>
            <a:chOff x="5055129" y="3593639"/>
            <a:chExt cx="2567030" cy="178291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DAEE4AA-08A9-4AD8-AC3D-B0CABD731803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 중복확인버튼을 눌러주세요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BA9F7FD-1F22-469A-9011-61972DADD5C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660583" y="0"/>
            <a:ext cx="1" cy="95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3A890B38-2426-4172-BCCB-459D021159FF}"/>
              </a:ext>
            </a:extLst>
          </p:cNvPr>
          <p:cNvSpPr/>
          <p:nvPr/>
        </p:nvSpPr>
        <p:spPr>
          <a:xfrm>
            <a:off x="4085144" y="415568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회원이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2669D689-A8A7-4175-856A-36C8990A0A06}"/>
              </a:ext>
            </a:extLst>
          </p:cNvPr>
          <p:cNvSpPr/>
          <p:nvPr/>
        </p:nvSpPr>
        <p:spPr>
          <a:xfrm>
            <a:off x="7256197" y="3156830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회원 검색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65B47D7-E354-4729-83A1-461ACA59E4EF}"/>
              </a:ext>
            </a:extLst>
          </p:cNvPr>
          <p:cNvCxnSpPr>
            <a:cxnSpLocks/>
          </p:cNvCxnSpPr>
          <p:nvPr/>
        </p:nvCxnSpPr>
        <p:spPr>
          <a:xfrm>
            <a:off x="8297553" y="3850815"/>
            <a:ext cx="0" cy="4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2D6595-5528-442F-9A30-312C0AD9263E}"/>
              </a:ext>
            </a:extLst>
          </p:cNvPr>
          <p:cNvGrpSpPr/>
          <p:nvPr/>
        </p:nvGrpSpPr>
        <p:grpSpPr>
          <a:xfrm>
            <a:off x="204540" y="4928647"/>
            <a:ext cx="2567030" cy="1782913"/>
            <a:chOff x="5055129" y="3593639"/>
            <a:chExt cx="2567030" cy="178291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E216766-88E1-4545-988C-D8B20443666E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중복된 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연락처입니다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964CFD2-9C90-4421-85BD-19F82B31CB2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343CAA6-05FC-4004-9F30-678B7F3D1B41}"/>
              </a:ext>
            </a:extLst>
          </p:cNvPr>
          <p:cNvSpPr txBox="1"/>
          <p:nvPr/>
        </p:nvSpPr>
        <p:spPr>
          <a:xfrm>
            <a:off x="3856399" y="464286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E9D395-60EE-4D6A-86BE-AADA93E169A0}"/>
              </a:ext>
            </a:extLst>
          </p:cNvPr>
          <p:cNvSpPr txBox="1"/>
          <p:nvPr/>
        </p:nvSpPr>
        <p:spPr>
          <a:xfrm>
            <a:off x="4826875" y="390979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CB1CC934-FC4F-49A5-BEE5-0C5D8EE0A737}"/>
              </a:ext>
            </a:extLst>
          </p:cNvPr>
          <p:cNvSpPr/>
          <p:nvPr/>
        </p:nvSpPr>
        <p:spPr>
          <a:xfrm>
            <a:off x="2718120" y="2298685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F84F21-8C91-4905-A3B9-DA6307367C1D}"/>
              </a:ext>
            </a:extLst>
          </p:cNvPr>
          <p:cNvSpPr txBox="1"/>
          <p:nvPr/>
        </p:nvSpPr>
        <p:spPr>
          <a:xfrm>
            <a:off x="3601127" y="20791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DE8C1-37BE-4631-A9D8-311F82A2B2C1}"/>
              </a:ext>
            </a:extLst>
          </p:cNvPr>
          <p:cNvSpPr txBox="1"/>
          <p:nvPr/>
        </p:nvSpPr>
        <p:spPr>
          <a:xfrm>
            <a:off x="2465377" y="279325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AABE73-AD6C-4D0F-AD96-32847685781A}"/>
              </a:ext>
            </a:extLst>
          </p:cNvPr>
          <p:cNvGrpSpPr/>
          <p:nvPr/>
        </p:nvGrpSpPr>
        <p:grpSpPr>
          <a:xfrm>
            <a:off x="183283" y="2970387"/>
            <a:ext cx="2282094" cy="1728714"/>
            <a:chOff x="5055129" y="3593639"/>
            <a:chExt cx="2567030" cy="178291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72B57CDB-AA13-409B-B1BE-0075F53DFC7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3704440-5CCF-4A7F-9A61-7B517ECADDAE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A744545-0F84-4F18-B9C6-FFBEF30A3455}"/>
              </a:ext>
            </a:extLst>
          </p:cNvPr>
          <p:cNvCxnSpPr>
            <a:cxnSpLocks/>
          </p:cNvCxnSpPr>
          <p:nvPr/>
        </p:nvCxnSpPr>
        <p:spPr>
          <a:xfrm flipH="1">
            <a:off x="2449284" y="3134623"/>
            <a:ext cx="268836" cy="19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1968621-4BDD-436E-AD84-A5B8CD6B51B7}"/>
              </a:ext>
            </a:extLst>
          </p:cNvPr>
          <p:cNvCxnSpPr>
            <a:cxnSpLocks/>
          </p:cNvCxnSpPr>
          <p:nvPr/>
        </p:nvCxnSpPr>
        <p:spPr>
          <a:xfrm flipV="1">
            <a:off x="4011595" y="1996580"/>
            <a:ext cx="0" cy="3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9CEC1AF-E1DE-49C8-8671-04E3F39310EE}"/>
              </a:ext>
            </a:extLst>
          </p:cNvPr>
          <p:cNvCxnSpPr>
            <a:cxnSpLocks/>
          </p:cNvCxnSpPr>
          <p:nvPr/>
        </p:nvCxnSpPr>
        <p:spPr>
          <a:xfrm flipH="1">
            <a:off x="3028512" y="1682451"/>
            <a:ext cx="29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8CB785-1FA8-4E09-8289-E0545ECE6763}"/>
              </a:ext>
            </a:extLst>
          </p:cNvPr>
          <p:cNvSpPr/>
          <p:nvPr/>
        </p:nvSpPr>
        <p:spPr>
          <a:xfrm>
            <a:off x="1171810" y="138653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74846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43181-1CED-4B64-883F-B18D10FA888B}"/>
              </a:ext>
            </a:extLst>
          </p:cNvPr>
          <p:cNvSpPr/>
          <p:nvPr/>
        </p:nvSpPr>
        <p:spPr>
          <a:xfrm>
            <a:off x="1220597" y="1258239"/>
            <a:ext cx="2567030" cy="53103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DE8D80-BA5C-4181-9BB4-1727EA6406F3}"/>
              </a:ext>
            </a:extLst>
          </p:cNvPr>
          <p:cNvSpPr/>
          <p:nvPr/>
        </p:nvSpPr>
        <p:spPr>
          <a:xfrm>
            <a:off x="1220597" y="1219127"/>
            <a:ext cx="2571224" cy="517394"/>
          </a:xfrm>
          <a:prstGeom prst="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881BA-4D16-44D3-931C-1847D6A66F97}"/>
              </a:ext>
            </a:extLst>
          </p:cNvPr>
          <p:cNvSpPr/>
          <p:nvPr/>
        </p:nvSpPr>
        <p:spPr>
          <a:xfrm>
            <a:off x="1535184" y="20324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ED1489-6D94-426A-88A2-CD82D7C25A55}"/>
              </a:ext>
            </a:extLst>
          </p:cNvPr>
          <p:cNvSpPr/>
          <p:nvPr/>
        </p:nvSpPr>
        <p:spPr>
          <a:xfrm>
            <a:off x="1533087" y="26450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722651-4125-4D34-8312-024ED433A9BE}"/>
              </a:ext>
            </a:extLst>
          </p:cNvPr>
          <p:cNvSpPr/>
          <p:nvPr/>
        </p:nvSpPr>
        <p:spPr>
          <a:xfrm>
            <a:off x="1533087" y="325771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체크박스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기억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F0424B-3F55-45F6-907A-5FBB5546EDFC}"/>
              </a:ext>
            </a:extLst>
          </p:cNvPr>
          <p:cNvSpPr/>
          <p:nvPr/>
        </p:nvSpPr>
        <p:spPr>
          <a:xfrm>
            <a:off x="1533087" y="57082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BAFE6D-CCE5-4449-964D-BF7C22052E6B}"/>
              </a:ext>
            </a:extLst>
          </p:cNvPr>
          <p:cNvSpPr/>
          <p:nvPr/>
        </p:nvSpPr>
        <p:spPr>
          <a:xfrm>
            <a:off x="1533087" y="50956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64E61-A8BB-4AF1-9C8A-08457AB6BDEA}"/>
              </a:ext>
            </a:extLst>
          </p:cNvPr>
          <p:cNvSpPr/>
          <p:nvPr/>
        </p:nvSpPr>
        <p:spPr>
          <a:xfrm>
            <a:off x="1533087" y="448299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760BA4-99A4-41C4-804C-5B6EF9122F7D}"/>
              </a:ext>
            </a:extLst>
          </p:cNvPr>
          <p:cNvSpPr/>
          <p:nvPr/>
        </p:nvSpPr>
        <p:spPr>
          <a:xfrm>
            <a:off x="1533087" y="387035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4F9472-B638-4BEC-8C7E-53E8AE899DD7}"/>
              </a:ext>
            </a:extLst>
          </p:cNvPr>
          <p:cNvCxnSpPr>
            <a:cxnSpLocks/>
            <a:endCxn id="23" idx="5"/>
          </p:cNvCxnSpPr>
          <p:nvPr/>
        </p:nvCxnSpPr>
        <p:spPr>
          <a:xfrm flipV="1">
            <a:off x="6931051" y="1305274"/>
            <a:ext cx="1318184" cy="170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E656D4B-CE4A-455F-9F8A-CBA8B03C699E}"/>
              </a:ext>
            </a:extLst>
          </p:cNvPr>
          <p:cNvSpPr/>
          <p:nvPr/>
        </p:nvSpPr>
        <p:spPr>
          <a:xfrm>
            <a:off x="8162487" y="958281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회원 검색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5E50A-9020-441C-922B-A552E7B63477}"/>
              </a:ext>
            </a:extLst>
          </p:cNvPr>
          <p:cNvCxnSpPr>
            <a:cxnSpLocks/>
          </p:cNvCxnSpPr>
          <p:nvPr/>
        </p:nvCxnSpPr>
        <p:spPr>
          <a:xfrm>
            <a:off x="9253056" y="1652266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8665827" y="203993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9296397" y="3360457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8122987" y="3714400"/>
            <a:ext cx="2346819" cy="164382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회원이 있는가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>
            <a:off x="9296396" y="5354334"/>
            <a:ext cx="0" cy="47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9453691" y="52223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8361023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</p:cNvCxnSpPr>
          <p:nvPr/>
        </p:nvCxnSpPr>
        <p:spPr>
          <a:xfrm flipH="1">
            <a:off x="7853489" y="6126852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7063F7-63B2-4A06-B4C1-2B574E824937}"/>
              </a:ext>
            </a:extLst>
          </p:cNvPr>
          <p:cNvSpPr/>
          <p:nvPr/>
        </p:nvSpPr>
        <p:spPr>
          <a:xfrm>
            <a:off x="5971210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938841" y="40184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H="1">
            <a:off x="7626986" y="4536310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207657-3B14-4C80-AE32-083A5609DD0E}"/>
              </a:ext>
            </a:extLst>
          </p:cNvPr>
          <p:cNvSpPr/>
          <p:nvPr/>
        </p:nvSpPr>
        <p:spPr>
          <a:xfrm>
            <a:off x="5751413" y="420308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실패 메시지 출력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945DE7-232D-48AB-8593-8A5A85D76822}"/>
              </a:ext>
            </a:extLst>
          </p:cNvPr>
          <p:cNvSpPr/>
          <p:nvPr/>
        </p:nvSpPr>
        <p:spPr>
          <a:xfrm>
            <a:off x="5066948" y="27648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버튼 클릭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5B1988-7A52-440F-A883-4F0279EED4E2}"/>
              </a:ext>
            </a:extLst>
          </p:cNvPr>
          <p:cNvCxnSpPr/>
          <p:nvPr/>
        </p:nvCxnSpPr>
        <p:spPr>
          <a:xfrm flipH="1">
            <a:off x="6002321" y="2348973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542248" y="21265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9396895" y="1929758"/>
            <a:ext cx="376279" cy="3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292102"/>
            <a:chOff x="1196766" y="919169"/>
            <a:chExt cx="2571224" cy="32921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52990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406537" y="3973400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7773127" y="397340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8324340" y="502011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8895183" y="465269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D8E9A-B75C-4830-84F8-C20A31C2EC7F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6930865" y="4823548"/>
            <a:ext cx="1393475" cy="50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4406537" y="5240026"/>
            <a:ext cx="647825" cy="58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4831249" y="53195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3553678" y="58387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B466EED-93B6-4275-B3A6-AB8D36D2610F}"/>
              </a:ext>
            </a:extLst>
          </p:cNvPr>
          <p:cNvCxnSpPr>
            <a:cxnSpLocks/>
          </p:cNvCxnSpPr>
          <p:nvPr/>
        </p:nvCxnSpPr>
        <p:spPr>
          <a:xfrm flipH="1">
            <a:off x="2869035" y="4815245"/>
            <a:ext cx="1537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251341" y="442913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6DFB9A-C3A4-46A7-ABE7-3A7DD026161D}"/>
              </a:ext>
            </a:extLst>
          </p:cNvPr>
          <p:cNvSpPr/>
          <p:nvPr/>
        </p:nvSpPr>
        <p:spPr>
          <a:xfrm>
            <a:off x="987120" y="452573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찾으시는 아이디는 </a:t>
            </a:r>
            <a:r>
              <a:rPr lang="en-US" altLang="ko-KR" sz="1200" dirty="0"/>
              <a:t>000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9396895" y="201044"/>
            <a:ext cx="2282094" cy="1728714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5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542248" y="21265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9396895" y="1929758"/>
            <a:ext cx="376279" cy="3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4100938"/>
            <a:chOff x="1196766" y="919169"/>
            <a:chExt cx="2571224" cy="41009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0"/>
              <a:ext cx="2567030" cy="4061827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406537" y="3973400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7773127" y="397340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8324340" y="502011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8895183" y="465269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D8E9A-B75C-4830-84F8-C20A31C2EC7F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6930865" y="4823548"/>
            <a:ext cx="1393475" cy="50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5674754" y="5644308"/>
            <a:ext cx="2146" cy="39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5728869" y="553099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4740454" y="604282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238638" y="484117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9396895" y="201044"/>
            <a:ext cx="2282094" cy="1728714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BF272C-31CE-4264-A45C-0774D9B61392}"/>
              </a:ext>
            </a:extLst>
          </p:cNvPr>
          <p:cNvSpPr/>
          <p:nvPr/>
        </p:nvSpPr>
        <p:spPr>
          <a:xfrm>
            <a:off x="1506487" y="413375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3522138" y="4811662"/>
            <a:ext cx="887337" cy="62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1644187" y="544051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 확인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C90854-B039-46B9-9790-091500C0EC97}"/>
              </a:ext>
            </a:extLst>
          </p:cNvPr>
          <p:cNvCxnSpPr>
            <a:stCxn id="46" idx="2"/>
          </p:cNvCxnSpPr>
          <p:nvPr/>
        </p:nvCxnSpPr>
        <p:spPr>
          <a:xfrm>
            <a:off x="2579560" y="6036134"/>
            <a:ext cx="0" cy="82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6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5998124" y="2332140"/>
            <a:ext cx="8392" cy="5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 비밀번호와 새 비밀번호 확인의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서로 같나요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806520" y="45074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9307356" y="103646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726731" y="5288967"/>
            <a:ext cx="2037548" cy="1512278"/>
            <a:chOff x="505512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 변경이 성공적으로 되었습니다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3304506" y="395514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3D9046-749B-427C-9D2A-6AA8AC393A19}"/>
              </a:ext>
            </a:extLst>
          </p:cNvPr>
          <p:cNvCxnSpPr>
            <a:cxnSpLocks/>
          </p:cNvCxnSpPr>
          <p:nvPr/>
        </p:nvCxnSpPr>
        <p:spPr>
          <a:xfrm flipH="1">
            <a:off x="2676088" y="4789003"/>
            <a:ext cx="628418" cy="1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3149310" y="443342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5764827" y="556972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7DE90E-2E56-4B96-A87D-BDC48023CD70}"/>
              </a:ext>
            </a:extLst>
          </p:cNvPr>
          <p:cNvCxnSpPr>
            <a:cxnSpLocks/>
          </p:cNvCxnSpPr>
          <p:nvPr/>
        </p:nvCxnSpPr>
        <p:spPr>
          <a:xfrm>
            <a:off x="5263713" y="5238906"/>
            <a:ext cx="501114" cy="3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1741893" y="5103098"/>
            <a:ext cx="0" cy="18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618207-B678-40AC-83E2-4F726E505670}"/>
              </a:ext>
            </a:extLst>
          </p:cNvPr>
          <p:cNvGrpSpPr/>
          <p:nvPr/>
        </p:nvGrpSpPr>
        <p:grpSpPr>
          <a:xfrm>
            <a:off x="10021660" y="5196032"/>
            <a:ext cx="2037548" cy="1512278"/>
            <a:chOff x="5055129" y="3593639"/>
            <a:chExt cx="2567030" cy="178291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EEC62AF-6F21-4F63-9481-8067E6BF600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비밀번호가 일치하지 않습니다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1B81713-7256-4AC4-8A8A-D4E370C824CC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5373945" y="50143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2764279" y="6044182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3164216" y="57982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45133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2445226"/>
            <a:chOff x="1196766" y="919169"/>
            <a:chExt cx="2571224" cy="24452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비밀번호가 현재 비밀번호인가요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10006754" y="556324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비밀번호를 다시 입력해 주세요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4043493" y="449933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 관리 화면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89F4FF-D889-4153-B669-1C88397F0F3F}"/>
              </a:ext>
            </a:extLst>
          </p:cNvPr>
          <p:cNvGrpSpPr/>
          <p:nvPr/>
        </p:nvGrpSpPr>
        <p:grpSpPr>
          <a:xfrm>
            <a:off x="9307356" y="159480"/>
            <a:ext cx="2282094" cy="1728714"/>
            <a:chOff x="5055129" y="3593639"/>
            <a:chExt cx="2567030" cy="178291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E9DEDF1-5EF0-425E-B06E-E31482F5474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4DB8B0-9B53-4A69-9953-027D6877481D}"/>
              </a:ext>
            </a:extLst>
          </p:cNvPr>
          <p:cNvCxnSpPr>
            <a:stCxn id="72" idx="2"/>
          </p:cNvCxnSpPr>
          <p:nvPr/>
        </p:nvCxnSpPr>
        <p:spPr>
          <a:xfrm>
            <a:off x="4978866" y="5094955"/>
            <a:ext cx="0" cy="176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8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71839" y="5177565"/>
            <a:ext cx="466492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454725" y="427079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9727939" y="503937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7266080" y="4399508"/>
            <a:ext cx="301138" cy="4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89F4FF-D889-4153-B669-1C88397F0F3F}"/>
              </a:ext>
            </a:extLst>
          </p:cNvPr>
          <p:cNvGrpSpPr/>
          <p:nvPr/>
        </p:nvGrpSpPr>
        <p:grpSpPr>
          <a:xfrm>
            <a:off x="9307356" y="159480"/>
            <a:ext cx="2282094" cy="1728714"/>
            <a:chOff x="5055129" y="3593639"/>
            <a:chExt cx="2567030" cy="178291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E9DEDF1-5EF0-425E-B06E-E31482F5474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FD2685-25CF-4699-B0F3-20445241D854}"/>
              </a:ext>
            </a:extLst>
          </p:cNvPr>
          <p:cNvGrpSpPr/>
          <p:nvPr/>
        </p:nvGrpSpPr>
        <p:grpSpPr>
          <a:xfrm>
            <a:off x="1186488" y="784370"/>
            <a:ext cx="2571224" cy="6002323"/>
            <a:chOff x="1196766" y="919169"/>
            <a:chExt cx="2571224" cy="600232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BA8CB2D-54F0-48A5-9B26-C5F1801C3E31}"/>
                </a:ext>
              </a:extLst>
            </p:cNvPr>
            <p:cNvGrpSpPr/>
            <p:nvPr/>
          </p:nvGrpSpPr>
          <p:grpSpPr>
            <a:xfrm>
              <a:off x="1196766" y="919169"/>
              <a:ext cx="2571224" cy="6002323"/>
              <a:chOff x="1196766" y="919169"/>
              <a:chExt cx="2571224" cy="60023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74EDD50-384F-4FE2-84CD-A755D9B551C7}"/>
                  </a:ext>
                </a:extLst>
              </p:cNvPr>
              <p:cNvSpPr/>
              <p:nvPr/>
            </p:nvSpPr>
            <p:spPr>
              <a:xfrm>
                <a:off x="1196766" y="958280"/>
                <a:ext cx="2567030" cy="5963212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922F0D7-ACC3-4E1F-9B04-8F4C0619A510}"/>
                  </a:ext>
                </a:extLst>
              </p:cNvPr>
              <p:cNvSpPr/>
              <p:nvPr/>
            </p:nvSpPr>
            <p:spPr>
              <a:xfrm>
                <a:off x="1196766" y="919169"/>
                <a:ext cx="2571224" cy="517394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개인정보 관리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1D5AF46-8B08-40D2-9752-3CC1E4CB21F3}"/>
                  </a:ext>
                </a:extLst>
              </p:cNvPr>
              <p:cNvSpPr/>
              <p:nvPr/>
            </p:nvSpPr>
            <p:spPr>
              <a:xfrm>
                <a:off x="1506487" y="1592748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9DBA84A-9CEE-4F76-A41E-C0E8B78C92AD}"/>
                  </a:ext>
                </a:extLst>
              </p:cNvPr>
              <p:cNvSpPr/>
              <p:nvPr/>
            </p:nvSpPr>
            <p:spPr>
              <a:xfrm>
                <a:off x="1506487" y="2269913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 확인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E1E3E21-33BE-4924-A518-C0291EB7DA82}"/>
                  </a:ext>
                </a:extLst>
              </p:cNvPr>
              <p:cNvSpPr/>
              <p:nvPr/>
            </p:nvSpPr>
            <p:spPr>
              <a:xfrm>
                <a:off x="1506487" y="2950082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이름</a:t>
                </a: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37B6F6-BCEC-4FEA-9243-C1E9FC4476BF}"/>
                </a:ext>
              </a:extLst>
            </p:cNvPr>
            <p:cNvSpPr/>
            <p:nvPr/>
          </p:nvSpPr>
          <p:spPr>
            <a:xfrm>
              <a:off x="1513449" y="433929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87BE03-1DF9-45E1-8290-E265B610A526}"/>
                </a:ext>
              </a:extLst>
            </p:cNvPr>
            <p:cNvSpPr/>
            <p:nvPr/>
          </p:nvSpPr>
          <p:spPr>
            <a:xfrm>
              <a:off x="1513449" y="36446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EF822B-92AC-4893-9A15-98C592DB505D}"/>
                </a:ext>
              </a:extLst>
            </p:cNvPr>
            <p:cNvSpPr/>
            <p:nvPr/>
          </p:nvSpPr>
          <p:spPr>
            <a:xfrm>
              <a:off x="1515545" y="505366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6427AC-BF72-410F-8A6F-38F33691E50C}"/>
                </a:ext>
              </a:extLst>
            </p:cNvPr>
            <p:cNvSpPr/>
            <p:nvPr/>
          </p:nvSpPr>
          <p:spPr>
            <a:xfrm>
              <a:off x="1513449" y="573448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수정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45D264-9C0F-43C4-ADF8-8D25B6BC6244}"/>
              </a:ext>
            </a:extLst>
          </p:cNvPr>
          <p:cNvSpPr/>
          <p:nvPr/>
        </p:nvSpPr>
        <p:spPr>
          <a:xfrm>
            <a:off x="1503171" y="6221190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41F667C-C9BD-4F55-86B0-CD36409FE8C8}"/>
              </a:ext>
            </a:extLst>
          </p:cNvPr>
          <p:cNvSpPr/>
          <p:nvPr/>
        </p:nvSpPr>
        <p:spPr>
          <a:xfrm>
            <a:off x="7567218" y="3958707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연락처가 있나요</a:t>
            </a:r>
            <a:r>
              <a:rPr lang="en-US" altLang="ko-KR" sz="1200" dirty="0"/>
              <a:t>?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 변경 시에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94FD64-77E2-46C6-86FF-9CAE7FFB526E}"/>
              </a:ext>
            </a:extLst>
          </p:cNvPr>
          <p:cNvGrpSpPr/>
          <p:nvPr/>
        </p:nvGrpSpPr>
        <p:grpSpPr>
          <a:xfrm>
            <a:off x="10018617" y="5055742"/>
            <a:ext cx="2024327" cy="1605276"/>
            <a:chOff x="5055129" y="3593638"/>
            <a:chExt cx="2567030" cy="1782913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393E187-FD1C-407A-9809-54A79CDD86F7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중복된 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연락처입니다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E11C63E-64AC-4972-A2C6-D88C6F13AAE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989496" y="3768587"/>
            <a:ext cx="2276584" cy="126184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F15A5D-B40B-44D7-9FCE-32D1B81BDC67}"/>
              </a:ext>
            </a:extLst>
          </p:cNvPr>
          <p:cNvGrpSpPr/>
          <p:nvPr/>
        </p:nvGrpSpPr>
        <p:grpSpPr>
          <a:xfrm>
            <a:off x="3779409" y="4683738"/>
            <a:ext cx="1865638" cy="1616706"/>
            <a:chOff x="5055129" y="3593639"/>
            <a:chExt cx="2567030" cy="178291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19A1D7B-D32B-45AC-A86B-DB6158EF2256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AB72232-7AE1-410B-874F-A8B60037A3E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A30BB71-AD75-4381-A530-C9CDA1CF3E20}"/>
              </a:ext>
            </a:extLst>
          </p:cNvPr>
          <p:cNvCxnSpPr>
            <a:cxnSpLocks/>
          </p:cNvCxnSpPr>
          <p:nvPr/>
        </p:nvCxnSpPr>
        <p:spPr>
          <a:xfrm flipH="1">
            <a:off x="4507744" y="4399508"/>
            <a:ext cx="462623" cy="28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64E0DB-797D-4BB9-9B2F-35BDA3628D86}"/>
              </a:ext>
            </a:extLst>
          </p:cNvPr>
          <p:cNvSpPr txBox="1"/>
          <p:nvPr/>
        </p:nvSpPr>
        <p:spPr>
          <a:xfrm>
            <a:off x="4669540" y="410533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6205698" y="495453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885298-129D-4A81-8AFF-8D9A121A388F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6127788" y="5030429"/>
            <a:ext cx="0" cy="182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7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>
            <a:off x="5993928" y="10413"/>
            <a:ext cx="4196" cy="9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6589545" y="2714362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2778FE-AC1B-4CB2-A282-BA217FB4A2E0}"/>
              </a:ext>
            </a:extLst>
          </p:cNvPr>
          <p:cNvGrpSpPr/>
          <p:nvPr/>
        </p:nvGrpSpPr>
        <p:grpSpPr>
          <a:xfrm>
            <a:off x="7878951" y="1643672"/>
            <a:ext cx="2603006" cy="2170766"/>
            <a:chOff x="5055129" y="3593638"/>
            <a:chExt cx="2567030" cy="17829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643B279-6A91-4066-A010-DFBF94B2D51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개인정보 변경이 성공적으로 되었습니다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5232819-ED00-42E9-845E-2FF1F798E18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6AEB2AD-1770-4F87-A548-2B784D4865EE}"/>
              </a:ext>
            </a:extLst>
          </p:cNvPr>
          <p:cNvSpPr/>
          <p:nvPr/>
        </p:nvSpPr>
        <p:spPr>
          <a:xfrm>
            <a:off x="4847097" y="949687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정보로 현재 회원 정보 변경</a:t>
            </a: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80026742-B8E6-4305-9DA0-596A9FF0DD26}"/>
              </a:ext>
            </a:extLst>
          </p:cNvPr>
          <p:cNvSpPr/>
          <p:nvPr/>
        </p:nvSpPr>
        <p:spPr>
          <a:xfrm>
            <a:off x="5398310" y="1996397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2F62F8-BE2C-4524-9F8C-C2773F32FC12}"/>
              </a:ext>
            </a:extLst>
          </p:cNvPr>
          <p:cNvCxnSpPr>
            <a:cxnSpLocks/>
          </p:cNvCxnSpPr>
          <p:nvPr/>
        </p:nvCxnSpPr>
        <p:spPr>
          <a:xfrm>
            <a:off x="5969153" y="1628979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507533-6EDC-47D1-8D51-D401CD3211F7}"/>
              </a:ext>
            </a:extLst>
          </p:cNvPr>
          <p:cNvCxnSpPr>
            <a:cxnSpLocks/>
          </p:cNvCxnSpPr>
          <p:nvPr/>
        </p:nvCxnSpPr>
        <p:spPr>
          <a:xfrm>
            <a:off x="9166757" y="3814438"/>
            <a:ext cx="0" cy="7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5B7F20-20BD-4554-9346-76D25A29DF0D}"/>
              </a:ext>
            </a:extLst>
          </p:cNvPr>
          <p:cNvSpPr/>
          <p:nvPr/>
        </p:nvSpPr>
        <p:spPr>
          <a:xfrm>
            <a:off x="8245081" y="454683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DB6ED8-8CBD-45E9-904B-C850D9F3402B}"/>
              </a:ext>
            </a:extLst>
          </p:cNvPr>
          <p:cNvCxnSpPr>
            <a:cxnSpLocks/>
          </p:cNvCxnSpPr>
          <p:nvPr/>
        </p:nvCxnSpPr>
        <p:spPr>
          <a:xfrm flipH="1">
            <a:off x="7413559" y="4846040"/>
            <a:ext cx="83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7947FC-C39B-45D8-A7F7-7F1705F42FA3}"/>
              </a:ext>
            </a:extLst>
          </p:cNvPr>
          <p:cNvSpPr/>
          <p:nvPr/>
        </p:nvSpPr>
        <p:spPr>
          <a:xfrm>
            <a:off x="5542813" y="453844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9105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회원탈퇴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285550" y="34104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7361050" y="3779764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658655" y="2890711"/>
            <a:ext cx="2709070" cy="17781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정말로 탈퇴하겠습니까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A30BB71-AD75-4381-A530-C9CDA1CF3E20}"/>
              </a:ext>
            </a:extLst>
          </p:cNvPr>
          <p:cNvCxnSpPr>
            <a:cxnSpLocks/>
          </p:cNvCxnSpPr>
          <p:nvPr/>
        </p:nvCxnSpPr>
        <p:spPr>
          <a:xfrm flipH="1" flipV="1">
            <a:off x="3514987" y="2969703"/>
            <a:ext cx="1143668" cy="8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ABEDAF0-0CCB-41C6-8C53-56659BFA75B0}"/>
              </a:ext>
            </a:extLst>
          </p:cNvPr>
          <p:cNvGrpSpPr/>
          <p:nvPr/>
        </p:nvGrpSpPr>
        <p:grpSpPr>
          <a:xfrm>
            <a:off x="3514987" y="4760475"/>
            <a:ext cx="2524600" cy="1922126"/>
            <a:chOff x="5055129" y="3593638"/>
            <a:chExt cx="2567030" cy="1782913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그동안 이용해 주셔서 감사합니다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8DDF9A0-8C03-4DD3-9BE7-3F28D46C3C74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4503459" y="337766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101B0A-1985-4716-AAC4-AB2490B1AF28}"/>
              </a:ext>
            </a:extLst>
          </p:cNvPr>
          <p:cNvSpPr/>
          <p:nvPr/>
        </p:nvSpPr>
        <p:spPr>
          <a:xfrm>
            <a:off x="8650456" y="3316923"/>
            <a:ext cx="2282856" cy="929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화면 유지</a:t>
            </a:r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73F7A7A7-FFC8-42C5-916D-46072537F2F8}"/>
              </a:ext>
            </a:extLst>
          </p:cNvPr>
          <p:cNvSpPr/>
          <p:nvPr/>
        </p:nvSpPr>
        <p:spPr>
          <a:xfrm>
            <a:off x="1325351" y="253899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회원 정보 삭제</a:t>
            </a: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1876564" y="358570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3B8D9B0-D213-44EB-A79C-446FAA6A8478}"/>
              </a:ext>
            </a:extLst>
          </p:cNvPr>
          <p:cNvCxnSpPr>
            <a:cxnSpLocks/>
          </p:cNvCxnSpPr>
          <p:nvPr/>
        </p:nvCxnSpPr>
        <p:spPr>
          <a:xfrm>
            <a:off x="2447407" y="321828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5EA3A8B-3EF2-4596-80E6-271F3CD85CA0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067799" y="4760475"/>
            <a:ext cx="447188" cy="96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455590B-6A00-4E2F-90FF-ED94B1036A35}"/>
              </a:ext>
            </a:extLst>
          </p:cNvPr>
          <p:cNvCxnSpPr>
            <a:cxnSpLocks/>
          </p:cNvCxnSpPr>
          <p:nvPr/>
        </p:nvCxnSpPr>
        <p:spPr>
          <a:xfrm>
            <a:off x="6071644" y="5721538"/>
            <a:ext cx="87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6941889" y="541248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CFAB3BB-0827-4E42-945B-5F5F78840851}"/>
              </a:ext>
            </a:extLst>
          </p:cNvPr>
          <p:cNvCxnSpPr>
            <a:cxnSpLocks/>
          </p:cNvCxnSpPr>
          <p:nvPr/>
        </p:nvCxnSpPr>
        <p:spPr>
          <a:xfrm>
            <a:off x="8812635" y="5721538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9677767" y="541248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145949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A704D-13E7-4204-AA68-55C97FAABE47}"/>
              </a:ext>
            </a:extLst>
          </p:cNvPr>
          <p:cNvSpPr txBox="1"/>
          <p:nvPr/>
        </p:nvSpPr>
        <p:spPr>
          <a:xfrm>
            <a:off x="343989" y="137931"/>
            <a:ext cx="432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INDEX</a:t>
            </a:r>
            <a:endParaRPr lang="ko-KR" altLang="en-US" sz="5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038A51-DC89-48AD-AD91-4C2ACE2C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2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Revision History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Menu Structure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List of Screen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Wireframe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67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437BC-B88A-4C0A-B3B8-5043F99FAFA1}"/>
              </a:ext>
            </a:extLst>
          </p:cNvPr>
          <p:cNvSpPr txBox="1"/>
          <p:nvPr/>
        </p:nvSpPr>
        <p:spPr>
          <a:xfrm>
            <a:off x="4207088" y="2967335"/>
            <a:ext cx="377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Wireframe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0206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8150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x)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4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202421" y="325972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1183544" y="378983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2157368" y="421267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64666"/>
              </p:ext>
            </p:extLst>
          </p:nvPr>
        </p:nvGraphicFramePr>
        <p:xfrm>
          <a:off x="8820091" y="1243233"/>
          <a:ext cx="3294078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</a:t>
                      </a:r>
                      <a:r>
                        <a:rPr lang="ko-KR" altLang="en-US" sz="1000" dirty="0" err="1"/>
                        <a:t>낫두면</a:t>
                      </a:r>
                      <a:r>
                        <a:rPr lang="ko-KR" altLang="en-US" sz="1000" dirty="0"/>
                        <a:t> 안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6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042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320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53D3E82-50CC-4823-B7B1-26C81875E0A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5153-8DFE-4BF6-8499-D4F0DD9E91D9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A6B947C-2737-4566-A76F-9C099D20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B685AA-8AED-4654-97B4-87642242504D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D87FCB-506A-4AB9-9CF4-B5C81788B332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78B5C-DA20-4FD5-B9B7-87C271691112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회원가입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39F3B-F492-4C21-A6FD-F103CE32E168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635C84-12E7-40FF-A38D-FA759DA54BB2}"/>
              </a:ext>
            </a:extLst>
          </p:cNvPr>
          <p:cNvSpPr/>
          <p:nvPr/>
        </p:nvSpPr>
        <p:spPr>
          <a:xfrm>
            <a:off x="3776430" y="5125835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17C571-3BF8-433D-B636-EE4CA7CFA4C7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89B6F7-21C1-4C1B-B112-99B356BD61C9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3E1F96-574A-4A07-AD4A-32F6C7285B22}"/>
              </a:ext>
            </a:extLst>
          </p:cNvPr>
          <p:cNvSpPr/>
          <p:nvPr/>
        </p:nvSpPr>
        <p:spPr>
          <a:xfrm>
            <a:off x="2554800" y="336755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1E99E4-B4DE-4960-B814-013EFA85DC84}"/>
              </a:ext>
            </a:extLst>
          </p:cNvPr>
          <p:cNvSpPr/>
          <p:nvPr/>
        </p:nvSpPr>
        <p:spPr>
          <a:xfrm>
            <a:off x="2558636" y="369233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75BACA0-28EB-4E72-9B95-A56CFF8C20E2}"/>
              </a:ext>
            </a:extLst>
          </p:cNvPr>
          <p:cNvSpPr/>
          <p:nvPr/>
        </p:nvSpPr>
        <p:spPr>
          <a:xfrm>
            <a:off x="2554800" y="416035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6E6853D0-F386-4BCE-A1F1-2037AD9C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28111"/>
              </p:ext>
            </p:extLst>
          </p:nvPr>
        </p:nvGraphicFramePr>
        <p:xfrm>
          <a:off x="8820091" y="1243233"/>
          <a:ext cx="3294078" cy="527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유효성과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중복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소문자와 숫자로만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아이디는 사용할 수 없습니다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비밀번호는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이름은 한글로만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이메일 유효성과 중복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이메일은 </a:t>
                      </a:r>
                      <a:r>
                        <a:rPr lang="en-US" altLang="ko-KR" sz="1000" dirty="0">
                          <a:hlinkClick r:id="rId4"/>
                        </a:rPr>
                        <a:t>***@***.(com,net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형태로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중복된 이메일은 사용할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연락처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연락처는 </a:t>
                      </a:r>
                      <a:r>
                        <a:rPr lang="en-US" altLang="ko-KR" sz="1000" dirty="0"/>
                        <a:t>‘-’ </a:t>
                      </a:r>
                      <a:r>
                        <a:rPr lang="ko-KR" altLang="en-US" sz="1000" dirty="0"/>
                        <a:t>없이 </a:t>
                      </a:r>
                      <a:r>
                        <a:rPr lang="en-US" altLang="ko-KR" sz="1000" dirty="0"/>
                        <a:t>‘010’</a:t>
                      </a:r>
                      <a:r>
                        <a:rPr lang="ko-KR" altLang="en-US" sz="1000" dirty="0"/>
                        <a:t>을 시작으로 숫자 </a:t>
                      </a:r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자리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중복된 연락처는 사용할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생년월일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생년월일은 숫자로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유효성과 중복 검사를 통과했을 때 확인을 눌러 회원가입을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498F2F-9DF5-4FD5-A937-1F61E82793B7}"/>
              </a:ext>
            </a:extLst>
          </p:cNvPr>
          <p:cNvSpPr/>
          <p:nvPr/>
        </p:nvSpPr>
        <p:spPr>
          <a:xfrm>
            <a:off x="1776600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8C0DCE-1C82-4679-8564-8914AAC327BE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3070C-4C26-401A-8ED7-772B31653072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08CEA-0667-4356-9CD6-8E59F2FFE12E}"/>
              </a:ext>
            </a:extLst>
          </p:cNvPr>
          <p:cNvSpPr/>
          <p:nvPr/>
        </p:nvSpPr>
        <p:spPr>
          <a:xfrm>
            <a:off x="3745682" y="33841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74C82D-FBDE-40AF-815E-53DF2049F2AF}"/>
              </a:ext>
            </a:extLst>
          </p:cNvPr>
          <p:cNvSpPr/>
          <p:nvPr/>
        </p:nvSpPr>
        <p:spPr>
          <a:xfrm>
            <a:off x="3745682" y="367761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ex)aaa@aaa.com</a:t>
            </a:r>
            <a:endParaRPr lang="ko-KR" altLang="en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F28DEB-F11E-47BE-B18A-89E4A56C4BCB}"/>
              </a:ext>
            </a:extLst>
          </p:cNvPr>
          <p:cNvSpPr/>
          <p:nvPr/>
        </p:nvSpPr>
        <p:spPr>
          <a:xfrm>
            <a:off x="3745681" y="416035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</a:t>
            </a:r>
            <a:r>
              <a:rPr lang="ko-KR" altLang="en-US" sz="1050" dirty="0"/>
              <a:t> 없이 번호만 입력해 주세요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6445E-A4A4-4D9A-A805-D55917BC825E}"/>
              </a:ext>
            </a:extLst>
          </p:cNvPr>
          <p:cNvSpPr/>
          <p:nvPr/>
        </p:nvSpPr>
        <p:spPr>
          <a:xfrm>
            <a:off x="3745680" y="464309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ex)19990815</a:t>
            </a:r>
            <a:endParaRPr lang="ko-KR" altLang="en-US" sz="10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C81E4-B6CD-43B9-9C10-51F601FE36F0}"/>
              </a:ext>
            </a:extLst>
          </p:cNvPr>
          <p:cNvSpPr/>
          <p:nvPr/>
        </p:nvSpPr>
        <p:spPr>
          <a:xfrm>
            <a:off x="3754071" y="2806017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8FE29F-742D-4039-8131-C0C6335C054B}"/>
              </a:ext>
            </a:extLst>
          </p:cNvPr>
          <p:cNvSpPr/>
          <p:nvPr/>
        </p:nvSpPr>
        <p:spPr>
          <a:xfrm>
            <a:off x="3754071" y="391270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3A2F44-86D9-4EA5-9C11-8624EDA13611}"/>
              </a:ext>
            </a:extLst>
          </p:cNvPr>
          <p:cNvSpPr/>
          <p:nvPr/>
        </p:nvSpPr>
        <p:spPr>
          <a:xfrm>
            <a:off x="3754071" y="4407276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E3A3E0-BDD0-45AE-9740-FD49CF10F8C0}"/>
              </a:ext>
            </a:extLst>
          </p:cNvPr>
          <p:cNvSpPr txBox="1"/>
          <p:nvPr/>
        </p:nvSpPr>
        <p:spPr>
          <a:xfrm>
            <a:off x="2994866" y="3027502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F489BD-270A-49A0-83AB-938DBBD85664}"/>
              </a:ext>
            </a:extLst>
          </p:cNvPr>
          <p:cNvSpPr txBox="1"/>
          <p:nvPr/>
        </p:nvSpPr>
        <p:spPr>
          <a:xfrm>
            <a:off x="2993240" y="337948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F45E8-8CF4-4EFE-BEBE-0A7722E028F6}"/>
              </a:ext>
            </a:extLst>
          </p:cNvPr>
          <p:cNvSpPr txBox="1"/>
          <p:nvPr/>
        </p:nvSpPr>
        <p:spPr>
          <a:xfrm>
            <a:off x="2986477" y="3724701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3D22EC-C8A1-4772-A088-49364B60A46F}"/>
              </a:ext>
            </a:extLst>
          </p:cNvPr>
          <p:cNvSpPr txBox="1"/>
          <p:nvPr/>
        </p:nvSpPr>
        <p:spPr>
          <a:xfrm>
            <a:off x="2986477" y="417018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23D34-4E3C-4A1A-B9AA-6E1780B7A62B}"/>
              </a:ext>
            </a:extLst>
          </p:cNvPr>
          <p:cNvSpPr txBox="1"/>
          <p:nvPr/>
        </p:nvSpPr>
        <p:spPr>
          <a:xfrm>
            <a:off x="2993240" y="4611024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생년월일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485FE77-1A4F-4B3E-9351-6CBAF82D563E}"/>
              </a:ext>
            </a:extLst>
          </p:cNvPr>
          <p:cNvSpPr/>
          <p:nvPr/>
        </p:nvSpPr>
        <p:spPr>
          <a:xfrm>
            <a:off x="2566800" y="46156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81900F-21F9-4D6F-ACAE-4FFCE0DC9BCA}"/>
              </a:ext>
            </a:extLst>
          </p:cNvPr>
          <p:cNvSpPr/>
          <p:nvPr/>
        </p:nvSpPr>
        <p:spPr>
          <a:xfrm>
            <a:off x="3405699" y="516838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789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605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088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D0B30AE-6E4B-475E-8DB1-E62AC849F64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E11F3B-85A7-4CBD-AC69-413E3B3DD6D5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555F976-1618-457B-BA15-0E123B55B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CF7357-B33C-4CF5-AC2B-B76290918FB8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828A89-EA8C-4752-B21E-B58E4B6BC1C8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D29D0-2179-4813-9D28-B1B14350D69E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46354-7200-4533-B3DA-225B8281BC72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129EBA-C2EA-4C66-95F6-C520CEBB8DA4}"/>
              </a:ext>
            </a:extLst>
          </p:cNvPr>
          <p:cNvSpPr/>
          <p:nvPr/>
        </p:nvSpPr>
        <p:spPr>
          <a:xfrm>
            <a:off x="3762462" y="3824548"/>
            <a:ext cx="616591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로그인</a:t>
            </a:r>
            <a:endParaRPr lang="ko-KR" altLang="en-US" sz="10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E52A83-1BEB-4536-AFD2-EEAE80963488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51F12-AB77-4C05-9817-4B6CA5BA402F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3B1FCA81-156B-4F9D-AAED-916780360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32516"/>
              </p:ext>
            </p:extLst>
          </p:nvPr>
        </p:nvGraphicFramePr>
        <p:xfrm>
          <a:off x="8820091" y="1243233"/>
          <a:ext cx="3294078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기억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 기억 체크박스를 체크하고 로그인에 성공하면 로그아웃 후 다음 로그인을 진행할 때 아이디에 이전 아이디가 입력됩니다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가능 여부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아이디와 비밀번호를 잘 입력했는지 확인 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아이디나 비밀번호가 잘못 입력됐을 시 로그인이 되지 않고 로그인 화면이 유지됩니다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 성공 시 메인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회원가입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회원가입 화면으로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아이디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아이디를 찾는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비밀번호를 찾는 화면으로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0875CC7-8D19-4121-98D3-B5CEA781B1D0}"/>
              </a:ext>
            </a:extLst>
          </p:cNvPr>
          <p:cNvSpPr/>
          <p:nvPr/>
        </p:nvSpPr>
        <p:spPr>
          <a:xfrm>
            <a:off x="1776600" y="2134607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F98571-1425-45CB-B5CA-D6793E32F2F7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AADC0C-BEE8-401C-9999-F353177A1338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2E5F5-CF75-42C6-BD8E-4919CB5ECB12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5DFDBA-90F7-4352-A858-021EB091D646}"/>
              </a:ext>
            </a:extLst>
          </p:cNvPr>
          <p:cNvSpPr txBox="1"/>
          <p:nvPr/>
        </p:nvSpPr>
        <p:spPr>
          <a:xfrm>
            <a:off x="3657016" y="3437479"/>
            <a:ext cx="1708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□ 아이디 기억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39E094-FF43-4E6A-A16B-02D56123F45B}"/>
              </a:ext>
            </a:extLst>
          </p:cNvPr>
          <p:cNvSpPr txBox="1"/>
          <p:nvPr/>
        </p:nvSpPr>
        <p:spPr>
          <a:xfrm>
            <a:off x="4379053" y="384424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회원이 </a:t>
            </a:r>
            <a:r>
              <a:rPr lang="ko-KR" altLang="en-US" sz="700" dirty="0" err="1">
                <a:solidFill>
                  <a:srgbClr val="0462FC"/>
                </a:solidFill>
              </a:rPr>
              <a:t>아니신가요</a:t>
            </a:r>
            <a:r>
              <a:rPr lang="en-US" altLang="ko-KR" sz="700" dirty="0">
                <a:solidFill>
                  <a:srgbClr val="0462FC"/>
                </a:solidFill>
              </a:rPr>
              <a:t>? </a:t>
            </a:r>
            <a:r>
              <a:rPr lang="ko-KR" altLang="en-US" sz="700" dirty="0">
                <a:solidFill>
                  <a:srgbClr val="0462FC"/>
                </a:solidFill>
              </a:rPr>
              <a:t>아이디를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 </a:t>
            </a:r>
            <a:r>
              <a:rPr lang="ko-KR" altLang="en-US" sz="700" dirty="0">
                <a:solidFill>
                  <a:srgbClr val="0462FC"/>
                </a:solidFill>
              </a:rPr>
              <a:t>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09D2AE6-9C68-4040-87B1-140BE36320A5}"/>
              </a:ext>
            </a:extLst>
          </p:cNvPr>
          <p:cNvSpPr/>
          <p:nvPr/>
        </p:nvSpPr>
        <p:spPr>
          <a:xfrm>
            <a:off x="3405699" y="344209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7449BB6-8A2C-4F34-BCCE-B5DB24CA8D7E}"/>
              </a:ext>
            </a:extLst>
          </p:cNvPr>
          <p:cNvSpPr/>
          <p:nvPr/>
        </p:nvSpPr>
        <p:spPr>
          <a:xfrm>
            <a:off x="3405698" y="38318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F3BFC60-07C5-4AEA-BF35-D391D15936A4}"/>
              </a:ext>
            </a:extLst>
          </p:cNvPr>
          <p:cNvSpPr/>
          <p:nvPr/>
        </p:nvSpPr>
        <p:spPr>
          <a:xfrm>
            <a:off x="4743743" y="403098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514C30C-EA57-4EAC-93A8-7955A792E8FD}"/>
              </a:ext>
            </a:extLst>
          </p:cNvPr>
          <p:cNvSpPr/>
          <p:nvPr/>
        </p:nvSpPr>
        <p:spPr>
          <a:xfrm>
            <a:off x="5593827" y="402846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32334CB-8CD1-4DDF-A7C5-04FE18C26071}"/>
              </a:ext>
            </a:extLst>
          </p:cNvPr>
          <p:cNvSpPr/>
          <p:nvPr/>
        </p:nvSpPr>
        <p:spPr>
          <a:xfrm>
            <a:off x="6406513" y="40446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818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6907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62603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ACB122-A842-477F-ACCB-C77BC0258D11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59B439-8839-4406-B252-351D8B82FF56}"/>
              </a:ext>
            </a:extLst>
          </p:cNvPr>
          <p:cNvSpPr/>
          <p:nvPr/>
        </p:nvSpPr>
        <p:spPr>
          <a:xfrm>
            <a:off x="3796019" y="3535785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5962"/>
              </p:ext>
            </p:extLst>
          </p:nvPr>
        </p:nvGraphicFramePr>
        <p:xfrm>
          <a:off x="8820091" y="1243233"/>
          <a:ext cx="3294078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이름을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0B23B0-30D9-4B8F-8C6A-D5A8DD5969FD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 </a:t>
            </a:r>
            <a:r>
              <a:rPr lang="ko-KR" altLang="en-US" sz="1050" dirty="0"/>
              <a:t>없이 번호만 입력해 주세요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524A0-3AA7-4718-B299-065F3EFE366B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27740A7-4F09-42FB-A117-7BB39533D57B}"/>
              </a:ext>
            </a:extLst>
          </p:cNvPr>
          <p:cNvSpPr/>
          <p:nvPr/>
        </p:nvSpPr>
        <p:spPr>
          <a:xfrm>
            <a:off x="3370456" y="358551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3011064" y="256442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76888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632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1714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66750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일치하는 정보가 없습니다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5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2320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4999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5" y="2554971"/>
            <a:ext cx="193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찾으시는 </a:t>
            </a:r>
            <a:r>
              <a:rPr lang="ko-KR" altLang="en-US" sz="1000" b="1"/>
              <a:t>아이디는 </a:t>
            </a:r>
            <a:r>
              <a:rPr lang="en-US" altLang="ko-KR" sz="1000" b="1" dirty="0"/>
              <a:t>000</a:t>
            </a:r>
            <a:r>
              <a:rPr lang="ko-KR" altLang="en-US" sz="1000" b="1" dirty="0"/>
              <a:t>입니다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148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(</a:t>
                      </a:r>
                      <a:r>
                        <a:rPr lang="ko-KR" altLang="en-US" sz="1600" dirty="0"/>
                        <a:t>아이디 찾기</a:t>
                      </a:r>
                      <a:r>
                        <a:rPr lang="en-US" altLang="ko-KR" sz="1600" dirty="0"/>
                        <a:t>) &gt; </a:t>
                      </a:r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8771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63136D7-75E3-4FFA-90C1-E5592CBD029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84DCC-ACEA-4198-AE5C-40F03FDD90F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07EC2F9-D0A5-42D9-A459-2DB58049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7D5881-2852-4C53-B6E4-CC819C40B9DC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928E94-C425-45B5-973D-BE6D4894B165}"/>
              </a:ext>
            </a:extLst>
          </p:cNvPr>
          <p:cNvSpPr/>
          <p:nvPr/>
        </p:nvSpPr>
        <p:spPr>
          <a:xfrm>
            <a:off x="3745685" y="307330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A8BB5-EDC4-4176-897C-40D2A92CE936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찾기</a:t>
            </a:r>
            <a:endParaRPr lang="ko-KR" altLang="en-US" sz="10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EE73FA-D782-42A9-AED1-EDCB1B749B0C}"/>
              </a:ext>
            </a:extLst>
          </p:cNvPr>
          <p:cNvSpPr/>
          <p:nvPr/>
        </p:nvSpPr>
        <p:spPr>
          <a:xfrm>
            <a:off x="3745683" y="3975262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7807DE-82C5-4C48-AA3A-51159B4B4E8F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86DE33-25E0-4D02-A263-16790440AD1D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6A35C1F7-1CB1-4970-AA83-22CF940B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47576"/>
              </p:ext>
            </p:extLst>
          </p:nvPr>
        </p:nvGraphicFramePr>
        <p:xfrm>
          <a:off x="8820091" y="1243233"/>
          <a:ext cx="3294078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아이디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9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이름을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C8E12A-0E15-4DF9-B1A5-FD87C91F6DEC}"/>
              </a:ext>
            </a:extLst>
          </p:cNvPr>
          <p:cNvSpPr/>
          <p:nvPr/>
        </p:nvSpPr>
        <p:spPr>
          <a:xfrm>
            <a:off x="1763554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821249-5BAC-4481-B99B-78C320DC0C0B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B9867D-8896-4AD5-AE6C-E1A4411EDE7A}"/>
              </a:ext>
            </a:extLst>
          </p:cNvPr>
          <p:cNvSpPr/>
          <p:nvPr/>
        </p:nvSpPr>
        <p:spPr>
          <a:xfrm>
            <a:off x="3745684" y="3574014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 </a:t>
            </a:r>
            <a:r>
              <a:rPr lang="ko-KR" altLang="en-US" sz="1050" dirty="0"/>
              <a:t>없이 번호만 입력해 주세요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BD32C-96B4-4A09-B723-76FDD47971D2}"/>
              </a:ext>
            </a:extLst>
          </p:cNvPr>
          <p:cNvSpPr txBox="1"/>
          <p:nvPr/>
        </p:nvSpPr>
        <p:spPr>
          <a:xfrm>
            <a:off x="2868347" y="3533179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FD484A-C2D3-41FB-9445-1E81FC10B58C}"/>
              </a:ext>
            </a:extLst>
          </p:cNvPr>
          <p:cNvSpPr/>
          <p:nvPr/>
        </p:nvSpPr>
        <p:spPr>
          <a:xfrm>
            <a:off x="2567386" y="354666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D144E-E7C7-4C40-8597-021EAF8DF9DE}"/>
              </a:ext>
            </a:extLst>
          </p:cNvPr>
          <p:cNvSpPr txBox="1"/>
          <p:nvPr/>
        </p:nvSpPr>
        <p:spPr>
          <a:xfrm>
            <a:off x="2996217" y="305174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DCE40-0EC5-4B14-8FB6-5F9E9AD0FE6C}"/>
              </a:ext>
            </a:extLst>
          </p:cNvPr>
          <p:cNvSpPr txBox="1"/>
          <p:nvPr/>
        </p:nvSpPr>
        <p:spPr>
          <a:xfrm>
            <a:off x="2872885" y="2587938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B4732-ADE3-471F-851C-F3327C5094ED}"/>
              </a:ext>
            </a:extLst>
          </p:cNvPr>
          <p:cNvSpPr/>
          <p:nvPr/>
        </p:nvSpPr>
        <p:spPr>
          <a:xfrm>
            <a:off x="3745683" y="258956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AB1B08-E5DF-487E-808C-66FF781F78CE}"/>
              </a:ext>
            </a:extLst>
          </p:cNvPr>
          <p:cNvSpPr/>
          <p:nvPr/>
        </p:nvSpPr>
        <p:spPr>
          <a:xfrm>
            <a:off x="3408676" y="40249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342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393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(</a:t>
                      </a:r>
                      <a:r>
                        <a:rPr lang="ko-KR" altLang="en-US" sz="1600" dirty="0"/>
                        <a:t>아이디 찾기</a:t>
                      </a:r>
                      <a:r>
                        <a:rPr lang="en-US" altLang="ko-KR" sz="1600" dirty="0"/>
                        <a:t>) &gt; </a:t>
                      </a:r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09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128361" y="3052645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932885" y="305128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53878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이전 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이전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일치하는 정보가 없습니다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1890553" y="285259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다시 입력하기   로그인 화면으로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3091656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50629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INDEX &gt; </a:t>
                      </a:r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(</a:t>
                      </a:r>
                      <a:r>
                        <a:rPr lang="ko-KR" altLang="en-US" sz="1400" dirty="0"/>
                        <a:t>아이디 찾기</a:t>
                      </a:r>
                      <a:r>
                        <a:rPr lang="en-US" altLang="ko-KR" sz="1400" dirty="0"/>
                        <a:t>) &gt; </a:t>
                      </a:r>
                      <a:r>
                        <a:rPr lang="ko-KR" altLang="en-US" sz="1400" dirty="0"/>
                        <a:t>비밀번호 찾기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비밀번호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736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F122DA-A2EF-44B9-A78B-147A21105C5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A5FA85-74F3-4DFE-ABCC-AC72E03EFF07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F8B3E28-8AA2-4A67-96D9-7EEFFEE8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9D1CA-FDBD-4B67-9091-24C6A8C90267}"/>
              </a:ext>
            </a:extLst>
          </p:cNvPr>
          <p:cNvSpPr/>
          <p:nvPr/>
        </p:nvSpPr>
        <p:spPr>
          <a:xfrm>
            <a:off x="1770077" y="2128170"/>
            <a:ext cx="5436066" cy="2670332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97A735-B824-4065-A5FC-ECE11C1334B5}"/>
              </a:ext>
            </a:extLst>
          </p:cNvPr>
          <p:cNvSpPr/>
          <p:nvPr/>
        </p:nvSpPr>
        <p:spPr>
          <a:xfrm>
            <a:off x="3938632" y="287624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8E85F-3930-42B8-B9A7-87A7F17AC3E9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변경</a:t>
            </a:r>
            <a:endParaRPr lang="ko-KR" altLang="en-US" sz="1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B6ED2-032C-44A7-BED3-16A18BCEA010}"/>
              </a:ext>
            </a:extLst>
          </p:cNvPr>
          <p:cNvSpPr/>
          <p:nvPr/>
        </p:nvSpPr>
        <p:spPr>
          <a:xfrm>
            <a:off x="1864929" y="4257292"/>
            <a:ext cx="1129011" cy="336446"/>
          </a:xfrm>
          <a:prstGeom prst="roundRect">
            <a:avLst/>
          </a:prstGeom>
          <a:solidFill>
            <a:srgbClr val="ADC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비밀번호 변경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648B9F-3BAE-46B3-B347-834FAE3FB5FF}"/>
              </a:ext>
            </a:extLst>
          </p:cNvPr>
          <p:cNvSpPr/>
          <p:nvPr/>
        </p:nvSpPr>
        <p:spPr>
          <a:xfrm>
            <a:off x="2450640" y="28813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8E0AF7-85CB-4710-BC43-41FBABDCB3CE}"/>
              </a:ext>
            </a:extLst>
          </p:cNvPr>
          <p:cNvSpPr/>
          <p:nvPr/>
        </p:nvSpPr>
        <p:spPr>
          <a:xfrm>
            <a:off x="2450640" y="338097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29" name="표 33">
            <a:extLst>
              <a:ext uri="{FF2B5EF4-FFF2-40B4-BE49-F238E27FC236}">
                <a16:creationId xmlns:a16="http://schemas.microsoft.com/office/drawing/2014/main" id="{1D07325B-3D79-404E-94A2-1E4D40678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26018"/>
              </p:ext>
            </p:extLst>
          </p:nvPr>
        </p:nvGraphicFramePr>
        <p:xfrm>
          <a:off x="8820091" y="1243233"/>
          <a:ext cx="3294078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새 비밀번호 입력과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새로운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비밀번호는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새 비밀번호 확인 입력과 유효성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확인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앞서 입력한 비밀번호와 똑같이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다르거나 공백일 경우 비활성화 되어 있는 확인 버튼이 활성 상태로 변하지 않습니다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변경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새 비밀번호와 새 비밀번호 확인의 값이 유효성 검사와 같을 경우 비밀번호 변경 버튼을 클릭하여 비밀번호를 변경할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 변경 후 변경이 성공적으로 되었다는 메시지와 함께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4A85A9-CBBF-444C-BDEF-71E8B4B155DF}"/>
              </a:ext>
            </a:extLst>
          </p:cNvPr>
          <p:cNvSpPr/>
          <p:nvPr/>
        </p:nvSpPr>
        <p:spPr>
          <a:xfrm>
            <a:off x="1770077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0BDB5F-DC5C-47EC-8833-1629D7A7182C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E18FA7-CB3C-49A6-94AF-6726D5BB08B3}"/>
              </a:ext>
            </a:extLst>
          </p:cNvPr>
          <p:cNvSpPr/>
          <p:nvPr/>
        </p:nvSpPr>
        <p:spPr>
          <a:xfrm>
            <a:off x="3938631" y="3375211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6068E-9B88-43AC-B2EC-1575DF6EBEBB}"/>
              </a:ext>
            </a:extLst>
          </p:cNvPr>
          <p:cNvSpPr txBox="1"/>
          <p:nvPr/>
        </p:nvSpPr>
        <p:spPr>
          <a:xfrm>
            <a:off x="2721474" y="3360131"/>
            <a:ext cx="1210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새 비밀번호 확인</a:t>
            </a:r>
            <a:endParaRPr lang="ko-KR" altLang="en-US" sz="10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14A4EC8-5BA2-440F-9AFC-1BAF9C73E74A}"/>
              </a:ext>
            </a:extLst>
          </p:cNvPr>
          <p:cNvSpPr/>
          <p:nvPr/>
        </p:nvSpPr>
        <p:spPr>
          <a:xfrm>
            <a:off x="3238092" y="430702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CA0F9-6EE8-446D-99DF-DA113CA52695}"/>
              </a:ext>
            </a:extLst>
          </p:cNvPr>
          <p:cNvSpPr txBox="1"/>
          <p:nvPr/>
        </p:nvSpPr>
        <p:spPr>
          <a:xfrm>
            <a:off x="3011063" y="2877747"/>
            <a:ext cx="921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세 비밀번호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2F031-E278-4990-976A-8A0B88962A40}"/>
              </a:ext>
            </a:extLst>
          </p:cNvPr>
          <p:cNvSpPr txBox="1"/>
          <p:nvPr/>
        </p:nvSpPr>
        <p:spPr>
          <a:xfrm>
            <a:off x="1776599" y="2527852"/>
            <a:ext cx="2258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변경하실 비밀번호를 입력해 주세요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699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60C50-8442-46F3-A9E6-37EB7032E3AD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48337"/>
              </p:ext>
            </p:extLst>
          </p:nvPr>
        </p:nvGraphicFramePr>
        <p:xfrm>
          <a:off x="343989" y="961571"/>
          <a:ext cx="11504022" cy="57584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47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체크인 날짜가 체크아웃 날짜보다 더 늦은 날짜를 선택 못 하게       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만일 검색 시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발생 후 메인 화면으로 이동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인원 선택 시 태그 타입 </a:t>
                      </a:r>
                      <a:r>
                        <a:rPr lang="en-US" altLang="ko-KR" dirty="0"/>
                        <a:t>Number</a:t>
                      </a:r>
                      <a:r>
                        <a:rPr lang="ko-KR" altLang="en-US" dirty="0"/>
                        <a:t>로 수정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명부터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명까지 제한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로그인이 필요할 때 로그인을 해야 한다는 메시지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출력 후 로그인 </a:t>
                      </a:r>
                      <a:r>
                        <a:rPr lang="ko-KR" altLang="en-US" dirty="0" err="1"/>
                        <a:t>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이지로 이동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 페이지에서 비밀번호 찾기 링크 위치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회원가입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연락처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생년월일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비밀번호 변경 시 변경이 완료되었으면 완료 메시지 화면에 출력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-DB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 err="1"/>
                        <a:t>sukbak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</a:t>
                      </a:r>
                      <a:r>
                        <a:rPr lang="en-US" altLang="ko-KR" dirty="0"/>
                        <a:t>), restaurant(</a:t>
                      </a:r>
                      <a:r>
                        <a:rPr lang="ko-KR" altLang="en-US" dirty="0"/>
                        <a:t>음식점</a:t>
                      </a:r>
                      <a:r>
                        <a:rPr lang="en-US" altLang="ko-KR" dirty="0"/>
                        <a:t>), spot(</a:t>
                      </a:r>
                      <a:r>
                        <a:rPr lang="ko-KR" altLang="en-US" dirty="0" err="1"/>
                        <a:t>즐길거리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테이블 생성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컬럼은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개이고 각각 이름은 </a:t>
                      </a:r>
                      <a:r>
                        <a:rPr lang="en-US" altLang="ko-KR" dirty="0"/>
                        <a:t>title(</a:t>
                      </a:r>
                      <a:r>
                        <a:rPr lang="ko-KR" altLang="en-US" dirty="0"/>
                        <a:t>업소 명</a:t>
                      </a:r>
                      <a:r>
                        <a:rPr lang="en-US" altLang="ko-KR" dirty="0"/>
                        <a:t>), address(</a:t>
                      </a:r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), </a:t>
                      </a:r>
                      <a:r>
                        <a:rPr lang="en-US" altLang="ko-KR" dirty="0" err="1"/>
                        <a:t>telno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카카오 지도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넣기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처음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이전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다음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끝</a:t>
                      </a:r>
                      <a:r>
                        <a:rPr lang="en-US" altLang="ko-KR" dirty="0"/>
                        <a:t>‘ </a:t>
                      </a:r>
                      <a:r>
                        <a:rPr lang="ko-KR" altLang="en-US" dirty="0"/>
                        <a:t>형태로 </a:t>
                      </a:r>
                      <a:r>
                        <a:rPr lang="ko-KR" altLang="en-US" dirty="0" err="1"/>
                        <a:t>페이징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9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427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551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2936855" y="2411447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34909"/>
              </p:ext>
            </p:extLst>
          </p:nvPr>
        </p:nvGraphicFramePr>
        <p:xfrm>
          <a:off x="8820091" y="1243233"/>
          <a:ext cx="3294078" cy="232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비밀번호 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현재 사용자의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 확인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비밀번호가 맞으면 개인정보 관리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AF75D9-79A5-437D-A576-CE0CB8DE2B6B}"/>
              </a:ext>
            </a:extLst>
          </p:cNvPr>
          <p:cNvSpPr/>
          <p:nvPr/>
        </p:nvSpPr>
        <p:spPr>
          <a:xfrm>
            <a:off x="7753872" y="242131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100697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723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4095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4801767" y="281418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43968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비밀번호 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비밀번호가 틀려 다시 입력하는 메시지를 출력합니다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E19FE-FBFA-44CA-AB20-24BE2324CF7C}"/>
              </a:ext>
            </a:extLst>
          </p:cNvPr>
          <p:cNvSpPr txBox="1"/>
          <p:nvPr/>
        </p:nvSpPr>
        <p:spPr>
          <a:xfrm>
            <a:off x="2796277" y="2797775"/>
            <a:ext cx="207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1" dirty="0"/>
              <a:t>비밀번호를 다시 입력해 주세요</a:t>
            </a:r>
            <a:r>
              <a:rPr lang="en-US" altLang="ko-KR" sz="1000" b="1" i="1" dirty="0"/>
              <a:t>.</a:t>
            </a:r>
            <a:endParaRPr lang="ko-KR" alt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038129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471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개인정보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개인정보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5497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DEB2A36-147F-44CA-9891-2FDB08DE82A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64D416-8600-411D-8550-47B01A6FE2CE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3C59C80-E230-4684-ACA3-BD26885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6DF2EC-1B6D-4196-A4A9-56AA63D080B9}"/>
              </a:ext>
            </a:extLst>
          </p:cNvPr>
          <p:cNvSpPr/>
          <p:nvPr/>
        </p:nvSpPr>
        <p:spPr>
          <a:xfrm>
            <a:off x="1367404" y="2128169"/>
            <a:ext cx="6459523" cy="3769291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2BE93-EF87-4C32-9010-F68A9744BF53}"/>
              </a:ext>
            </a:extLst>
          </p:cNvPr>
          <p:cNvSpPr/>
          <p:nvPr/>
        </p:nvSpPr>
        <p:spPr>
          <a:xfrm>
            <a:off x="4492405" y="2389415"/>
            <a:ext cx="2785145" cy="236988"/>
          </a:xfrm>
          <a:prstGeom prst="rect">
            <a:avLst/>
          </a:prstGeom>
          <a:solidFill>
            <a:schemeClr val="bg2"/>
          </a:solidFill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000(</a:t>
            </a:r>
            <a:r>
              <a:rPr lang="ko-KR" altLang="en-US" sz="1050" dirty="0"/>
              <a:t>사용자 </a:t>
            </a:r>
            <a:r>
              <a:rPr lang="ko-KR" altLang="en-US" sz="1050" dirty="0" err="1"/>
              <a:t>아아디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03A32-2A14-407A-9DFB-629D9709B36E}"/>
              </a:ext>
            </a:extLst>
          </p:cNvPr>
          <p:cNvSpPr txBox="1"/>
          <p:nvPr/>
        </p:nvSpPr>
        <p:spPr>
          <a:xfrm>
            <a:off x="1367405" y="2143614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개인정보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FA049-5EF6-4EA1-A39E-16015C9CD5D3}"/>
              </a:ext>
            </a:extLst>
          </p:cNvPr>
          <p:cNvSpPr txBox="1"/>
          <p:nvPr/>
        </p:nvSpPr>
        <p:spPr>
          <a:xfrm>
            <a:off x="3739960" y="239318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05C0DF-9167-4180-BBBB-714A454604C1}"/>
              </a:ext>
            </a:extLst>
          </p:cNvPr>
          <p:cNvSpPr/>
          <p:nvPr/>
        </p:nvSpPr>
        <p:spPr>
          <a:xfrm>
            <a:off x="4492404" y="5502827"/>
            <a:ext cx="753379" cy="3364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회원탈퇴</a:t>
            </a:r>
            <a:endParaRPr lang="ko-KR" altLang="en-US" sz="10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872BD7-8930-45B7-B380-FE8248FBC921}"/>
              </a:ext>
            </a:extLst>
          </p:cNvPr>
          <p:cNvSpPr/>
          <p:nvPr/>
        </p:nvSpPr>
        <p:spPr>
          <a:xfrm>
            <a:off x="3305020" y="23987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C9ECCE-C0CA-4001-93A4-545A3652B2DC}"/>
              </a:ext>
            </a:extLst>
          </p:cNvPr>
          <p:cNvSpPr/>
          <p:nvPr/>
        </p:nvSpPr>
        <p:spPr>
          <a:xfrm>
            <a:off x="3305025" y="27759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ABD0F7-AE70-4785-B10F-9F814EF881F5}"/>
              </a:ext>
            </a:extLst>
          </p:cNvPr>
          <p:cNvSpPr/>
          <p:nvPr/>
        </p:nvSpPr>
        <p:spPr>
          <a:xfrm>
            <a:off x="3309370" y="340938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0190840-2E6B-48EC-A003-7D2085D68947}"/>
              </a:ext>
            </a:extLst>
          </p:cNvPr>
          <p:cNvSpPr/>
          <p:nvPr/>
        </p:nvSpPr>
        <p:spPr>
          <a:xfrm>
            <a:off x="3301525" y="378378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76B8E5F-F040-4DC7-9AFB-072A6568153A}"/>
              </a:ext>
            </a:extLst>
          </p:cNvPr>
          <p:cNvSpPr/>
          <p:nvPr/>
        </p:nvSpPr>
        <p:spPr>
          <a:xfrm>
            <a:off x="3301525" y="417680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90F5E0F8-6A41-46D5-83F6-7EAC06310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3596"/>
              </p:ext>
            </p:extLst>
          </p:nvPr>
        </p:nvGraphicFramePr>
        <p:xfrm>
          <a:off x="8820091" y="1211789"/>
          <a:ext cx="3294078" cy="52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아이디는 비활성화 상태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아이디는 변경할 수 없으므로 비활성화 상태로 바뀝니다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 유효성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비밀번호는 </a:t>
                      </a:r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자리 이상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비밀번호를 사용하려면 현재 상태에서 바꾸지 않거나 기존 비밀번호를 입력합니다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 확인 유효성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앞서 입력한 비밀번호화 똑같이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틀리게 입력하면 </a:t>
                      </a:r>
                      <a:r>
                        <a:rPr lang="ko-KR" altLang="en-US" sz="800" dirty="0" err="1"/>
                        <a:t>경고창</a:t>
                      </a:r>
                      <a:r>
                        <a:rPr lang="ko-KR" altLang="en-US" sz="800" dirty="0"/>
                        <a:t> 발생합니다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이메일 유효성과 중복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이메일은 </a:t>
                      </a:r>
                      <a:r>
                        <a:rPr lang="en-US" altLang="ko-KR" sz="800" dirty="0">
                          <a:hlinkClick r:id="rId4"/>
                        </a:rPr>
                        <a:t>***@***.(com,net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형태로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중복된 이메일은 사용할 수 없습니다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기존 이메일은 중복되어도 사용이 가능합니다</a:t>
                      </a:r>
                      <a:r>
                        <a:rPr lang="en-US" altLang="ko-KR" sz="800" dirty="0"/>
                        <a:t>.)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연락처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연락처는 </a:t>
                      </a:r>
                      <a:r>
                        <a:rPr lang="en-US" altLang="ko-KR" sz="800" dirty="0"/>
                        <a:t>‘-’ </a:t>
                      </a:r>
                      <a:r>
                        <a:rPr lang="ko-KR" altLang="en-US" sz="800" dirty="0"/>
                        <a:t>없이 </a:t>
                      </a:r>
                      <a:r>
                        <a:rPr lang="en-US" altLang="ko-KR" sz="800" dirty="0"/>
                        <a:t>‘010’</a:t>
                      </a:r>
                      <a:r>
                        <a:rPr lang="ko-KR" altLang="en-US" sz="800" dirty="0"/>
                        <a:t>을 시작으로 숫자 </a:t>
                      </a:r>
                      <a:r>
                        <a:rPr lang="en-US" altLang="ko-KR" sz="800" dirty="0"/>
                        <a:t>11</a:t>
                      </a:r>
                      <a:r>
                        <a:rPr lang="ko-KR" altLang="en-US" sz="800" dirty="0"/>
                        <a:t>자리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중복된 연락처는 사용할 수 없습니다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기존 연락처는 중복되어도 사용이 가능합니다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생년월일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생년월일은 숫자로 </a:t>
                      </a:r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자리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확인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모든 </a:t>
                      </a:r>
                      <a:r>
                        <a:rPr lang="ko-KR" altLang="en-US" sz="800" dirty="0" err="1"/>
                        <a:t>필드값이</a:t>
                      </a:r>
                      <a:r>
                        <a:rPr lang="ko-KR" altLang="en-US" sz="800" dirty="0"/>
                        <a:t> 유효성과 중복 검사를 통과했을 때 확인을 눌러 회원가입을 할 수 있습니다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회원탈퇴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회원탈퇴 버튼을 </a:t>
                      </a:r>
                      <a:r>
                        <a:rPr lang="ko-KR" altLang="en-US" sz="800" dirty="0" err="1"/>
                        <a:t>클리갛면</a:t>
                      </a:r>
                      <a:r>
                        <a:rPr lang="ko-KR" altLang="en-US" sz="800" dirty="0"/>
                        <a:t> 다시 한번 회원을 탈퇴할 거냐고 물어봅니다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-’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＇</a:t>
                      </a:r>
                      <a:r>
                        <a:rPr lang="ko-KR" altLang="en-US" sz="800" dirty="0"/>
                        <a:t>를 클릭하면 회원탈퇴가 되고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 err="1"/>
                        <a:t>아니오</a:t>
                      </a:r>
                      <a:r>
                        <a:rPr lang="en-US" altLang="ko-KR" sz="800" dirty="0"/>
                        <a:t>＇</a:t>
                      </a:r>
                      <a:r>
                        <a:rPr lang="ko-KR" altLang="en-US" sz="800" dirty="0"/>
                        <a:t>를 클릭하면 회원탈퇴가 되지 않습니다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1005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7E05E9-AC79-4B7B-9F3D-F4C31208599C}"/>
              </a:ext>
            </a:extLst>
          </p:cNvPr>
          <p:cNvSpPr/>
          <p:nvPr/>
        </p:nvSpPr>
        <p:spPr>
          <a:xfrm>
            <a:off x="1380452" y="2118482"/>
            <a:ext cx="1505361" cy="3769291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F8BCC3-DB02-4C5D-ACCA-0D552ED933FE}"/>
              </a:ext>
            </a:extLst>
          </p:cNvPr>
          <p:cNvCxnSpPr>
            <a:cxnSpLocks/>
          </p:cNvCxnSpPr>
          <p:nvPr/>
        </p:nvCxnSpPr>
        <p:spPr>
          <a:xfrm flipH="1">
            <a:off x="699549" y="2415415"/>
            <a:ext cx="1077051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E06C9-6DBB-45F7-9E9A-FABF5D26578F}"/>
              </a:ext>
            </a:extLst>
          </p:cNvPr>
          <p:cNvSpPr/>
          <p:nvPr/>
        </p:nvSpPr>
        <p:spPr>
          <a:xfrm>
            <a:off x="4492409" y="278127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5F84C-ABDB-4132-BF4A-4F5795E85476}"/>
              </a:ext>
            </a:extLst>
          </p:cNvPr>
          <p:cNvSpPr/>
          <p:nvPr/>
        </p:nvSpPr>
        <p:spPr>
          <a:xfrm>
            <a:off x="4492407" y="3400549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홍길동</a:t>
            </a:r>
            <a:r>
              <a:rPr lang="en-US" altLang="ko-KR" sz="1050" dirty="0"/>
              <a:t>(</a:t>
            </a:r>
            <a:r>
              <a:rPr lang="ko-KR" altLang="en-US" sz="1050" dirty="0"/>
              <a:t>사용자 이름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95D44D-D888-48F7-96A0-A873C86E0519}"/>
              </a:ext>
            </a:extLst>
          </p:cNvPr>
          <p:cNvSpPr/>
          <p:nvPr/>
        </p:nvSpPr>
        <p:spPr>
          <a:xfrm>
            <a:off x="4500796" y="375313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hlinkClick r:id="rId5"/>
              </a:rPr>
              <a:t>aaa@aaa.com</a:t>
            </a:r>
            <a:r>
              <a:rPr lang="en-US" altLang="ko-KR" sz="1050" dirty="0"/>
              <a:t>(</a:t>
            </a:r>
            <a:r>
              <a:rPr lang="ko-KR" altLang="en-US" sz="1050" dirty="0"/>
              <a:t>사용자 이메일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691B41-492C-4751-B1FB-2D1F0CE6E848}"/>
              </a:ext>
            </a:extLst>
          </p:cNvPr>
          <p:cNvSpPr/>
          <p:nvPr/>
        </p:nvSpPr>
        <p:spPr>
          <a:xfrm>
            <a:off x="4492406" y="41768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01011111111(</a:t>
            </a:r>
            <a:r>
              <a:rPr lang="ko-KR" altLang="en-US" sz="1050" dirty="0"/>
              <a:t>사용자 연락처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D8F52D-C231-4042-9ADA-68DAC37EFCD1}"/>
              </a:ext>
            </a:extLst>
          </p:cNvPr>
          <p:cNvSpPr/>
          <p:nvPr/>
        </p:nvSpPr>
        <p:spPr>
          <a:xfrm>
            <a:off x="4492405" y="465954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19990815(</a:t>
            </a:r>
            <a:r>
              <a:rPr lang="ko-KR" altLang="en-US" sz="1050" dirty="0"/>
              <a:t>사용자 생년월일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9E62F3-BA3F-4EE9-BE0A-44175214A30D}"/>
              </a:ext>
            </a:extLst>
          </p:cNvPr>
          <p:cNvSpPr/>
          <p:nvPr/>
        </p:nvSpPr>
        <p:spPr>
          <a:xfrm>
            <a:off x="4517443" y="3995591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7F7931-AA62-4B01-B492-5B0841AF4F32}"/>
              </a:ext>
            </a:extLst>
          </p:cNvPr>
          <p:cNvSpPr/>
          <p:nvPr/>
        </p:nvSpPr>
        <p:spPr>
          <a:xfrm>
            <a:off x="4500796" y="442372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26923D-2CCD-4EFA-BB7A-3A3953C03EC8}"/>
              </a:ext>
            </a:extLst>
          </p:cNvPr>
          <p:cNvSpPr txBox="1"/>
          <p:nvPr/>
        </p:nvSpPr>
        <p:spPr>
          <a:xfrm>
            <a:off x="3741591" y="2748351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579A2-9EAF-48FB-897E-6AD418CF9CAC}"/>
              </a:ext>
            </a:extLst>
          </p:cNvPr>
          <p:cNvSpPr txBox="1"/>
          <p:nvPr/>
        </p:nvSpPr>
        <p:spPr>
          <a:xfrm>
            <a:off x="3739965" y="3395932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FEF3A9-9FF2-414A-B1EE-2E030A20B7C8}"/>
              </a:ext>
            </a:extLst>
          </p:cNvPr>
          <p:cNvSpPr txBox="1"/>
          <p:nvPr/>
        </p:nvSpPr>
        <p:spPr>
          <a:xfrm>
            <a:off x="3733202" y="378292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이메일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ACA92-BF41-4124-8461-F7D8E1D44855}"/>
              </a:ext>
            </a:extLst>
          </p:cNvPr>
          <p:cNvSpPr txBox="1"/>
          <p:nvPr/>
        </p:nvSpPr>
        <p:spPr>
          <a:xfrm>
            <a:off x="3733202" y="418663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37B45-872E-41C5-A1E2-8B92A2772DA1}"/>
              </a:ext>
            </a:extLst>
          </p:cNvPr>
          <p:cNvSpPr txBox="1"/>
          <p:nvPr/>
        </p:nvSpPr>
        <p:spPr>
          <a:xfrm>
            <a:off x="3739965" y="4627471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생년월일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5E99E6-1655-40DE-8C00-B7B47D85A15D}"/>
              </a:ext>
            </a:extLst>
          </p:cNvPr>
          <p:cNvSpPr/>
          <p:nvPr/>
        </p:nvSpPr>
        <p:spPr>
          <a:xfrm>
            <a:off x="3313525" y="46320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D63F864-DEED-4E62-80F2-753B10480A37}"/>
              </a:ext>
            </a:extLst>
          </p:cNvPr>
          <p:cNvSpPr/>
          <p:nvPr/>
        </p:nvSpPr>
        <p:spPr>
          <a:xfrm>
            <a:off x="4143898" y="51485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C482283-26CC-43FC-82D7-D46E14AB8406}"/>
              </a:ext>
            </a:extLst>
          </p:cNvPr>
          <p:cNvSpPr/>
          <p:nvPr/>
        </p:nvSpPr>
        <p:spPr>
          <a:xfrm>
            <a:off x="4492405" y="5151708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2434A72-FF2A-4300-8DB9-548A93320494}"/>
              </a:ext>
            </a:extLst>
          </p:cNvPr>
          <p:cNvSpPr/>
          <p:nvPr/>
        </p:nvSpPr>
        <p:spPr>
          <a:xfrm>
            <a:off x="4143898" y="553316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217358-E286-4521-AF3D-EAAFFB366C46}"/>
              </a:ext>
            </a:extLst>
          </p:cNvPr>
          <p:cNvSpPr txBox="1"/>
          <p:nvPr/>
        </p:nvSpPr>
        <p:spPr>
          <a:xfrm>
            <a:off x="4451281" y="2648082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270B67D-B922-47BF-86BF-3AE0A118C862}"/>
              </a:ext>
            </a:extLst>
          </p:cNvPr>
          <p:cNvSpPr/>
          <p:nvPr/>
        </p:nvSpPr>
        <p:spPr>
          <a:xfrm>
            <a:off x="3313412" y="307087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18D27B-7CE9-4B44-8A7A-26155D95F687}"/>
              </a:ext>
            </a:extLst>
          </p:cNvPr>
          <p:cNvSpPr/>
          <p:nvPr/>
        </p:nvSpPr>
        <p:spPr>
          <a:xfrm>
            <a:off x="4500796" y="30762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2EA46-4F95-4990-BDE0-6311FF189AB1}"/>
              </a:ext>
            </a:extLst>
          </p:cNvPr>
          <p:cNvSpPr txBox="1"/>
          <p:nvPr/>
        </p:nvSpPr>
        <p:spPr>
          <a:xfrm>
            <a:off x="3522581" y="3043340"/>
            <a:ext cx="103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3977EB-500A-4966-9C59-1F3B0E77822F}"/>
              </a:ext>
            </a:extLst>
          </p:cNvPr>
          <p:cNvSpPr txBox="1"/>
          <p:nvPr/>
        </p:nvSpPr>
        <p:spPr>
          <a:xfrm>
            <a:off x="4437306" y="2951230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358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8179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모든 화면</a:t>
                      </a:r>
                      <a:r>
                        <a:rPr lang="en-US" altLang="ko-KR" sz="1600" dirty="0"/>
                        <a:t> &gt; </a:t>
                      </a:r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6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6956280-A0A6-4AB3-8488-5DB9E5E7A97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516618-B58B-4355-92ED-31B4485D257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C924672-3845-4316-A0E6-0DC34817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3B41B1-A733-4BF5-89C6-98EC97549CE7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C4A2-9EED-4A33-A3A2-89441BE27E68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61EFD-BFAC-403A-A425-BE6BB055FDFF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A88313-73CF-4E6B-BBCC-C8F2C5B84B19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0B8B8-85DB-44BD-AA91-DD18D1FC91E0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C423-8A80-4A40-B05B-6A480D5EFEC6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355644-AC6A-4FE4-96AE-4AC856259A3A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9F514-B0DE-476E-8169-348027E585D8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E7CDD-B874-4936-8AFE-0DB7846F5B3B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B972661-7938-419D-9201-1560EF8E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0244F0-09C1-46CF-B845-5A039E7C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DBC994-D4B8-4411-9624-0BD983DE8508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AF650D-46A3-4E52-8295-A82032167DA9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A7AB48-6EA1-473C-875F-EE7FBA6ED94E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98E7E6-A440-4DD1-89B0-955C21D62396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2C497E-37A3-4FBD-AD9C-5E5CCACB9E81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540F78-7E1C-4900-BD6A-61F08423415D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371D90-DEE8-4E27-89D2-02B245131B56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1DE57B7-4A20-4F37-BA36-E9927575875B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48D79FCD-1FB2-4F79-BA5A-2F3A522C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72942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도움말 </a:t>
                      </a:r>
                      <a:r>
                        <a:rPr lang="ko-KR" altLang="en-US" sz="1000" b="1" dirty="0" err="1"/>
                        <a:t>팝업창</a:t>
                      </a:r>
                      <a:r>
                        <a:rPr lang="ko-KR" altLang="en-US" sz="1000" b="1" dirty="0"/>
                        <a:t> 발생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도움말 링크를 클릭 시 팝업창이 나오며 도움말 내용이 출력됩니다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93CD1-F186-4676-81B8-001A188FBFA4}"/>
              </a:ext>
            </a:extLst>
          </p:cNvPr>
          <p:cNvSpPr/>
          <p:nvPr/>
        </p:nvSpPr>
        <p:spPr>
          <a:xfrm>
            <a:off x="2777691" y="2238755"/>
            <a:ext cx="3431092" cy="31709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BC29A6-20E7-44A6-9B29-0AE5ED29CB81}"/>
              </a:ext>
            </a:extLst>
          </p:cNvPr>
          <p:cNvSpPr/>
          <p:nvPr/>
        </p:nvSpPr>
        <p:spPr>
          <a:xfrm>
            <a:off x="2777691" y="2245210"/>
            <a:ext cx="3431092" cy="249343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FBA6D297-B608-4086-8BD5-E3FB571E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99" y="2315108"/>
            <a:ext cx="142143" cy="1421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463B91-7C28-4A26-B214-65903EC18F67}"/>
              </a:ext>
            </a:extLst>
          </p:cNvPr>
          <p:cNvSpPr txBox="1"/>
          <p:nvPr/>
        </p:nvSpPr>
        <p:spPr>
          <a:xfrm>
            <a:off x="2879770" y="2274937"/>
            <a:ext cx="1324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도움말 </a:t>
            </a:r>
            <a:r>
              <a:rPr lang="en-US" altLang="ko-KR" sz="1000" b="1" dirty="0"/>
              <a:t>- Chrome</a:t>
            </a:r>
            <a:endParaRPr lang="ko-KR" altLang="en-US" sz="1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615F3-2E0E-4F54-B2F7-37BEC6E64CAA}"/>
              </a:ext>
            </a:extLst>
          </p:cNvPr>
          <p:cNvSpPr/>
          <p:nvPr/>
        </p:nvSpPr>
        <p:spPr>
          <a:xfrm>
            <a:off x="2771159" y="2499323"/>
            <a:ext cx="3437624" cy="18096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08D47-5A4A-4659-B1B2-BFE918259007}"/>
              </a:ext>
            </a:extLst>
          </p:cNvPr>
          <p:cNvSpPr txBox="1"/>
          <p:nvPr/>
        </p:nvSpPr>
        <p:spPr>
          <a:xfrm>
            <a:off x="2831747" y="2916313"/>
            <a:ext cx="3316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제주를 여행한다면 수많은 관광 명소 중 어디를 가야할 지 행복한 고민을 하게 되죠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산과 오름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해변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폭포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용암동굴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주변 섬 등 어디를 가나 천혜의 아름다운 자연 경관을 만날 수 있어요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걷기를 좋아한다면 올레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숲길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휴양림 등의 다양한 형태의 명소들을 찾을 수 있어요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아이들과 함께 라면 박물관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미술관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과학관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테마파크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민속공원 등 수많은 선택지에 놀랄 거예요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선택의 폭이 너무 넓기 때문에 일정과 숙소에 맞춰 사전 계획을 세우는 것은 필수예요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621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7339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96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예약관리   개인정보 관리   로그아웃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1150690" y="377317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2137792" y="421267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3226"/>
              </p:ext>
            </p:extLst>
          </p:nvPr>
        </p:nvGraphicFramePr>
        <p:xfrm>
          <a:off x="8820091" y="1243233"/>
          <a:ext cx="3294078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124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9126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목적지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목적지 검색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8208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29A5-A212-4163-8081-57240E9BC84F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0C690F-B1C2-4322-901E-FAB51EF0F024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09CFF-254A-47A6-96B0-691FEBEB9B09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1AE7814-7604-4171-AB6C-3D94002E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BFA287-F064-4585-BF92-DB09A5B638E2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31133E-70E4-4DF9-9805-0167503F49EC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B10ED5-842D-48C5-87B5-BBC05C46D07C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7AAFB-BC05-4945-BCA2-9EB3EAD15F4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제주도의 특색 있는 숙소를 </a:t>
              </a:r>
              <a:endParaRPr lang="en-US" altLang="ko-KR" sz="1600" dirty="0"/>
            </a:p>
            <a:p>
              <a:r>
                <a:rPr lang="ko-KR" altLang="en-US" sz="1600" dirty="0"/>
                <a:t>예약하세요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FC4365-88C5-42A6-9E40-99716D0ABBBA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모든 위치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14EDDB-F8B6-4876-8E53-C2127FF031F4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           연 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7BE3AA-4535-4966-B723-079141A900E2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643F4A3-622E-41FE-83E3-C0E3E0E1DFE4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59675B-9629-4D7F-967D-11844D174018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목적지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E2DA3-C291-44FD-8D1F-6E444FD58833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체크아웃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842773-2F3C-497B-BA50-DDCF7DFF4641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18158C7-6105-4F7B-AA4F-CAE68EA2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ECFDF94-463D-4F80-933D-7A67DD62C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5F020-C5D5-404F-9C3B-342406D06CA8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인원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C4B5F27-DBC9-4E04-A9B5-C8B87983F4DC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검색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F4DB6BA-FA76-4B3E-BAA4-414E7B290AF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8F8F36-EF2C-4327-9D4A-E820E11585B5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8BED0F-3361-4E47-A24C-6D063A2661CE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3553A0F-80E1-410D-934E-D81FA327D78F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124B572-2A50-4C65-B5C7-184FCDC6B95B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0D7495A-FCAD-430D-AE61-0725FE1CFFE6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00</a:t>
            </a:r>
            <a:r>
              <a:rPr lang="ko-KR" altLang="en-US" sz="1400" dirty="0"/>
              <a:t>의 검색 결과입니다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100" dirty="0"/>
              <a:t>총 </a:t>
            </a:r>
            <a:r>
              <a:rPr lang="en-US" altLang="ko-KR" sz="1100" dirty="0"/>
              <a:t>0</a:t>
            </a:r>
            <a:r>
              <a:rPr lang="ko-KR" altLang="en-US" sz="1100" dirty="0"/>
              <a:t>개의 숙박 시설이 검색되었습니다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D123C5D-6E61-4F92-B5FD-28EB954D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8101E40-8095-4CB2-9FD0-4BE05B6C44A9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C26185B-43AF-45BD-9331-F5F0AF0DEE41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57E2C0-D1E4-49E4-9C0F-83C39E8CD96E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D68F63-7675-46E9-8258-D4F3F022CA47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BD107A-7AE1-4179-84DE-EDF8E86F6844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0FF84D7-87D9-4690-A378-06BDB624004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CC685A-E18B-4A2E-A491-708607CC76E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1773F7C-D71D-48DD-8C48-2682A60EC84F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F18CB4B-9D5A-414F-A7E7-30A95982137A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8755D7-6FF0-44C6-90E7-2629F981C5FB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926FF9-5590-440B-90D0-6C6B392E417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058B51E-B3DD-48D5-BBD6-8E662392F925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9133FF9-3F50-4396-BF6F-7663A3361F5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7731FC5-AFD9-4D2A-952C-814ED834CA5F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C8A57DD-D05D-4B2D-AB80-0D97F163D1BC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55BFB-DD16-4AE7-86B5-A3EC53564DB8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2F7B78-E0A7-4773-830E-7405F513C9FD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A252615-DC93-4AE0-A65C-6D5B447A40F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BF6A43B-2740-4B83-A505-0B4FA645DE4E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aphicFrame>
        <p:nvGraphicFramePr>
          <p:cNvPr id="60" name="표 33">
            <a:extLst>
              <a:ext uri="{FF2B5EF4-FFF2-40B4-BE49-F238E27FC236}">
                <a16:creationId xmlns:a16="http://schemas.microsoft.com/office/drawing/2014/main" id="{7FFAC044-74BA-4AF8-85BE-25E230EBD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7002"/>
              </p:ext>
            </p:extLst>
          </p:nvPr>
        </p:nvGraphicFramePr>
        <p:xfrm>
          <a:off x="8820091" y="1243233"/>
          <a:ext cx="3294078" cy="558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여부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로그인을 한 사용자만 목적지 검색 기능을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이용할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인포윈도우</a:t>
                      </a:r>
                      <a:r>
                        <a:rPr lang="ko-KR" altLang="en-US" sz="1000" b="1" dirty="0"/>
                        <a:t> 클릭 후 카카오 </a:t>
                      </a:r>
                      <a:r>
                        <a:rPr lang="ko-KR" altLang="en-US" sz="1000" b="1" dirty="0" err="1"/>
                        <a:t>맵으로</a:t>
                      </a:r>
                      <a:r>
                        <a:rPr lang="ko-KR" altLang="en-US" sz="1000" b="1" dirty="0"/>
                        <a:t> 주소 검색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</a:t>
                      </a:r>
                      <a:r>
                        <a:rPr lang="ko-KR" altLang="en-US" sz="1000" b="0" dirty="0" err="1"/>
                        <a:t>인포윈도우에</a:t>
                      </a:r>
                      <a:r>
                        <a:rPr lang="ko-KR" altLang="en-US" sz="1000" b="0" dirty="0"/>
                        <a:t> 해당 숙박 시설 주소를 카카오 </a:t>
                      </a:r>
                      <a:r>
                        <a:rPr lang="ko-KR" altLang="en-US" sz="1000" b="0" dirty="0" err="1"/>
                        <a:t>맵으로</a:t>
                      </a:r>
                      <a:r>
                        <a:rPr lang="ko-KR" altLang="en-US" sz="1000" b="0" dirty="0"/>
                        <a:t> 검색할 수 있도록 링크를 걸어 두었습니다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예약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예약과 결제를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CA6C8CC-8007-416B-ADCE-3D3EFD9AFFF3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D2FB0A-AF28-4A04-9BC7-7F2D90103F42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4293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76303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목적지 검색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예약과 결제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947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4A205A9-A05E-4FDB-9B40-2401F7B9623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D4FF8C-6069-43CB-BF58-8D7CDE631C36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93F079-07F1-4A77-858A-A8AF5B11655E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도움말   회원가입   로그인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AC2E09F-B160-412F-B327-85B97D48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6F0B86-793B-4591-8605-39FDA323564A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256F73-88E1-4BA1-9292-3FAD5363FF62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051C3E-4B68-4EED-9589-D6D2AD7EC7C3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DD45A1-6F07-48C2-9923-DFB2F4A3E22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제주도의 특색 있는 숙소를 </a:t>
              </a:r>
              <a:endParaRPr lang="en-US" altLang="ko-KR" sz="1600" dirty="0"/>
            </a:p>
            <a:p>
              <a:r>
                <a:rPr lang="ko-KR" altLang="en-US" sz="1600" dirty="0"/>
                <a:t>예약하세요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08EA56-E5D9-4C09-8C9A-B61976736F08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모든 위치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2F232A-16C9-4C06-9630-130B4CA3133D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           연 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A06E0F-7351-4EBD-94CE-E2D84194378E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8CF27E-8B6F-4E04-BEE7-F44B0B331565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7E827A-B433-4C45-BFAD-72DFC6D8896E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목적지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20485-8A89-4937-9AD6-27D94F071499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1F02FE-BCFB-478F-9F92-D35F9D4B7DCF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체크인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3A120FB-691F-49EB-AE2A-2455F008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DB23686-FA58-4E55-97DE-93A6D05C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7D9CF6-DBB1-4BF3-B621-D05BEC6B3BC9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인원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C87AE8A-85B0-4615-BB51-0CF6273527AB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검색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B146D9-6101-4286-8EE0-204E7C614E9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9563E5-0AD4-4D98-BB2E-3EF0F3BF5E9C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C6E147-B420-4A99-94BD-E0022715EB53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B3C84B3-E65E-4D44-9725-4AB258B5FCB4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AF2E1B-BD1F-4526-8847-8D842E0DD4CF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1BF94-D06D-40D6-BB19-F92EBAC390C2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00</a:t>
            </a:r>
            <a:r>
              <a:rPr lang="ko-KR" altLang="en-US" sz="1400" dirty="0"/>
              <a:t>의 검색 결과입니다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100" dirty="0"/>
              <a:t>총 </a:t>
            </a:r>
            <a:r>
              <a:rPr lang="en-US" altLang="ko-KR" sz="1100" dirty="0"/>
              <a:t>0</a:t>
            </a:r>
            <a:r>
              <a:rPr lang="ko-KR" altLang="en-US" sz="1100" dirty="0"/>
              <a:t>개의 숙박 시설이 검색되었습니다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D1A0379-30BA-4EAE-B546-BB60BF10B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6F1452-5C47-4DC6-A56D-B357105DA8C4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E5C544-FE86-481D-B066-5FF38381DD45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D47026-E369-45CE-AD75-03E0533D586B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9AEFC3-304F-4DA0-B92D-9BFB300CAE74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3F1FE8-B073-4AE4-A64D-6FA57E791B25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FE01FA-B82D-45E2-9F4A-9909853A08D1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0F90543-48CD-466E-B460-4822CE96306B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AB6956-6962-45EF-BE5C-DA8294B279DD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ECE161-774F-4B16-8FAB-0159D83B98ED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A00CBB-250D-4A78-8245-5F47D68DD663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462D2C-E8A0-4F32-97FE-2F36D9B96757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C9B69B-B634-40E7-BDED-C320FF53E964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C72DB5-A7C3-455B-B4A1-B611E69B8FC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904AC0-A523-4DB0-B8E0-4D3751C6C907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5654AA-E7E7-4283-8779-CE406C0514DF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29E712-B1BA-4708-A30C-346DC4A52556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415B6E-940C-48F7-9AE4-2C9378CF62D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0EE5E96-168E-4AF2-9C90-F7F0595D6197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78D246-C42A-4496-9E80-3236D544016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aphicFrame>
        <p:nvGraphicFramePr>
          <p:cNvPr id="50" name="표 33">
            <a:extLst>
              <a:ext uri="{FF2B5EF4-FFF2-40B4-BE49-F238E27FC236}">
                <a16:creationId xmlns:a16="http://schemas.microsoft.com/office/drawing/2014/main" id="{6836029D-5914-4388-8DDC-0E78E1A5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33213"/>
              </p:ext>
            </p:extLst>
          </p:nvPr>
        </p:nvGraphicFramePr>
        <p:xfrm>
          <a:off x="8820091" y="1243233"/>
          <a:ext cx="329407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978414-AF3E-42BC-871C-20CC13AD2D6E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B3FC2EE-FEC2-41B9-AC16-68F7A0E1C3D8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C0B0BC-148C-453E-9C44-CD2C0E043C5F}"/>
              </a:ext>
            </a:extLst>
          </p:cNvPr>
          <p:cNvSpPr/>
          <p:nvPr/>
        </p:nvSpPr>
        <p:spPr>
          <a:xfrm>
            <a:off x="886432" y="1471346"/>
            <a:ext cx="7467362" cy="486953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간편결제 대표 6종 통합관리 서비스 출시">
            <a:extLst>
              <a:ext uri="{FF2B5EF4-FFF2-40B4-BE49-F238E27FC236}">
                <a16:creationId xmlns:a16="http://schemas.microsoft.com/office/drawing/2014/main" id="{0D5B5D81-8C1C-4ABF-8920-B6393911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83" y="2204021"/>
            <a:ext cx="55149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8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5951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854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60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2529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예약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예약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916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44666"/>
              </p:ext>
            </p:extLst>
          </p:nvPr>
        </p:nvGraphicFramePr>
        <p:xfrm>
          <a:off x="343989" y="961572"/>
          <a:ext cx="11504022" cy="5668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목적지 검색은 숙박의 이름과 숙박의 주소를 보고 검색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</a:t>
                      </a:r>
                      <a:r>
                        <a:rPr lang="ko-KR" altLang="en-US" dirty="0" err="1"/>
                        <a:t>재검색</a:t>
                      </a:r>
                      <a:r>
                        <a:rPr lang="ko-KR" altLang="en-US" dirty="0"/>
                        <a:t> 시 이전과 같은 유효성 검사 진행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카카오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지도 보여주기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검색된 숙박의 주소에 맞게 마커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표시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 이름도 표시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연락처가 기존과 동일하면 중복되지 않고 넘어갈 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있도록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해당 페이지에 나온 숙박 시설의 정보만큼 지도에 마커로 표시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마커 마우스 이벤트를 클릭해서 해당 숙박 시설을 카카오 </a:t>
                      </a:r>
                      <a:r>
                        <a:rPr lang="ko-KR" altLang="en-US" dirty="0" err="1"/>
                        <a:t>맵에서</a:t>
                      </a:r>
                      <a:r>
                        <a:rPr lang="ko-KR" altLang="en-US" dirty="0"/>
                        <a:t> 검색하도록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진행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결과가 없을 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숙박 시설이 없습니다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출력과 지도 안 보이게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2022-03-28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356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307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55836"/>
              </p:ext>
            </p:extLst>
          </p:nvPr>
        </p:nvGraphicFramePr>
        <p:xfrm>
          <a:off x="343989" y="961572"/>
          <a:ext cx="11504022" cy="274962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일단 가격 임의로 정해서 화면에 표시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</a:t>
                      </a:r>
                      <a:r>
                        <a:rPr lang="en-US" altLang="ko-KR" dirty="0"/>
                        <a:t>nav </a:t>
                      </a:r>
                      <a:r>
                        <a:rPr lang="ko-KR" altLang="en-US" dirty="0"/>
                        <a:t>부분과 검색 결과 부분에 이미지 삽입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</a:t>
                      </a:r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수정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416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62F1EEB-AC10-47B7-A639-22B593E0DA23}"/>
              </a:ext>
            </a:extLst>
          </p:cNvPr>
          <p:cNvSpPr/>
          <p:nvPr/>
        </p:nvSpPr>
        <p:spPr>
          <a:xfrm>
            <a:off x="3281500" y="802908"/>
            <a:ext cx="2625271" cy="62665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377142-B7C1-437C-91AA-53AA5F874D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94136" y="1429563"/>
            <a:ext cx="0" cy="172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E32C08-087E-4378-BE96-8DEB60A347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94135" y="1818820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0A20C1F-E433-40FD-AA91-B0B051833359}"/>
              </a:ext>
            </a:extLst>
          </p:cNvPr>
          <p:cNvSpPr/>
          <p:nvPr/>
        </p:nvSpPr>
        <p:spPr>
          <a:xfrm>
            <a:off x="5861867" y="1505492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107A16-B4F3-4B47-9BC6-FED15630A7D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87138" y="1818820"/>
            <a:ext cx="11867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EEEBD9-0086-414A-96F2-1D94738932FB}"/>
              </a:ext>
            </a:extLst>
          </p:cNvPr>
          <p:cNvCxnSpPr>
            <a:cxnSpLocks/>
          </p:cNvCxnSpPr>
          <p:nvPr/>
        </p:nvCxnSpPr>
        <p:spPr>
          <a:xfrm>
            <a:off x="9673862" y="1359397"/>
            <a:ext cx="0" cy="931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BEC571-2637-4351-B6D9-63A8AA0E0023}"/>
              </a:ext>
            </a:extLst>
          </p:cNvPr>
          <p:cNvCxnSpPr>
            <a:cxnSpLocks/>
          </p:cNvCxnSpPr>
          <p:nvPr/>
        </p:nvCxnSpPr>
        <p:spPr>
          <a:xfrm flipH="1">
            <a:off x="9673862" y="135871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173F64-DDC4-4049-B246-A2535DC6DFAF}"/>
              </a:ext>
            </a:extLst>
          </p:cNvPr>
          <p:cNvCxnSpPr>
            <a:cxnSpLocks/>
          </p:cNvCxnSpPr>
          <p:nvPr/>
        </p:nvCxnSpPr>
        <p:spPr>
          <a:xfrm flipH="1">
            <a:off x="9644198" y="227148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44FEB48-383E-42BE-A9A0-EED417258E27}"/>
              </a:ext>
            </a:extLst>
          </p:cNvPr>
          <p:cNvSpPr/>
          <p:nvPr/>
        </p:nvSpPr>
        <p:spPr>
          <a:xfrm>
            <a:off x="10139770" y="1002572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F9BED68-03D9-424F-8951-D2A2B4BA7C6E}"/>
              </a:ext>
            </a:extLst>
          </p:cNvPr>
          <p:cNvSpPr/>
          <p:nvPr/>
        </p:nvSpPr>
        <p:spPr>
          <a:xfrm>
            <a:off x="10139770" y="1924780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ID/PW</a:t>
            </a:r>
            <a:r>
              <a:rPr lang="ko-KR" altLang="en-US" dirty="0"/>
              <a:t> 찾기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DC18C8-0308-4F1F-8842-6612CC609414}"/>
              </a:ext>
            </a:extLst>
          </p:cNvPr>
          <p:cNvCxnSpPr>
            <a:cxnSpLocks/>
          </p:cNvCxnSpPr>
          <p:nvPr/>
        </p:nvCxnSpPr>
        <p:spPr>
          <a:xfrm>
            <a:off x="1550125" y="3039291"/>
            <a:ext cx="917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76F97B44-E864-4D38-A027-F39E374E31C1}"/>
              </a:ext>
            </a:extLst>
          </p:cNvPr>
          <p:cNvSpPr/>
          <p:nvPr/>
        </p:nvSpPr>
        <p:spPr>
          <a:xfrm>
            <a:off x="237488" y="3414310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2E08D2F-7531-4128-9BBA-9E63463C641E}"/>
              </a:ext>
            </a:extLst>
          </p:cNvPr>
          <p:cNvSpPr/>
          <p:nvPr/>
        </p:nvSpPr>
        <p:spPr>
          <a:xfrm>
            <a:off x="3284358" y="3422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예약관리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739BA673-83F9-4704-B460-200ED56ACD9D}"/>
              </a:ext>
            </a:extLst>
          </p:cNvPr>
          <p:cNvSpPr/>
          <p:nvPr/>
        </p:nvSpPr>
        <p:spPr>
          <a:xfrm>
            <a:off x="6112876" y="3422109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관리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F58B543A-6F6F-490F-9BB1-B3785D66C8E3}"/>
              </a:ext>
            </a:extLst>
          </p:cNvPr>
          <p:cNvSpPr/>
          <p:nvPr/>
        </p:nvSpPr>
        <p:spPr>
          <a:xfrm>
            <a:off x="9407614" y="3422107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D3ADE2EC-5FA0-4889-A5F8-36F433A9810B}"/>
              </a:ext>
            </a:extLst>
          </p:cNvPr>
          <p:cNvSpPr/>
          <p:nvPr/>
        </p:nvSpPr>
        <p:spPr>
          <a:xfrm>
            <a:off x="3583304" y="526686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39174D2E-B12D-435E-96DB-27EDD3B4EB1C}"/>
              </a:ext>
            </a:extLst>
          </p:cNvPr>
          <p:cNvSpPr/>
          <p:nvPr/>
        </p:nvSpPr>
        <p:spPr>
          <a:xfrm>
            <a:off x="3583304" y="617689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D0D6954B-D53F-4F36-B5FA-86A28D0C3E4E}"/>
              </a:ext>
            </a:extLst>
          </p:cNvPr>
          <p:cNvSpPr/>
          <p:nvPr/>
        </p:nvSpPr>
        <p:spPr>
          <a:xfrm>
            <a:off x="6414682" y="4404370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0915A-27CA-4C61-A18E-E7446915924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425510" y="5016134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51F4F6BC-AA5F-4F38-90D9-404875B9F4D5}"/>
              </a:ext>
            </a:extLst>
          </p:cNvPr>
          <p:cNvSpPr/>
          <p:nvPr/>
        </p:nvSpPr>
        <p:spPr>
          <a:xfrm>
            <a:off x="6414681" y="618524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Menu Structure</a:t>
            </a:r>
            <a:endParaRPr lang="ko-KR" altLang="en-US" sz="4000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216B14-943D-4F37-A513-21601AD15E1F}"/>
              </a:ext>
            </a:extLst>
          </p:cNvPr>
          <p:cNvCxnSpPr>
            <a:cxnSpLocks/>
          </p:cNvCxnSpPr>
          <p:nvPr/>
        </p:nvCxnSpPr>
        <p:spPr>
          <a:xfrm>
            <a:off x="4594135" y="2603683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E04314ED-ABB9-45BE-B8F8-C8E5297B08FA}"/>
              </a:ext>
            </a:extLst>
          </p:cNvPr>
          <p:cNvSpPr/>
          <p:nvPr/>
        </p:nvSpPr>
        <p:spPr>
          <a:xfrm>
            <a:off x="5861866" y="2238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9ABAE7-8665-46A5-87C9-37EDE5B5730D}"/>
              </a:ext>
            </a:extLst>
          </p:cNvPr>
          <p:cNvCxnSpPr>
            <a:cxnSpLocks/>
          </p:cNvCxnSpPr>
          <p:nvPr/>
        </p:nvCxnSpPr>
        <p:spPr>
          <a:xfrm>
            <a:off x="7425512" y="305688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0244FC-5408-4892-95CB-707522A2C86A}"/>
              </a:ext>
            </a:extLst>
          </p:cNvPr>
          <p:cNvCxnSpPr>
            <a:cxnSpLocks/>
          </p:cNvCxnSpPr>
          <p:nvPr/>
        </p:nvCxnSpPr>
        <p:spPr>
          <a:xfrm>
            <a:off x="7425511" y="4048764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F3288DD7-362A-4186-94D8-E53959C82F84}"/>
              </a:ext>
            </a:extLst>
          </p:cNvPr>
          <p:cNvSpPr/>
          <p:nvPr/>
        </p:nvSpPr>
        <p:spPr>
          <a:xfrm>
            <a:off x="6414682" y="5294806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FB7213-16AD-445E-BA47-5D6CC5FBDD34}"/>
              </a:ext>
            </a:extLst>
          </p:cNvPr>
          <p:cNvCxnSpPr>
            <a:cxnSpLocks/>
          </p:cNvCxnSpPr>
          <p:nvPr/>
        </p:nvCxnSpPr>
        <p:spPr>
          <a:xfrm>
            <a:off x="7425508" y="589822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58CA5B-88EF-41E8-8FAA-0D74833627C7}"/>
              </a:ext>
            </a:extLst>
          </p:cNvPr>
          <p:cNvCxnSpPr>
            <a:cxnSpLocks/>
          </p:cNvCxnSpPr>
          <p:nvPr/>
        </p:nvCxnSpPr>
        <p:spPr>
          <a:xfrm>
            <a:off x="155012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8B567C-1C90-4847-B984-A4E67055A470}"/>
              </a:ext>
            </a:extLst>
          </p:cNvPr>
          <p:cNvCxnSpPr>
            <a:cxnSpLocks/>
          </p:cNvCxnSpPr>
          <p:nvPr/>
        </p:nvCxnSpPr>
        <p:spPr>
          <a:xfrm>
            <a:off x="459413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B58E7FE-4BA6-4C05-AC1B-B91F5B26EC9C}"/>
              </a:ext>
            </a:extLst>
          </p:cNvPr>
          <p:cNvCxnSpPr>
            <a:cxnSpLocks/>
          </p:cNvCxnSpPr>
          <p:nvPr/>
        </p:nvCxnSpPr>
        <p:spPr>
          <a:xfrm>
            <a:off x="4594133" y="4040965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C7CD85-7E1C-4697-9792-0CA6DBBA5406}"/>
              </a:ext>
            </a:extLst>
          </p:cNvPr>
          <p:cNvCxnSpPr>
            <a:cxnSpLocks/>
          </p:cNvCxnSpPr>
          <p:nvPr/>
        </p:nvCxnSpPr>
        <p:spPr>
          <a:xfrm>
            <a:off x="10720250" y="304219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EEE8872-AE7B-4990-9AF4-DC1E427F8772}"/>
              </a:ext>
            </a:extLst>
          </p:cNvPr>
          <p:cNvCxnSpPr>
            <a:cxnSpLocks/>
          </p:cNvCxnSpPr>
          <p:nvPr/>
        </p:nvCxnSpPr>
        <p:spPr>
          <a:xfrm>
            <a:off x="4594131" y="5879359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2581FBF-6B32-4F31-97BE-56BA722B753D}"/>
              </a:ext>
            </a:extLst>
          </p:cNvPr>
          <p:cNvSpPr/>
          <p:nvPr/>
        </p:nvSpPr>
        <p:spPr>
          <a:xfrm>
            <a:off x="3583304" y="440581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4F72B43-F0A4-4F55-9200-7F2040B95C7E}"/>
              </a:ext>
            </a:extLst>
          </p:cNvPr>
          <p:cNvCxnSpPr>
            <a:cxnSpLocks/>
          </p:cNvCxnSpPr>
          <p:nvPr/>
        </p:nvCxnSpPr>
        <p:spPr>
          <a:xfrm>
            <a:off x="4594130" y="499545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/>
        </p:nvGraphicFramePr>
        <p:xfrm>
          <a:off x="343988" y="911254"/>
          <a:ext cx="11543210" cy="5651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로그인이 안 된 메인 화면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65264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80925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아이디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아이디를 찾아 아이디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67083"/>
              </p:ext>
            </p:extLst>
          </p:nvPr>
        </p:nvGraphicFramePr>
        <p:xfrm>
          <a:off x="343988" y="911254"/>
          <a:ext cx="11543210" cy="4913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찾기가 성공해 새로운 비밀번호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개인정보를 관리하기 위해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확인에 실패 시 다시 입력하라는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수정과 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사이트에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9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1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724"/>
              </p:ext>
            </p:extLst>
          </p:nvPr>
        </p:nvGraphicFramePr>
        <p:xfrm>
          <a:off x="343988" y="911254"/>
          <a:ext cx="11543210" cy="4175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53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로그인이 된 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9366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숙박 시설 이름이나 숙박 시설의 주소를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380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기간 동안과 숙박 시설에 예약을 하고 금액을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1106"/>
                  </a:ext>
                </a:extLst>
              </a:tr>
              <a:tr h="7283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UI-W-1213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 전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283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UI-W-1214</a:t>
                      </a:r>
                      <a:endParaRPr lang="ko-KR" altLang="en-US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날짜 변경과 예약 취소 후 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3391</Words>
  <Application>Microsoft Office PowerPoint</Application>
  <PresentationFormat>와이드스크린</PresentationFormat>
  <Paragraphs>1033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Raleway</vt:lpstr>
      <vt:lpstr>맑은 고딕</vt:lpstr>
      <vt:lpstr>Arial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user</cp:lastModifiedBy>
  <cp:revision>67</cp:revision>
  <dcterms:created xsi:type="dcterms:W3CDTF">2022-03-27T03:45:41Z</dcterms:created>
  <dcterms:modified xsi:type="dcterms:W3CDTF">2022-03-29T05:30:18Z</dcterms:modified>
</cp:coreProperties>
</file>