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87" r:id="rId6"/>
    <p:sldId id="259" r:id="rId7"/>
    <p:sldId id="294" r:id="rId8"/>
    <p:sldId id="260" r:id="rId9"/>
    <p:sldId id="261" r:id="rId10"/>
    <p:sldId id="263" r:id="rId11"/>
    <p:sldId id="264" r:id="rId12"/>
    <p:sldId id="262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73" r:id="rId21"/>
    <p:sldId id="274" r:id="rId22"/>
    <p:sldId id="276" r:id="rId23"/>
    <p:sldId id="277" r:id="rId24"/>
    <p:sldId id="278" r:id="rId25"/>
    <p:sldId id="289" r:id="rId26"/>
    <p:sldId id="290" r:id="rId27"/>
    <p:sldId id="279" r:id="rId28"/>
    <p:sldId id="292" r:id="rId29"/>
    <p:sldId id="291" r:id="rId30"/>
    <p:sldId id="280" r:id="rId31"/>
    <p:sldId id="293" r:id="rId32"/>
    <p:sldId id="281" r:id="rId33"/>
    <p:sldId id="286" r:id="rId34"/>
    <p:sldId id="288" r:id="rId35"/>
    <p:sldId id="284" r:id="rId36"/>
    <p:sldId id="285" r:id="rId37"/>
    <p:sldId id="282" r:id="rId38"/>
    <p:sldId id="28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1F9"/>
    <a:srgbClr val="0462FC"/>
    <a:srgbClr val="F5D073"/>
    <a:srgbClr val="E93D1B"/>
    <a:srgbClr val="EB4B9B"/>
    <a:srgbClr val="D50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6ECE-0F71-4881-B844-037334C01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19218-47F1-462C-B37A-B38FE4B30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1385D-5AA0-4808-8972-173F045C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909B1-50D1-4DE8-A90E-D7BFB6C0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FC0A6-4807-41F6-99D0-CF1B5F6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4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CD42F-90C0-4ECB-8BC7-64409F34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6A2E20-F25E-49DF-BBFB-DBF77FDE6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BA952-F42E-4193-97D6-EA160796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D3E90-292B-43B4-A7BC-C355FFD7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59C8C-5642-4777-ADF3-30CE9826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8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D25B9E-0591-4C20-8EC3-242EE08D1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3F5D7D-63B7-4C77-A052-085613858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9BAE6-DCBD-485A-B5DC-8EA1446B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6EA4F-6F08-438B-9497-F28B0639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33B68-C614-44C2-978D-709ECB42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9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B1170-B644-42AC-B05E-8224583C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F9EC2-7DED-4D6B-BF85-5A4E5CE6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74E86-E236-43EF-9D11-02C5D307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FFCCE-CE9D-4FA9-AC08-75E063E5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BEE3E-037D-4738-A383-5BD1D603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7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0725D-F5CB-480E-9CEE-48656F0E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E70C6-9B68-4FFB-ACF3-58E5F1E7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52E74-AB30-4815-85C6-B2AA192A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22D93-8043-4385-A457-9037CC4A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547F3-C6DB-46B5-8C00-FAE9BD69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1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DF70F-5524-4382-B7D2-3AE3A08F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3F0F1-5CAB-4073-A93F-D87C9EB2A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37B82-DB63-4C83-B282-3C5F009A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355A8C-E86F-4D9B-BB54-20E1F41B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53217-948F-4771-80FE-58B8197D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AE7F99-4248-406B-87D8-063E0EE3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8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DFA3A-26E2-45FD-9E7E-8F1156FF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540FB1-FC4F-4EE5-B550-0B792C3E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A437A-35BD-4694-90C9-58224640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4C1117-9B1E-4D78-ADCA-AAB3C7A5A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66D3C4-8FE6-43F8-BC67-327FAE6C8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288FCB-B201-47DB-ACB5-E55049C8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A1742-A264-4011-869C-F842764B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B0548F-B26D-44AC-A1CE-3EFD7841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87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64192-EDCA-4A9A-AAA3-0B017CAA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CB2D8-7B1D-4EA0-AB9C-813FED55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69EB7-77A3-4E7F-919D-38E8FB2A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54FAC-DB44-4ECF-B796-4FDF3629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4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611FAE-2F08-415B-88B2-5C96C3D7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9C7C79-9474-4890-BB53-07820654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9F6396-C67C-444C-875E-0652E877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7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FE99-9CF4-49E9-B8AF-37560B5A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DC5-552D-486A-ABC5-39C8F940D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50F5A8-B60A-4F8E-ACC5-AE4190DDC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D5287-FFA8-40F3-A051-AF0D72E0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56F7C3-9E85-474F-AEE6-68423124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CD8A5-487D-47D4-818F-07B652EF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78BFC-2A31-4EF7-9A3B-0C88A797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5D793A-592C-495F-BD42-0C2F9321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878D03-2203-44C5-8FC8-75EB72EB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36CE6-8466-49AC-9033-961CCFB5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F6F19-7AC4-4987-9461-1C919936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22F0B-438A-4584-B3CF-AE68CA2C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2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C20429-4DC5-4422-9E68-086C332A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69B89-8304-42B3-920A-D2DD5AB92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A33BD-8C07-4A5F-BA90-9F97C5573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A1E4-F483-471B-8629-8B322388204E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D0B6D-A291-456C-A9B6-FDE34F677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BDA7F-4B22-4282-8494-FCE9630D6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9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***@***.(com,ne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aa@aaa.com" TargetMode="External"/><Relationship Id="rId4" Type="http://schemas.openxmlformats.org/officeDocument/2006/relationships/hyperlink" Target="mailto:***@***.(com,ne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5DF62E2-512B-44AC-8C1B-967F9BC888DB}"/>
              </a:ext>
            </a:extLst>
          </p:cNvPr>
          <p:cNvSpPr/>
          <p:nvPr/>
        </p:nvSpPr>
        <p:spPr>
          <a:xfrm>
            <a:off x="4093028" y="879567"/>
            <a:ext cx="4005943" cy="31089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제주 </a:t>
            </a:r>
            <a:r>
              <a:rPr lang="ko-KR" altLang="en-US" sz="3200" dirty="0" err="1"/>
              <a:t>관광비앤비</a:t>
            </a:r>
            <a:endParaRPr lang="en-US" altLang="ko-KR" sz="3200" dirty="0"/>
          </a:p>
          <a:p>
            <a:pPr algn="ctr"/>
            <a:r>
              <a:rPr lang="ko-KR" altLang="en-US" sz="3200" dirty="0"/>
              <a:t>프로젝트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7476BAE-3B4E-47D0-8DC1-943666F52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19651"/>
              </p:ext>
            </p:extLst>
          </p:nvPr>
        </p:nvGraphicFramePr>
        <p:xfrm>
          <a:off x="4095929" y="4495072"/>
          <a:ext cx="4003042" cy="14180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434014">
                  <a:extLst>
                    <a:ext uri="{9D8B030D-6E8A-4147-A177-3AD203B41FA5}">
                      <a16:colId xmlns:a16="http://schemas.microsoft.com/office/drawing/2014/main" val="2374590991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47945831"/>
                    </a:ext>
                  </a:extLst>
                </a:gridCol>
              </a:tblGrid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2022-03-26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605218"/>
                  </a:ext>
                </a:extLst>
              </a:tr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소속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텔코웨어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라이프케어솔루션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171940"/>
                  </a:ext>
                </a:extLst>
              </a:tr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심준호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998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29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4718399" y="4066806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6277436" y="5603738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7256826" y="4410528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>
            <a:off x="7328132" y="4916953"/>
            <a:ext cx="1196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5355794"/>
            <a:chOff x="1196766" y="919169"/>
            <a:chExt cx="2571224" cy="535579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5316682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회원가입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3B881BA-4D16-44D3-931C-1847D6A66F97}"/>
                </a:ext>
              </a:extLst>
            </p:cNvPr>
            <p:cNvSpPr/>
            <p:nvPr/>
          </p:nvSpPr>
          <p:spPr>
            <a:xfrm>
              <a:off x="1511353" y="173247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3ED1489-6D94-426A-88A2-CD82D7C25A55}"/>
                </a:ext>
              </a:extLst>
            </p:cNvPr>
            <p:cNvSpPr/>
            <p:nvPr/>
          </p:nvSpPr>
          <p:spPr>
            <a:xfrm>
              <a:off x="1509256" y="234511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9256" y="295775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4F0424B-3F55-45F6-907A-5FBB5546EDFC}"/>
                </a:ext>
              </a:extLst>
            </p:cNvPr>
            <p:cNvSpPr/>
            <p:nvPr/>
          </p:nvSpPr>
          <p:spPr>
            <a:xfrm>
              <a:off x="1506397" y="479567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생년월일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13449" y="418303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4064E61-A8BB-4AF1-9C8A-08457AB6BDEA}"/>
                </a:ext>
              </a:extLst>
            </p:cNvPr>
            <p:cNvSpPr/>
            <p:nvPr/>
          </p:nvSpPr>
          <p:spPr>
            <a:xfrm>
              <a:off x="1506397" y="357039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이메일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13449" y="540831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</p:cNvCxnSpPr>
          <p:nvPr/>
        </p:nvCxnSpPr>
        <p:spPr>
          <a:xfrm>
            <a:off x="5998124" y="3475153"/>
            <a:ext cx="0" cy="60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50A7AD8-07BD-41E1-B606-C2CB5218A2DB}"/>
              </a:ext>
            </a:extLst>
          </p:cNvPr>
          <p:cNvGrpSpPr/>
          <p:nvPr/>
        </p:nvGrpSpPr>
        <p:grpSpPr>
          <a:xfrm>
            <a:off x="8524960" y="3672924"/>
            <a:ext cx="2567030" cy="1931818"/>
            <a:chOff x="5055129" y="3593639"/>
            <a:chExt cx="2567030" cy="1782913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DE0E475-A126-481B-94DF-D01A0B8B581D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r>
                <a:rPr lang="ko-KR" altLang="en-US" sz="1400" dirty="0"/>
                <a:t>아이디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비밀번호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이름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이메일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연락처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생년월일을 입력해 주세요</a:t>
              </a:r>
              <a:r>
                <a:rPr lang="en-US" altLang="ko-KR" sz="1400" dirty="0"/>
                <a:t>.</a:t>
              </a: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2547F92-5C5C-454B-BBF8-CDE4A1CBB8E7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7AA1640-FC9C-4CA0-9785-C0CD76A002CA}"/>
              </a:ext>
            </a:extLst>
          </p:cNvPr>
          <p:cNvCxnSpPr>
            <a:cxnSpLocks/>
          </p:cNvCxnSpPr>
          <p:nvPr/>
        </p:nvCxnSpPr>
        <p:spPr>
          <a:xfrm>
            <a:off x="6023265" y="5788404"/>
            <a:ext cx="0" cy="1069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7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75E50A-9020-441C-922B-A552E7B63477}"/>
              </a:ext>
            </a:extLst>
          </p:cNvPr>
          <p:cNvCxnSpPr>
            <a:cxnSpLocks/>
          </p:cNvCxnSpPr>
          <p:nvPr/>
        </p:nvCxnSpPr>
        <p:spPr>
          <a:xfrm>
            <a:off x="7955208" y="1808428"/>
            <a:ext cx="1454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원통형 25">
            <a:extLst>
              <a:ext uri="{FF2B5EF4-FFF2-40B4-BE49-F238E27FC236}">
                <a16:creationId xmlns:a16="http://schemas.microsoft.com/office/drawing/2014/main" id="{395B1AF3-93DA-4AB8-8E7C-AA517C50C746}"/>
              </a:ext>
            </a:extLst>
          </p:cNvPr>
          <p:cNvSpPr/>
          <p:nvPr/>
        </p:nvSpPr>
        <p:spPr>
          <a:xfrm>
            <a:off x="7701935" y="4338111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D55C14D-9039-4471-9E30-FCDD65A6DBD8}"/>
              </a:ext>
            </a:extLst>
          </p:cNvPr>
          <p:cNvCxnSpPr>
            <a:cxnSpLocks/>
          </p:cNvCxnSpPr>
          <p:nvPr/>
        </p:nvCxnSpPr>
        <p:spPr>
          <a:xfrm>
            <a:off x="6660582" y="2658576"/>
            <a:ext cx="755287" cy="49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5355717" y="958281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이메일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 중복확인을 누르셨나요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9091A0C-1098-4359-A1A4-280024BD7CC6}"/>
              </a:ext>
            </a:extLst>
          </p:cNvPr>
          <p:cNvCxnSpPr>
            <a:cxnSpLocks/>
          </p:cNvCxnSpPr>
          <p:nvPr/>
        </p:nvCxnSpPr>
        <p:spPr>
          <a:xfrm flipH="1" flipV="1">
            <a:off x="4613946" y="3616857"/>
            <a:ext cx="776064" cy="53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6839459" y="246631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5BBE9A-8F01-4695-BD78-019D75BFD1A0}"/>
              </a:ext>
            </a:extLst>
          </p:cNvPr>
          <p:cNvSpPr/>
          <p:nvPr/>
        </p:nvSpPr>
        <p:spPr>
          <a:xfrm>
            <a:off x="3304967" y="1384642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성공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DC82D5F-F5DD-4F9B-BF56-37F78ED561AD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2771570" y="4998374"/>
            <a:ext cx="1313574" cy="82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7852301" y="132663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660582" y="4998374"/>
            <a:ext cx="1041353" cy="1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187102-37F3-4118-833E-18D95A7C1E42}"/>
              </a:ext>
            </a:extLst>
          </p:cNvPr>
          <p:cNvGrpSpPr/>
          <p:nvPr/>
        </p:nvGrpSpPr>
        <p:grpSpPr>
          <a:xfrm>
            <a:off x="9409648" y="568990"/>
            <a:ext cx="2567030" cy="1782913"/>
            <a:chOff x="5055129" y="3593639"/>
            <a:chExt cx="2567030" cy="1782913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DAEE4AA-08A9-4AD8-AC3D-B0CABD731803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아이디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 중복확인버튼을 눌러주세요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BA9F7FD-1F22-469A-9011-61972DADD5C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660583" y="0"/>
            <a:ext cx="1" cy="95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3A890B38-2426-4172-BCCB-459D021159FF}"/>
              </a:ext>
            </a:extLst>
          </p:cNvPr>
          <p:cNvSpPr/>
          <p:nvPr/>
        </p:nvSpPr>
        <p:spPr>
          <a:xfrm>
            <a:off x="4085144" y="4155682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중복된 회원이 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58" name="평행 사변형 57">
            <a:extLst>
              <a:ext uri="{FF2B5EF4-FFF2-40B4-BE49-F238E27FC236}">
                <a16:creationId xmlns:a16="http://schemas.microsoft.com/office/drawing/2014/main" id="{2669D689-A8A7-4175-856A-36C8990A0A06}"/>
              </a:ext>
            </a:extLst>
          </p:cNvPr>
          <p:cNvSpPr/>
          <p:nvPr/>
        </p:nvSpPr>
        <p:spPr>
          <a:xfrm>
            <a:off x="7256197" y="3156830"/>
            <a:ext cx="2197916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동일 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이메일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 회원 검색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65B47D7-E354-4729-83A1-461ACA59E4EF}"/>
              </a:ext>
            </a:extLst>
          </p:cNvPr>
          <p:cNvCxnSpPr>
            <a:cxnSpLocks/>
          </p:cNvCxnSpPr>
          <p:nvPr/>
        </p:nvCxnSpPr>
        <p:spPr>
          <a:xfrm>
            <a:off x="8297553" y="3850815"/>
            <a:ext cx="0" cy="48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82D6595-5528-442F-9A30-312C0AD9263E}"/>
              </a:ext>
            </a:extLst>
          </p:cNvPr>
          <p:cNvGrpSpPr/>
          <p:nvPr/>
        </p:nvGrpSpPr>
        <p:grpSpPr>
          <a:xfrm>
            <a:off x="204540" y="4928647"/>
            <a:ext cx="2567030" cy="1782913"/>
            <a:chOff x="5055129" y="3593639"/>
            <a:chExt cx="2567030" cy="1782913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6E216766-88E1-4545-988C-D8B20443666E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중복된 아이디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연락처입니다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964CFD2-9C90-4421-85BD-19F82B31CB2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343CAA6-05FC-4004-9F30-678B7F3D1B41}"/>
              </a:ext>
            </a:extLst>
          </p:cNvPr>
          <p:cNvSpPr txBox="1"/>
          <p:nvPr/>
        </p:nvSpPr>
        <p:spPr>
          <a:xfrm>
            <a:off x="3856399" y="4642864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E9D395-60EE-4D6A-86BE-AADA93E169A0}"/>
              </a:ext>
            </a:extLst>
          </p:cNvPr>
          <p:cNvSpPr txBox="1"/>
          <p:nvPr/>
        </p:nvSpPr>
        <p:spPr>
          <a:xfrm>
            <a:off x="4826875" y="390979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CB1CC934-FC4F-49A5-BEE5-0C5D8EE0A737}"/>
              </a:ext>
            </a:extLst>
          </p:cNvPr>
          <p:cNvSpPr/>
          <p:nvPr/>
        </p:nvSpPr>
        <p:spPr>
          <a:xfrm>
            <a:off x="2718120" y="2298685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모든 </a:t>
            </a:r>
            <a:r>
              <a:rPr lang="ko-KR" altLang="en-US" sz="1200" dirty="0" err="1"/>
              <a:t>필드값이</a:t>
            </a:r>
            <a:r>
              <a:rPr lang="ko-KR" altLang="en-US" sz="1200" dirty="0"/>
              <a:t> 유효성 검사를 통과했나요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F84F21-8C91-4905-A3B9-DA6307367C1D}"/>
              </a:ext>
            </a:extLst>
          </p:cNvPr>
          <p:cNvSpPr txBox="1"/>
          <p:nvPr/>
        </p:nvSpPr>
        <p:spPr>
          <a:xfrm>
            <a:off x="3601127" y="2079156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CDE8C1-37BE-4631-A9D8-311F82A2B2C1}"/>
              </a:ext>
            </a:extLst>
          </p:cNvPr>
          <p:cNvSpPr txBox="1"/>
          <p:nvPr/>
        </p:nvSpPr>
        <p:spPr>
          <a:xfrm>
            <a:off x="2465377" y="2793255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AABE73-AD6C-4D0F-AD96-32847685781A}"/>
              </a:ext>
            </a:extLst>
          </p:cNvPr>
          <p:cNvGrpSpPr/>
          <p:nvPr/>
        </p:nvGrpSpPr>
        <p:grpSpPr>
          <a:xfrm>
            <a:off x="183283" y="2970387"/>
            <a:ext cx="2282094" cy="1728714"/>
            <a:chOff x="5055129" y="3593639"/>
            <a:chExt cx="2567030" cy="1782913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72B57CDB-AA13-409B-B1BE-0075F53DFC77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아이디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비밀번호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생년월일을 다시 입력해 주세요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3704440-5CCF-4A7F-9A61-7B517ECADDAE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A744545-0F84-4F18-B9C6-FFBEF30A3455}"/>
              </a:ext>
            </a:extLst>
          </p:cNvPr>
          <p:cNvCxnSpPr>
            <a:cxnSpLocks/>
          </p:cNvCxnSpPr>
          <p:nvPr/>
        </p:nvCxnSpPr>
        <p:spPr>
          <a:xfrm flipH="1">
            <a:off x="2449284" y="3134623"/>
            <a:ext cx="268836" cy="19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1968621-4BDD-436E-AD84-A5B8CD6B51B7}"/>
              </a:ext>
            </a:extLst>
          </p:cNvPr>
          <p:cNvCxnSpPr>
            <a:cxnSpLocks/>
          </p:cNvCxnSpPr>
          <p:nvPr/>
        </p:nvCxnSpPr>
        <p:spPr>
          <a:xfrm flipV="1">
            <a:off x="4011595" y="1996580"/>
            <a:ext cx="0" cy="30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9CEC1AF-E1DE-49C8-8671-04E3F39310EE}"/>
              </a:ext>
            </a:extLst>
          </p:cNvPr>
          <p:cNvCxnSpPr>
            <a:cxnSpLocks/>
          </p:cNvCxnSpPr>
          <p:nvPr/>
        </p:nvCxnSpPr>
        <p:spPr>
          <a:xfrm flipH="1">
            <a:off x="3028512" y="1682451"/>
            <a:ext cx="290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78CB785-1FA8-4E09-8289-E0545ECE6763}"/>
              </a:ext>
            </a:extLst>
          </p:cNvPr>
          <p:cNvSpPr/>
          <p:nvPr/>
        </p:nvSpPr>
        <p:spPr>
          <a:xfrm>
            <a:off x="1171810" y="138653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74846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비밀번호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C43181-1CED-4B64-883F-B18D10FA888B}"/>
              </a:ext>
            </a:extLst>
          </p:cNvPr>
          <p:cNvSpPr/>
          <p:nvPr/>
        </p:nvSpPr>
        <p:spPr>
          <a:xfrm>
            <a:off x="1220597" y="1258239"/>
            <a:ext cx="2567030" cy="53103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DE8D80-BA5C-4181-9BB4-1727EA6406F3}"/>
              </a:ext>
            </a:extLst>
          </p:cNvPr>
          <p:cNvSpPr/>
          <p:nvPr/>
        </p:nvSpPr>
        <p:spPr>
          <a:xfrm>
            <a:off x="1220597" y="1219127"/>
            <a:ext cx="2571224" cy="517394"/>
          </a:xfrm>
          <a:prstGeom prst="rect">
            <a:avLst/>
          </a:prstGeom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B881BA-4D16-44D3-931C-1847D6A66F97}"/>
              </a:ext>
            </a:extLst>
          </p:cNvPr>
          <p:cNvSpPr/>
          <p:nvPr/>
        </p:nvSpPr>
        <p:spPr>
          <a:xfrm>
            <a:off x="1535184" y="203243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필드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ED1489-6D94-426A-88A2-CD82D7C25A55}"/>
              </a:ext>
            </a:extLst>
          </p:cNvPr>
          <p:cNvSpPr/>
          <p:nvPr/>
        </p:nvSpPr>
        <p:spPr>
          <a:xfrm>
            <a:off x="1533087" y="264507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필드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722651-4125-4D34-8312-024ED433A9BE}"/>
              </a:ext>
            </a:extLst>
          </p:cNvPr>
          <p:cNvSpPr/>
          <p:nvPr/>
        </p:nvSpPr>
        <p:spPr>
          <a:xfrm>
            <a:off x="1533087" y="325771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체크박스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기억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F0424B-3F55-45F6-907A-5FBB5546EDFC}"/>
              </a:ext>
            </a:extLst>
          </p:cNvPr>
          <p:cNvSpPr/>
          <p:nvPr/>
        </p:nvSpPr>
        <p:spPr>
          <a:xfrm>
            <a:off x="1533087" y="570827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링크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BAFE6D-CCE5-4449-964D-BF7C22052E6B}"/>
              </a:ext>
            </a:extLst>
          </p:cNvPr>
          <p:cNvSpPr/>
          <p:nvPr/>
        </p:nvSpPr>
        <p:spPr>
          <a:xfrm>
            <a:off x="1533087" y="509563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링크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찾기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064E61-A8BB-4AF1-9C8A-08457AB6BDEA}"/>
              </a:ext>
            </a:extLst>
          </p:cNvPr>
          <p:cNvSpPr/>
          <p:nvPr/>
        </p:nvSpPr>
        <p:spPr>
          <a:xfrm>
            <a:off x="1533087" y="448299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링크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760BA4-99A4-41C4-804C-5B6EF9122F7D}"/>
              </a:ext>
            </a:extLst>
          </p:cNvPr>
          <p:cNvSpPr/>
          <p:nvPr/>
        </p:nvSpPr>
        <p:spPr>
          <a:xfrm>
            <a:off x="1533087" y="387035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버튼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44F9472-B638-4BEC-8C7E-53E8AE899DD7}"/>
              </a:ext>
            </a:extLst>
          </p:cNvPr>
          <p:cNvCxnSpPr>
            <a:cxnSpLocks/>
            <a:endCxn id="23" idx="5"/>
          </p:cNvCxnSpPr>
          <p:nvPr/>
        </p:nvCxnSpPr>
        <p:spPr>
          <a:xfrm flipV="1">
            <a:off x="6931051" y="1305274"/>
            <a:ext cx="1318184" cy="170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3E656D4B-CE4A-455F-9F8A-CBA8B03C699E}"/>
              </a:ext>
            </a:extLst>
          </p:cNvPr>
          <p:cNvSpPr/>
          <p:nvPr/>
        </p:nvSpPr>
        <p:spPr>
          <a:xfrm>
            <a:off x="8162487" y="958281"/>
            <a:ext cx="2197916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동일 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비밀번호 회원 검색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75E50A-9020-441C-922B-A552E7B63477}"/>
              </a:ext>
            </a:extLst>
          </p:cNvPr>
          <p:cNvCxnSpPr>
            <a:cxnSpLocks/>
          </p:cNvCxnSpPr>
          <p:nvPr/>
        </p:nvCxnSpPr>
        <p:spPr>
          <a:xfrm>
            <a:off x="9253056" y="1652266"/>
            <a:ext cx="0" cy="35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원통형 25">
            <a:extLst>
              <a:ext uri="{FF2B5EF4-FFF2-40B4-BE49-F238E27FC236}">
                <a16:creationId xmlns:a16="http://schemas.microsoft.com/office/drawing/2014/main" id="{395B1AF3-93DA-4AB8-8E7C-AA517C50C746}"/>
              </a:ext>
            </a:extLst>
          </p:cNvPr>
          <p:cNvSpPr/>
          <p:nvPr/>
        </p:nvSpPr>
        <p:spPr>
          <a:xfrm>
            <a:off x="8665827" y="2039931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D55C14D-9039-4471-9E30-FCDD65A6DBD8}"/>
              </a:ext>
            </a:extLst>
          </p:cNvPr>
          <p:cNvCxnSpPr>
            <a:cxnSpLocks/>
          </p:cNvCxnSpPr>
          <p:nvPr/>
        </p:nvCxnSpPr>
        <p:spPr>
          <a:xfrm>
            <a:off x="9296397" y="3360457"/>
            <a:ext cx="0" cy="35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8122987" y="3714400"/>
            <a:ext cx="2346819" cy="164382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일치하는 회원이 있는가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9091A0C-1098-4359-A1A4-280024BD7CC6}"/>
              </a:ext>
            </a:extLst>
          </p:cNvPr>
          <p:cNvCxnSpPr>
            <a:cxnSpLocks/>
          </p:cNvCxnSpPr>
          <p:nvPr/>
        </p:nvCxnSpPr>
        <p:spPr>
          <a:xfrm>
            <a:off x="9296396" y="5354334"/>
            <a:ext cx="0" cy="47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9453691" y="5222356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5BBE9A-8F01-4695-BD78-019D75BFD1A0}"/>
              </a:ext>
            </a:extLst>
          </p:cNvPr>
          <p:cNvSpPr/>
          <p:nvPr/>
        </p:nvSpPr>
        <p:spPr>
          <a:xfrm>
            <a:off x="8361023" y="582904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성공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DC82D5F-F5DD-4F9B-BF56-37F78ED561AD}"/>
              </a:ext>
            </a:extLst>
          </p:cNvPr>
          <p:cNvCxnSpPr>
            <a:cxnSpLocks/>
          </p:cNvCxnSpPr>
          <p:nvPr/>
        </p:nvCxnSpPr>
        <p:spPr>
          <a:xfrm flipH="1">
            <a:off x="7853489" y="6126852"/>
            <a:ext cx="49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7063F7-63B2-4A06-B4C1-2B574E824937}"/>
              </a:ext>
            </a:extLst>
          </p:cNvPr>
          <p:cNvSpPr/>
          <p:nvPr/>
        </p:nvSpPr>
        <p:spPr>
          <a:xfrm>
            <a:off x="5971210" y="582904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7938841" y="401841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H="1">
            <a:off x="7626986" y="4536310"/>
            <a:ext cx="49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207657-3B14-4C80-AE32-083A5609DD0E}"/>
              </a:ext>
            </a:extLst>
          </p:cNvPr>
          <p:cNvSpPr/>
          <p:nvPr/>
        </p:nvSpPr>
        <p:spPr>
          <a:xfrm>
            <a:off x="5751413" y="420308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실패 메시지 출력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945DE7-232D-48AB-8593-8A5A85D76822}"/>
              </a:ext>
            </a:extLst>
          </p:cNvPr>
          <p:cNvSpPr/>
          <p:nvPr/>
        </p:nvSpPr>
        <p:spPr>
          <a:xfrm>
            <a:off x="5066948" y="2764838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버튼 클릭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55B1988-7A52-440F-A883-4F0279EED4E2}"/>
              </a:ext>
            </a:extLst>
          </p:cNvPr>
          <p:cNvCxnSpPr/>
          <p:nvPr/>
        </p:nvCxnSpPr>
        <p:spPr>
          <a:xfrm flipH="1">
            <a:off x="6002321" y="2348973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85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찾기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9542248" y="212652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9396895" y="1929758"/>
            <a:ext cx="376279" cy="3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3292102"/>
            <a:chOff x="1196766" y="919169"/>
            <a:chExt cx="2571224" cy="329210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3252990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 찾기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4406537" y="3973400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일치하는 정보가 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F2D7F85B-26E1-4DE8-9A9E-8E195152F026}"/>
              </a:ext>
            </a:extLst>
          </p:cNvPr>
          <p:cNvSpPr/>
          <p:nvPr/>
        </p:nvSpPr>
        <p:spPr>
          <a:xfrm>
            <a:off x="7773127" y="3973400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동일 이름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 검색</a:t>
            </a:r>
          </a:p>
        </p:txBody>
      </p:sp>
      <p:sp>
        <p:nvSpPr>
          <p:cNvPr id="44" name="원통형 43">
            <a:extLst>
              <a:ext uri="{FF2B5EF4-FFF2-40B4-BE49-F238E27FC236}">
                <a16:creationId xmlns:a16="http://schemas.microsoft.com/office/drawing/2014/main" id="{1EBFEC3F-824E-4D54-8E45-CC2EDBC7BB89}"/>
              </a:ext>
            </a:extLst>
          </p:cNvPr>
          <p:cNvSpPr/>
          <p:nvPr/>
        </p:nvSpPr>
        <p:spPr>
          <a:xfrm>
            <a:off x="8324340" y="5020110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E0A403B-00D8-41DC-B460-8028C4633C87}"/>
              </a:ext>
            </a:extLst>
          </p:cNvPr>
          <p:cNvCxnSpPr>
            <a:cxnSpLocks/>
          </p:cNvCxnSpPr>
          <p:nvPr/>
        </p:nvCxnSpPr>
        <p:spPr>
          <a:xfrm>
            <a:off x="8895183" y="4652692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6CD8E9A-B75C-4830-84F8-C20A31C2EC7F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6930865" y="4823548"/>
            <a:ext cx="1393475" cy="50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 flipH="1">
            <a:off x="4406537" y="5240026"/>
            <a:ext cx="647825" cy="58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4831249" y="5319556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24EB8E-BA8C-4B27-B8E0-64A7195F1696}"/>
              </a:ext>
            </a:extLst>
          </p:cNvPr>
          <p:cNvSpPr/>
          <p:nvPr/>
        </p:nvSpPr>
        <p:spPr>
          <a:xfrm>
            <a:off x="3553678" y="5838738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‘</a:t>
            </a:r>
            <a:r>
              <a:rPr lang="ko-KR" altLang="en-US" sz="1200" dirty="0"/>
              <a:t>일치하는 정보가 없습니다</a:t>
            </a:r>
            <a:r>
              <a:rPr lang="en-US" altLang="ko-KR" sz="1200" dirty="0"/>
              <a:t>.’</a:t>
            </a:r>
            <a:r>
              <a:rPr lang="ko-KR" altLang="en-US" sz="1200" dirty="0"/>
              <a:t> 출력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B466EED-93B6-4275-B3A6-AB8D36D2610F}"/>
              </a:ext>
            </a:extLst>
          </p:cNvPr>
          <p:cNvCxnSpPr>
            <a:cxnSpLocks/>
          </p:cNvCxnSpPr>
          <p:nvPr/>
        </p:nvCxnSpPr>
        <p:spPr>
          <a:xfrm flipH="1">
            <a:off x="2869035" y="4815245"/>
            <a:ext cx="1537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4251341" y="4429135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6DFB9A-C3A4-46A7-ABE7-3A7DD026161D}"/>
              </a:ext>
            </a:extLst>
          </p:cNvPr>
          <p:cNvSpPr/>
          <p:nvPr/>
        </p:nvSpPr>
        <p:spPr>
          <a:xfrm>
            <a:off x="987120" y="4525737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‘</a:t>
            </a:r>
            <a:r>
              <a:rPr lang="ko-KR" altLang="en-US" sz="1200" dirty="0"/>
              <a:t>찾으시는 아이디는 </a:t>
            </a:r>
            <a:r>
              <a:rPr lang="en-US" altLang="ko-KR" sz="1200" dirty="0"/>
              <a:t>000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.’ </a:t>
            </a:r>
            <a:r>
              <a:rPr lang="ko-KR" altLang="en-US" sz="1200" dirty="0"/>
              <a:t>출력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5CFA65F-18BA-4A98-99E3-E599E60EE8BF}"/>
              </a:ext>
            </a:extLst>
          </p:cNvPr>
          <p:cNvGrpSpPr/>
          <p:nvPr/>
        </p:nvGrpSpPr>
        <p:grpSpPr>
          <a:xfrm>
            <a:off x="9396895" y="201044"/>
            <a:ext cx="2282094" cy="1728714"/>
            <a:chOff x="5055129" y="3593639"/>
            <a:chExt cx="2567030" cy="178291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D5ACA377-2BC8-41C2-B335-16C2BBBB971B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이 입력란을 작성하세요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1C26E82-BC25-4A16-80D5-97A6836E5FE3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52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찾기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9542248" y="212652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9396895" y="1929758"/>
            <a:ext cx="376279" cy="3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4100938"/>
            <a:chOff x="1196766" y="919169"/>
            <a:chExt cx="2571224" cy="410093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0"/>
              <a:ext cx="2567030" cy="4061827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찾기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이름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4406537" y="3973400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일치하는 정보가 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F2D7F85B-26E1-4DE8-9A9E-8E195152F026}"/>
              </a:ext>
            </a:extLst>
          </p:cNvPr>
          <p:cNvSpPr/>
          <p:nvPr/>
        </p:nvSpPr>
        <p:spPr>
          <a:xfrm>
            <a:off x="7773127" y="3973400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동일 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이름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 검색</a:t>
            </a:r>
          </a:p>
        </p:txBody>
      </p:sp>
      <p:sp>
        <p:nvSpPr>
          <p:cNvPr id="44" name="원통형 43">
            <a:extLst>
              <a:ext uri="{FF2B5EF4-FFF2-40B4-BE49-F238E27FC236}">
                <a16:creationId xmlns:a16="http://schemas.microsoft.com/office/drawing/2014/main" id="{1EBFEC3F-824E-4D54-8E45-CC2EDBC7BB89}"/>
              </a:ext>
            </a:extLst>
          </p:cNvPr>
          <p:cNvSpPr/>
          <p:nvPr/>
        </p:nvSpPr>
        <p:spPr>
          <a:xfrm>
            <a:off x="8324340" y="5020110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E0A403B-00D8-41DC-B460-8028C4633C87}"/>
              </a:ext>
            </a:extLst>
          </p:cNvPr>
          <p:cNvCxnSpPr>
            <a:cxnSpLocks/>
          </p:cNvCxnSpPr>
          <p:nvPr/>
        </p:nvCxnSpPr>
        <p:spPr>
          <a:xfrm>
            <a:off x="8895183" y="4652692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6CD8E9A-B75C-4830-84F8-C20A31C2EC7F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6930865" y="4823548"/>
            <a:ext cx="1393475" cy="50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 flipH="1">
            <a:off x="5674754" y="5644308"/>
            <a:ext cx="2146" cy="39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5728869" y="5530993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24EB8E-BA8C-4B27-B8E0-64A7195F1696}"/>
              </a:ext>
            </a:extLst>
          </p:cNvPr>
          <p:cNvSpPr/>
          <p:nvPr/>
        </p:nvSpPr>
        <p:spPr>
          <a:xfrm>
            <a:off x="4740454" y="6042826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‘</a:t>
            </a:r>
            <a:r>
              <a:rPr lang="ko-KR" altLang="en-US" sz="1200" dirty="0"/>
              <a:t>일치하는 정보가 없습니다</a:t>
            </a:r>
            <a:r>
              <a:rPr lang="en-US" altLang="ko-KR" sz="1200" dirty="0"/>
              <a:t>.’</a:t>
            </a:r>
            <a:r>
              <a:rPr lang="ko-KR" altLang="en-US" sz="1200" dirty="0"/>
              <a:t> 출력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4238638" y="4841178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5CFA65F-18BA-4A98-99E3-E599E60EE8BF}"/>
              </a:ext>
            </a:extLst>
          </p:cNvPr>
          <p:cNvGrpSpPr/>
          <p:nvPr/>
        </p:nvGrpSpPr>
        <p:grpSpPr>
          <a:xfrm>
            <a:off x="9396895" y="201044"/>
            <a:ext cx="2282094" cy="1728714"/>
            <a:chOff x="5055129" y="3593639"/>
            <a:chExt cx="2567030" cy="178291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D5ACA377-2BC8-41C2-B335-16C2BBBB971B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이 입력란을 작성하세요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1C26E82-BC25-4A16-80D5-97A6836E5FE3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BF272C-31CE-4264-A45C-0774D9B61392}"/>
              </a:ext>
            </a:extLst>
          </p:cNvPr>
          <p:cNvSpPr/>
          <p:nvPr/>
        </p:nvSpPr>
        <p:spPr>
          <a:xfrm>
            <a:off x="1506487" y="413375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버튼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 flipH="1">
            <a:off x="3522138" y="4811662"/>
            <a:ext cx="887337" cy="62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4A70CF-0A44-4199-8E0A-001015FC3A7A}"/>
              </a:ext>
            </a:extLst>
          </p:cNvPr>
          <p:cNvSpPr/>
          <p:nvPr/>
        </p:nvSpPr>
        <p:spPr>
          <a:xfrm>
            <a:off x="1644187" y="544051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일치하는 정보 확인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C90854-B039-46B9-9790-091500C0EC97}"/>
              </a:ext>
            </a:extLst>
          </p:cNvPr>
          <p:cNvCxnSpPr>
            <a:stCxn id="46" idx="2"/>
          </p:cNvCxnSpPr>
          <p:nvPr/>
        </p:nvCxnSpPr>
        <p:spPr>
          <a:xfrm>
            <a:off x="2579560" y="6036134"/>
            <a:ext cx="0" cy="821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76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변경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8996964" y="176187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8867661" y="1592748"/>
            <a:ext cx="439695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3301748"/>
            <a:chOff x="1196766" y="919169"/>
            <a:chExt cx="2571224" cy="330174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3262636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 확인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 flipH="1">
            <a:off x="5998124" y="2332140"/>
            <a:ext cx="8392" cy="54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7609921" y="3958707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새 비밀번호와 새 비밀번호 확인의 </a:t>
            </a:r>
            <a:r>
              <a:rPr lang="ko-KR" altLang="en-US" sz="1200" dirty="0" err="1"/>
              <a:t>입력값이</a:t>
            </a:r>
            <a:r>
              <a:rPr lang="ko-KR" altLang="en-US" sz="1200" dirty="0"/>
              <a:t> 서로 같나요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>
            <a:off x="9556744" y="5196032"/>
            <a:ext cx="450010" cy="34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9386642" y="5175880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7387613" y="4465053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 flipH="1">
            <a:off x="5914239" y="4808854"/>
            <a:ext cx="170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4A70CF-0A44-4199-8E0A-001015FC3A7A}"/>
              </a:ext>
            </a:extLst>
          </p:cNvPr>
          <p:cNvSpPr/>
          <p:nvPr/>
        </p:nvSpPr>
        <p:spPr>
          <a:xfrm>
            <a:off x="806520" y="450747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활성화 상태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CAC8523-2E50-4099-8CCD-15B8C543DF6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010712" y="0"/>
            <a:ext cx="0" cy="76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1D9A80-35E8-438C-8B72-31EA3E858A43}"/>
              </a:ext>
            </a:extLst>
          </p:cNvPr>
          <p:cNvSpPr/>
          <p:nvPr/>
        </p:nvSpPr>
        <p:spPr>
          <a:xfrm>
            <a:off x="9307356" y="1036466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비활성화 상태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558ABC-C88D-4202-9733-66CD4C93CC25}"/>
              </a:ext>
            </a:extLst>
          </p:cNvPr>
          <p:cNvGrpSpPr/>
          <p:nvPr/>
        </p:nvGrpSpPr>
        <p:grpSpPr>
          <a:xfrm>
            <a:off x="726731" y="5288967"/>
            <a:ext cx="2037548" cy="1512278"/>
            <a:chOff x="5055129" y="3593639"/>
            <a:chExt cx="2567030" cy="1782913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85340A6-F4B2-416B-969D-9296428F427B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400" dirty="0"/>
                <a:t>비밀번호 변경이 성공적으로 되었습니다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7FF5417-EFB1-4C88-8E74-C9F7786F50F0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92A42390-0689-4CE0-A751-BFA446180D1B}"/>
              </a:ext>
            </a:extLst>
          </p:cNvPr>
          <p:cNvSpPr/>
          <p:nvPr/>
        </p:nvSpPr>
        <p:spPr>
          <a:xfrm>
            <a:off x="3304506" y="3955142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모든 </a:t>
            </a:r>
            <a:r>
              <a:rPr lang="ko-KR" altLang="en-US" sz="1200" dirty="0" err="1"/>
              <a:t>필드값이</a:t>
            </a:r>
            <a:r>
              <a:rPr lang="ko-KR" altLang="en-US" sz="1200" dirty="0"/>
              <a:t> 유효성 검사를 통과했나요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63D9046-749B-427C-9D2A-6AA8AC393A19}"/>
              </a:ext>
            </a:extLst>
          </p:cNvPr>
          <p:cNvCxnSpPr>
            <a:cxnSpLocks/>
          </p:cNvCxnSpPr>
          <p:nvPr/>
        </p:nvCxnSpPr>
        <p:spPr>
          <a:xfrm flipH="1">
            <a:off x="2676088" y="4789003"/>
            <a:ext cx="628418" cy="1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48ED1E-DB05-46F1-AEEE-4CC03A4C623B}"/>
              </a:ext>
            </a:extLst>
          </p:cNvPr>
          <p:cNvSpPr txBox="1"/>
          <p:nvPr/>
        </p:nvSpPr>
        <p:spPr>
          <a:xfrm>
            <a:off x="3149310" y="4433424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EEDA37-45B2-4996-B465-089343538C2F}"/>
              </a:ext>
            </a:extLst>
          </p:cNvPr>
          <p:cNvSpPr/>
          <p:nvPr/>
        </p:nvSpPr>
        <p:spPr>
          <a:xfrm>
            <a:off x="5764827" y="556972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비활성화 상태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77DE90E-2E56-4B96-A87D-BDC48023CD70}"/>
              </a:ext>
            </a:extLst>
          </p:cNvPr>
          <p:cNvCxnSpPr>
            <a:cxnSpLocks/>
          </p:cNvCxnSpPr>
          <p:nvPr/>
        </p:nvCxnSpPr>
        <p:spPr>
          <a:xfrm>
            <a:off x="5263713" y="5238906"/>
            <a:ext cx="501114" cy="33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0432DC4-A869-45BD-8533-0A4CA5919E2B}"/>
              </a:ext>
            </a:extLst>
          </p:cNvPr>
          <p:cNvCxnSpPr>
            <a:cxnSpLocks/>
          </p:cNvCxnSpPr>
          <p:nvPr/>
        </p:nvCxnSpPr>
        <p:spPr>
          <a:xfrm>
            <a:off x="1741893" y="5103098"/>
            <a:ext cx="0" cy="18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3618207-B678-40AC-83E2-4F726E505670}"/>
              </a:ext>
            </a:extLst>
          </p:cNvPr>
          <p:cNvGrpSpPr/>
          <p:nvPr/>
        </p:nvGrpSpPr>
        <p:grpSpPr>
          <a:xfrm>
            <a:off x="10021660" y="5196032"/>
            <a:ext cx="2037548" cy="1512278"/>
            <a:chOff x="5055129" y="3593639"/>
            <a:chExt cx="2567030" cy="1782913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EEC62AF-6F21-4F63-9481-8067E6BF6007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400" dirty="0"/>
                <a:t>비밀번호가 일치하지 않습니다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1B81713-7256-4AC4-8A8A-D4E370C824CC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A2D9CA3-3B4A-4821-83E9-EE03445B06D5}"/>
              </a:ext>
            </a:extLst>
          </p:cNvPr>
          <p:cNvSpPr txBox="1"/>
          <p:nvPr/>
        </p:nvSpPr>
        <p:spPr>
          <a:xfrm>
            <a:off x="5373945" y="501432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1EE1F4D-7CD5-4DAE-B294-56EA7F18A78C}"/>
              </a:ext>
            </a:extLst>
          </p:cNvPr>
          <p:cNvCxnSpPr>
            <a:cxnSpLocks/>
          </p:cNvCxnSpPr>
          <p:nvPr/>
        </p:nvCxnSpPr>
        <p:spPr>
          <a:xfrm>
            <a:off x="2764279" y="6044182"/>
            <a:ext cx="385031" cy="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53E28A-A871-43F3-8E98-CBEAFFB6BCEF}"/>
              </a:ext>
            </a:extLst>
          </p:cNvPr>
          <p:cNvSpPr/>
          <p:nvPr/>
        </p:nvSpPr>
        <p:spPr>
          <a:xfrm>
            <a:off x="3164216" y="579827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245133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8996964" y="176187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8867661" y="1592748"/>
            <a:ext cx="439695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2445226"/>
            <a:chOff x="1196766" y="919169"/>
            <a:chExt cx="2571224" cy="244522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2406114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확인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13449" y="253085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7609921" y="3958707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입력한 비밀번호가 현재 비밀번호인가요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>
            <a:off x="9556744" y="5196032"/>
            <a:ext cx="450010" cy="34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9386642" y="5175880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7387613" y="4465053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 flipH="1">
            <a:off x="5914239" y="4808854"/>
            <a:ext cx="170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EEDA37-45B2-4996-B465-089343538C2F}"/>
              </a:ext>
            </a:extLst>
          </p:cNvPr>
          <p:cNvSpPr/>
          <p:nvPr/>
        </p:nvSpPr>
        <p:spPr>
          <a:xfrm>
            <a:off x="10006754" y="5563247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‘</a:t>
            </a:r>
            <a:r>
              <a:rPr lang="ko-KR" altLang="en-US" sz="1200" dirty="0"/>
              <a:t>비밀번호를 다시 입력해 주세요</a:t>
            </a:r>
            <a:r>
              <a:rPr lang="en-US" altLang="ko-KR" sz="1200" dirty="0"/>
              <a:t>.’ </a:t>
            </a:r>
            <a:r>
              <a:rPr lang="ko-KR" altLang="en-US" sz="1200" dirty="0"/>
              <a:t>출력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53E28A-A871-43F3-8E98-CBEAFFB6BCEF}"/>
              </a:ext>
            </a:extLst>
          </p:cNvPr>
          <p:cNvSpPr/>
          <p:nvPr/>
        </p:nvSpPr>
        <p:spPr>
          <a:xfrm>
            <a:off x="4043493" y="4499336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 관리 화면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89F4FF-D889-4153-B669-1C88397F0F3F}"/>
              </a:ext>
            </a:extLst>
          </p:cNvPr>
          <p:cNvGrpSpPr/>
          <p:nvPr/>
        </p:nvGrpSpPr>
        <p:grpSpPr>
          <a:xfrm>
            <a:off x="9307356" y="159480"/>
            <a:ext cx="2282094" cy="1728714"/>
            <a:chOff x="5055129" y="3593639"/>
            <a:chExt cx="2567030" cy="178291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7B2C932-C04A-494E-A99B-4FF0D2B9FB54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이 입력란을 작성하세요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E9DEDF1-5EF0-425E-B06E-E31482F5474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4DB8B0-9B53-4A69-9953-027D6877481D}"/>
              </a:ext>
            </a:extLst>
          </p:cNvPr>
          <p:cNvCxnSpPr>
            <a:stCxn id="72" idx="2"/>
          </p:cNvCxnSpPr>
          <p:nvPr/>
        </p:nvCxnSpPr>
        <p:spPr>
          <a:xfrm>
            <a:off x="4978866" y="5094955"/>
            <a:ext cx="0" cy="1763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78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8996964" y="176187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8867661" y="1592748"/>
            <a:ext cx="439695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>
            <a:off x="9571839" y="5177565"/>
            <a:ext cx="466492" cy="31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7454725" y="4270793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9727939" y="5039371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  <a:endCxn id="63" idx="3"/>
          </p:cNvCxnSpPr>
          <p:nvPr/>
        </p:nvCxnSpPr>
        <p:spPr>
          <a:xfrm flipH="1" flipV="1">
            <a:off x="7266080" y="4399508"/>
            <a:ext cx="301138" cy="4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89F4FF-D889-4153-B669-1C88397F0F3F}"/>
              </a:ext>
            </a:extLst>
          </p:cNvPr>
          <p:cNvGrpSpPr/>
          <p:nvPr/>
        </p:nvGrpSpPr>
        <p:grpSpPr>
          <a:xfrm>
            <a:off x="9307356" y="159480"/>
            <a:ext cx="2282094" cy="1728714"/>
            <a:chOff x="5055129" y="3593639"/>
            <a:chExt cx="2567030" cy="178291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7B2C932-C04A-494E-A99B-4FF0D2B9FB54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새 비밀번호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새 비밀번호 확인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생년월일을 입력해 주세요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E9DEDF1-5EF0-425E-B06E-E31482F5474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FD2685-25CF-4699-B0F3-20445241D854}"/>
              </a:ext>
            </a:extLst>
          </p:cNvPr>
          <p:cNvGrpSpPr/>
          <p:nvPr/>
        </p:nvGrpSpPr>
        <p:grpSpPr>
          <a:xfrm>
            <a:off x="1186488" y="784370"/>
            <a:ext cx="2571224" cy="6002323"/>
            <a:chOff x="1196766" y="919169"/>
            <a:chExt cx="2571224" cy="600232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BA8CB2D-54F0-48A5-9B26-C5F1801C3E31}"/>
                </a:ext>
              </a:extLst>
            </p:cNvPr>
            <p:cNvGrpSpPr/>
            <p:nvPr/>
          </p:nvGrpSpPr>
          <p:grpSpPr>
            <a:xfrm>
              <a:off x="1196766" y="919169"/>
              <a:ext cx="2571224" cy="6002323"/>
              <a:chOff x="1196766" y="919169"/>
              <a:chExt cx="2571224" cy="600232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74EDD50-384F-4FE2-84CD-A755D9B551C7}"/>
                  </a:ext>
                </a:extLst>
              </p:cNvPr>
              <p:cNvSpPr/>
              <p:nvPr/>
            </p:nvSpPr>
            <p:spPr>
              <a:xfrm>
                <a:off x="1196766" y="958280"/>
                <a:ext cx="2567030" cy="5963212"/>
              </a:xfrm>
              <a:prstGeom prst="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922F0D7-ACC3-4E1F-9B04-8F4C0619A510}"/>
                  </a:ext>
                </a:extLst>
              </p:cNvPr>
              <p:cNvSpPr/>
              <p:nvPr/>
            </p:nvSpPr>
            <p:spPr>
              <a:xfrm>
                <a:off x="1196766" y="919169"/>
                <a:ext cx="2571224" cy="517394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개인정보 관리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1D5AF46-8B08-40D2-9752-3CC1E4CB21F3}"/>
                  </a:ext>
                </a:extLst>
              </p:cNvPr>
              <p:cNvSpPr/>
              <p:nvPr/>
            </p:nvSpPr>
            <p:spPr>
              <a:xfrm>
                <a:off x="1506487" y="1592748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새 비밀번호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9DBA84A-9CEE-4F76-A41E-C0E8B78C92AD}"/>
                  </a:ext>
                </a:extLst>
              </p:cNvPr>
              <p:cNvSpPr/>
              <p:nvPr/>
            </p:nvSpPr>
            <p:spPr>
              <a:xfrm>
                <a:off x="1506487" y="2269913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새 비밀번호 확인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5E1E3E21-33BE-4924-A518-C0291EB7DA82}"/>
                  </a:ext>
                </a:extLst>
              </p:cNvPr>
              <p:cNvSpPr/>
              <p:nvPr/>
            </p:nvSpPr>
            <p:spPr>
              <a:xfrm>
                <a:off x="1506487" y="2950082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이름</a:t>
                </a: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E37B6F6-BCEC-4FEA-9243-C1E9FC4476BF}"/>
                </a:ext>
              </a:extLst>
            </p:cNvPr>
            <p:cNvSpPr/>
            <p:nvPr/>
          </p:nvSpPr>
          <p:spPr>
            <a:xfrm>
              <a:off x="1513449" y="4339296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87BE03-1DF9-45E1-8290-E265B610A526}"/>
                </a:ext>
              </a:extLst>
            </p:cNvPr>
            <p:cNvSpPr/>
            <p:nvPr/>
          </p:nvSpPr>
          <p:spPr>
            <a:xfrm>
              <a:off x="1513449" y="36446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이메일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EF822B-92AC-4893-9A15-98C592DB505D}"/>
                </a:ext>
              </a:extLst>
            </p:cNvPr>
            <p:cNvSpPr/>
            <p:nvPr/>
          </p:nvSpPr>
          <p:spPr>
            <a:xfrm>
              <a:off x="1515545" y="505366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생년월일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96427AC-BF72-410F-8A6F-38F33691E50C}"/>
                </a:ext>
              </a:extLst>
            </p:cNvPr>
            <p:cNvSpPr/>
            <p:nvPr/>
          </p:nvSpPr>
          <p:spPr>
            <a:xfrm>
              <a:off x="1513449" y="5734482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수정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745D264-9C0F-43C4-ADF8-8D25B6BC6244}"/>
              </a:ext>
            </a:extLst>
          </p:cNvPr>
          <p:cNvSpPr/>
          <p:nvPr/>
        </p:nvSpPr>
        <p:spPr>
          <a:xfrm>
            <a:off x="1503171" y="6221190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버튼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회원탈퇴</a:t>
            </a:r>
          </a:p>
        </p:txBody>
      </p: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D41F667C-C9BD-4F55-86B0-CD36409FE8C8}"/>
              </a:ext>
            </a:extLst>
          </p:cNvPr>
          <p:cNvSpPr/>
          <p:nvPr/>
        </p:nvSpPr>
        <p:spPr>
          <a:xfrm>
            <a:off x="7567218" y="3958707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중복된 이메일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연락처가 있나요</a:t>
            </a:r>
            <a:r>
              <a:rPr lang="en-US" altLang="ko-KR" sz="1200" dirty="0"/>
              <a:t>?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연락처 변경 시에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94FD64-77E2-46C6-86FF-9CAE7FFB526E}"/>
              </a:ext>
            </a:extLst>
          </p:cNvPr>
          <p:cNvGrpSpPr/>
          <p:nvPr/>
        </p:nvGrpSpPr>
        <p:grpSpPr>
          <a:xfrm>
            <a:off x="10018617" y="5055742"/>
            <a:ext cx="2024327" cy="1605276"/>
            <a:chOff x="5055129" y="3593638"/>
            <a:chExt cx="2567030" cy="1782913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393E187-FD1C-407A-9809-54A79CDD86F7}"/>
                </a:ext>
              </a:extLst>
            </p:cNvPr>
            <p:cNvSpPr/>
            <p:nvPr/>
          </p:nvSpPr>
          <p:spPr>
            <a:xfrm>
              <a:off x="5055129" y="3593638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중복된 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연락처입니다</a:t>
              </a:r>
              <a:r>
                <a:rPr lang="en-US" altLang="ko-KR" sz="1200" dirty="0"/>
                <a:t>.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E11C63E-64AC-4972-A2C6-D88C6F13AAE8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866F5D1E-BCEF-4568-BE42-244D07FB594B}"/>
              </a:ext>
            </a:extLst>
          </p:cNvPr>
          <p:cNvSpPr/>
          <p:nvPr/>
        </p:nvSpPr>
        <p:spPr>
          <a:xfrm>
            <a:off x="4989496" y="3768587"/>
            <a:ext cx="2276584" cy="1261842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모든 </a:t>
            </a:r>
            <a:r>
              <a:rPr lang="ko-KR" altLang="en-US" sz="1200" dirty="0" err="1"/>
              <a:t>필드값이</a:t>
            </a:r>
            <a:r>
              <a:rPr lang="ko-KR" altLang="en-US" sz="1200" dirty="0"/>
              <a:t> 유효성 검사를 통과했나요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DF15A5D-B40B-44D7-9FCE-32D1B81BDC67}"/>
              </a:ext>
            </a:extLst>
          </p:cNvPr>
          <p:cNvGrpSpPr/>
          <p:nvPr/>
        </p:nvGrpSpPr>
        <p:grpSpPr>
          <a:xfrm>
            <a:off x="3779409" y="4683738"/>
            <a:ext cx="1865638" cy="1616706"/>
            <a:chOff x="5055129" y="3593639"/>
            <a:chExt cx="2567030" cy="1782913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319A1D7B-D32B-45AC-A86B-DB6158EF2256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새 비밀번호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새 비밀번호 확인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생년월일을 다시 입력해 주세요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AB72232-7AE1-410B-874F-A8B60037A3E8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A30BB71-AD75-4381-A530-C9CDA1CF3E20}"/>
              </a:ext>
            </a:extLst>
          </p:cNvPr>
          <p:cNvCxnSpPr>
            <a:cxnSpLocks/>
          </p:cNvCxnSpPr>
          <p:nvPr/>
        </p:nvCxnSpPr>
        <p:spPr>
          <a:xfrm flipH="1">
            <a:off x="4507744" y="4399508"/>
            <a:ext cx="462623" cy="28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964E0DB-797D-4BB9-9B2F-35BDA3628D86}"/>
              </a:ext>
            </a:extLst>
          </p:cNvPr>
          <p:cNvSpPr txBox="1"/>
          <p:nvPr/>
        </p:nvSpPr>
        <p:spPr>
          <a:xfrm>
            <a:off x="4669540" y="410533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E4079E-B3A5-4383-B5F2-7D69058C84A9}"/>
              </a:ext>
            </a:extLst>
          </p:cNvPr>
          <p:cNvSpPr txBox="1"/>
          <p:nvPr/>
        </p:nvSpPr>
        <p:spPr>
          <a:xfrm>
            <a:off x="6205698" y="4954531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885298-129D-4A81-8AFF-8D9A121A388F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6127788" y="5030429"/>
            <a:ext cx="0" cy="1827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74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cxnSpLocks/>
          </p:cNvCxnSpPr>
          <p:nvPr/>
        </p:nvCxnSpPr>
        <p:spPr>
          <a:xfrm>
            <a:off x="5993928" y="10413"/>
            <a:ext cx="4196" cy="93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>
            <a:off x="6589545" y="2714362"/>
            <a:ext cx="1289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F2778FE-AC1B-4CB2-A282-BA217FB4A2E0}"/>
              </a:ext>
            </a:extLst>
          </p:cNvPr>
          <p:cNvGrpSpPr/>
          <p:nvPr/>
        </p:nvGrpSpPr>
        <p:grpSpPr>
          <a:xfrm>
            <a:off x="7878951" y="1643672"/>
            <a:ext cx="2603006" cy="2170766"/>
            <a:chOff x="5055129" y="3593638"/>
            <a:chExt cx="2567030" cy="1782913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643B279-6A91-4066-A010-DFBF94B2D51A}"/>
                </a:ext>
              </a:extLst>
            </p:cNvPr>
            <p:cNvSpPr/>
            <p:nvPr/>
          </p:nvSpPr>
          <p:spPr>
            <a:xfrm>
              <a:off x="5055129" y="3593638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개인정보 변경이 성공적으로 되었습니다</a:t>
              </a:r>
              <a:r>
                <a:rPr lang="en-US" altLang="ko-KR" sz="1600" dirty="0"/>
                <a:t>.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5232819-ED00-42E9-845E-2FF1F798E18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56AEB2AD-1770-4F87-A548-2B784D4865EE}"/>
              </a:ext>
            </a:extLst>
          </p:cNvPr>
          <p:cNvSpPr/>
          <p:nvPr/>
        </p:nvSpPr>
        <p:spPr>
          <a:xfrm>
            <a:off x="4847097" y="949687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입력한 정보로 현재 회원 정보 변경</a:t>
            </a:r>
          </a:p>
        </p:txBody>
      </p:sp>
      <p:sp>
        <p:nvSpPr>
          <p:cNvPr id="22" name="원통형 21">
            <a:extLst>
              <a:ext uri="{FF2B5EF4-FFF2-40B4-BE49-F238E27FC236}">
                <a16:creationId xmlns:a16="http://schemas.microsoft.com/office/drawing/2014/main" id="{80026742-B8E6-4305-9DA0-596A9FF0DD26}"/>
              </a:ext>
            </a:extLst>
          </p:cNvPr>
          <p:cNvSpPr/>
          <p:nvPr/>
        </p:nvSpPr>
        <p:spPr>
          <a:xfrm>
            <a:off x="5398310" y="1996397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62F62F8-BE2C-4524-9F8C-C2773F32FC12}"/>
              </a:ext>
            </a:extLst>
          </p:cNvPr>
          <p:cNvCxnSpPr>
            <a:cxnSpLocks/>
          </p:cNvCxnSpPr>
          <p:nvPr/>
        </p:nvCxnSpPr>
        <p:spPr>
          <a:xfrm>
            <a:off x="5969153" y="1628979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0507533-6EDC-47D1-8D51-D401CD3211F7}"/>
              </a:ext>
            </a:extLst>
          </p:cNvPr>
          <p:cNvCxnSpPr>
            <a:cxnSpLocks/>
          </p:cNvCxnSpPr>
          <p:nvPr/>
        </p:nvCxnSpPr>
        <p:spPr>
          <a:xfrm>
            <a:off x="9166757" y="3814438"/>
            <a:ext cx="0" cy="73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5B7F20-20BD-4554-9346-76D25A29DF0D}"/>
              </a:ext>
            </a:extLst>
          </p:cNvPr>
          <p:cNvSpPr/>
          <p:nvPr/>
        </p:nvSpPr>
        <p:spPr>
          <a:xfrm>
            <a:off x="8245081" y="454683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9DB6ED8-8CBD-45E9-904B-C850D9F3402B}"/>
              </a:ext>
            </a:extLst>
          </p:cNvPr>
          <p:cNvCxnSpPr>
            <a:cxnSpLocks/>
          </p:cNvCxnSpPr>
          <p:nvPr/>
        </p:nvCxnSpPr>
        <p:spPr>
          <a:xfrm flipH="1">
            <a:off x="7413559" y="4846040"/>
            <a:ext cx="831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7947FC-C39B-45D8-A7F7-7F1705F42FA3}"/>
              </a:ext>
            </a:extLst>
          </p:cNvPr>
          <p:cNvSpPr/>
          <p:nvPr/>
        </p:nvSpPr>
        <p:spPr>
          <a:xfrm>
            <a:off x="5542813" y="453844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419105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회원탈퇴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7285550" y="341043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>
            <a:off x="7361050" y="3779764"/>
            <a:ext cx="1289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866F5D1E-BCEF-4568-BE42-244D07FB594B}"/>
              </a:ext>
            </a:extLst>
          </p:cNvPr>
          <p:cNvSpPr/>
          <p:nvPr/>
        </p:nvSpPr>
        <p:spPr>
          <a:xfrm>
            <a:off x="4658655" y="2890711"/>
            <a:ext cx="2709070" cy="177810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정말로 탈퇴하겠습니까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A30BB71-AD75-4381-A530-C9CDA1CF3E20}"/>
              </a:ext>
            </a:extLst>
          </p:cNvPr>
          <p:cNvCxnSpPr>
            <a:cxnSpLocks/>
          </p:cNvCxnSpPr>
          <p:nvPr/>
        </p:nvCxnSpPr>
        <p:spPr>
          <a:xfrm flipH="1" flipV="1">
            <a:off x="3514987" y="2969703"/>
            <a:ext cx="1143668" cy="81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ABEDAF0-0CCB-41C6-8C53-56659BFA75B0}"/>
              </a:ext>
            </a:extLst>
          </p:cNvPr>
          <p:cNvGrpSpPr/>
          <p:nvPr/>
        </p:nvGrpSpPr>
        <p:grpSpPr>
          <a:xfrm>
            <a:off x="3514987" y="4760475"/>
            <a:ext cx="2524600" cy="1922126"/>
            <a:chOff x="5055129" y="3593638"/>
            <a:chExt cx="2567030" cy="1782913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B8FC4993-9008-45BE-9FAB-22157941BAEA}"/>
                </a:ext>
              </a:extLst>
            </p:cNvPr>
            <p:cNvSpPr/>
            <p:nvPr/>
          </p:nvSpPr>
          <p:spPr>
            <a:xfrm>
              <a:off x="5055129" y="3593638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그동안 이용해 주셔서 감사합니다</a:t>
              </a:r>
              <a:r>
                <a:rPr lang="en-US" altLang="ko-KR" sz="1600" dirty="0"/>
                <a:t>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8DDF9A0-8C03-4DD3-9BE7-3F28D46C3C74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DE4079E-B3A5-4383-B5F2-7D69058C84A9}"/>
              </a:ext>
            </a:extLst>
          </p:cNvPr>
          <p:cNvSpPr txBox="1"/>
          <p:nvPr/>
        </p:nvSpPr>
        <p:spPr>
          <a:xfrm>
            <a:off x="4503459" y="337766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7101B0A-1985-4716-AAC4-AB2490B1AF28}"/>
              </a:ext>
            </a:extLst>
          </p:cNvPr>
          <p:cNvSpPr/>
          <p:nvPr/>
        </p:nvSpPr>
        <p:spPr>
          <a:xfrm>
            <a:off x="8650456" y="3316923"/>
            <a:ext cx="2282856" cy="929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 화면 유지</a:t>
            </a:r>
          </a:p>
        </p:txBody>
      </p:sp>
      <p:sp>
        <p:nvSpPr>
          <p:cNvPr id="72" name="평행 사변형 71">
            <a:extLst>
              <a:ext uri="{FF2B5EF4-FFF2-40B4-BE49-F238E27FC236}">
                <a16:creationId xmlns:a16="http://schemas.microsoft.com/office/drawing/2014/main" id="{73F7A7A7-FFC8-42C5-916D-46072537F2F8}"/>
              </a:ext>
            </a:extLst>
          </p:cNvPr>
          <p:cNvSpPr/>
          <p:nvPr/>
        </p:nvSpPr>
        <p:spPr>
          <a:xfrm>
            <a:off x="1325351" y="2538990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현재 회원 정보 삭제</a:t>
            </a:r>
          </a:p>
        </p:txBody>
      </p:sp>
      <p:sp>
        <p:nvSpPr>
          <p:cNvPr id="76" name="원통형 75">
            <a:extLst>
              <a:ext uri="{FF2B5EF4-FFF2-40B4-BE49-F238E27FC236}">
                <a16:creationId xmlns:a16="http://schemas.microsoft.com/office/drawing/2014/main" id="{3EB1EC3C-66CA-459C-B232-E3A924D4AE4C}"/>
              </a:ext>
            </a:extLst>
          </p:cNvPr>
          <p:cNvSpPr/>
          <p:nvPr/>
        </p:nvSpPr>
        <p:spPr>
          <a:xfrm>
            <a:off x="1876564" y="3585700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3B8D9B0-D213-44EB-A79C-446FAA6A8478}"/>
              </a:ext>
            </a:extLst>
          </p:cNvPr>
          <p:cNvCxnSpPr>
            <a:cxnSpLocks/>
          </p:cNvCxnSpPr>
          <p:nvPr/>
        </p:nvCxnSpPr>
        <p:spPr>
          <a:xfrm>
            <a:off x="2447407" y="3218282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5EA3A8B-3EF2-4596-80E6-271F3CD85CA0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3067799" y="4760475"/>
            <a:ext cx="447188" cy="96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455590B-6A00-4E2F-90FF-ED94B1036A35}"/>
              </a:ext>
            </a:extLst>
          </p:cNvPr>
          <p:cNvCxnSpPr>
            <a:cxnSpLocks/>
          </p:cNvCxnSpPr>
          <p:nvPr/>
        </p:nvCxnSpPr>
        <p:spPr>
          <a:xfrm>
            <a:off x="6071644" y="5721538"/>
            <a:ext cx="870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DAE0130-05C9-4FE7-9E6F-D8AD65092DEF}"/>
              </a:ext>
            </a:extLst>
          </p:cNvPr>
          <p:cNvSpPr/>
          <p:nvPr/>
        </p:nvSpPr>
        <p:spPr>
          <a:xfrm>
            <a:off x="6941889" y="5412488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CFAB3BB-0827-4E42-945B-5F5F78840851}"/>
              </a:ext>
            </a:extLst>
          </p:cNvPr>
          <p:cNvCxnSpPr>
            <a:cxnSpLocks/>
          </p:cNvCxnSpPr>
          <p:nvPr/>
        </p:nvCxnSpPr>
        <p:spPr>
          <a:xfrm>
            <a:off x="8812635" y="5721538"/>
            <a:ext cx="840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87CB54-C7A3-4955-9573-C3402DD41023}"/>
              </a:ext>
            </a:extLst>
          </p:cNvPr>
          <p:cNvSpPr/>
          <p:nvPr/>
        </p:nvSpPr>
        <p:spPr>
          <a:xfrm>
            <a:off x="9677767" y="5412487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145949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9A704D-13E7-4204-AA68-55C97FAABE47}"/>
              </a:ext>
            </a:extLst>
          </p:cNvPr>
          <p:cNvSpPr txBox="1"/>
          <p:nvPr/>
        </p:nvSpPr>
        <p:spPr>
          <a:xfrm>
            <a:off x="343989" y="137931"/>
            <a:ext cx="432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INDEX</a:t>
            </a:r>
            <a:endParaRPr lang="ko-KR" altLang="en-US" sz="54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E038A51-DC89-48AD-AD91-4C2ACE2C5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23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Revision History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Menu Structure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List of Screen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Flowchart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Wireframe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671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2437BC-B88A-4C0A-B3B8-5043F99FAFA1}"/>
              </a:ext>
            </a:extLst>
          </p:cNvPr>
          <p:cNvSpPr txBox="1"/>
          <p:nvPr/>
        </p:nvSpPr>
        <p:spPr>
          <a:xfrm>
            <a:off x="4207088" y="2967335"/>
            <a:ext cx="3777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Wireframe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90206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81506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메인 화면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x)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0457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6930246-2C2F-4342-A8FF-CDB16648CAA4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A48092-521A-47A8-8CEC-CEA223EBB236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88D11564-6CAA-4A79-9929-ED4FC8858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7C30E5A-F696-4AB4-9657-B40CA41D591C}"/>
              </a:ext>
            </a:extLst>
          </p:cNvPr>
          <p:cNvSpPr/>
          <p:nvPr/>
        </p:nvSpPr>
        <p:spPr>
          <a:xfrm>
            <a:off x="536895" y="1987062"/>
            <a:ext cx="2860646" cy="276325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51FE3-B302-470E-9978-71AE1F60AA15}"/>
              </a:ext>
            </a:extLst>
          </p:cNvPr>
          <p:cNvSpPr txBox="1"/>
          <p:nvPr/>
        </p:nvSpPr>
        <p:spPr>
          <a:xfrm>
            <a:off x="536895" y="1974862"/>
            <a:ext cx="286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제주도의 특색 있는 숙소를 </a:t>
            </a:r>
            <a:endParaRPr lang="en-US" altLang="ko-KR" sz="1600" dirty="0"/>
          </a:p>
          <a:p>
            <a:r>
              <a:rPr lang="ko-KR" altLang="en-US" sz="1600" dirty="0"/>
              <a:t>예약하세요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6D121D-0486-4982-84D4-77FB623475F5}"/>
              </a:ext>
            </a:extLst>
          </p:cNvPr>
          <p:cNvSpPr/>
          <p:nvPr/>
        </p:nvSpPr>
        <p:spPr>
          <a:xfrm>
            <a:off x="738230" y="2992773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모든 위치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D3DC6F-68AF-45C5-9130-19B806465C16}"/>
              </a:ext>
            </a:extLst>
          </p:cNvPr>
          <p:cNvSpPr/>
          <p:nvPr/>
        </p:nvSpPr>
        <p:spPr>
          <a:xfrm>
            <a:off x="738230" y="3509799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00-00                 00-00    </a:t>
            </a:r>
            <a:endParaRPr lang="ko-KR" altLang="en-US" sz="10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E9AF6C-1027-4722-9EE4-2EA11BF2A6D2}"/>
              </a:ext>
            </a:extLst>
          </p:cNvPr>
          <p:cNvSpPr/>
          <p:nvPr/>
        </p:nvSpPr>
        <p:spPr>
          <a:xfrm>
            <a:off x="738230" y="4094184"/>
            <a:ext cx="645953" cy="236987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50B5EE-0131-44E7-81AF-D561E30B0BBE}"/>
              </a:ext>
            </a:extLst>
          </p:cNvPr>
          <p:cNvCxnSpPr>
            <a:cxnSpLocks/>
          </p:cNvCxnSpPr>
          <p:nvPr/>
        </p:nvCxnSpPr>
        <p:spPr>
          <a:xfrm>
            <a:off x="1971413" y="3509799"/>
            <a:ext cx="0" cy="236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DAE3AC-6558-4100-953F-1F51C849806D}"/>
              </a:ext>
            </a:extLst>
          </p:cNvPr>
          <p:cNvSpPr txBox="1"/>
          <p:nvPr/>
        </p:nvSpPr>
        <p:spPr>
          <a:xfrm>
            <a:off x="662729" y="274464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목적지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83A3A-8E3C-46AF-AEA2-CE9C875E038B}"/>
              </a:ext>
            </a:extLst>
          </p:cNvPr>
          <p:cNvSpPr txBox="1"/>
          <p:nvPr/>
        </p:nvSpPr>
        <p:spPr>
          <a:xfrm>
            <a:off x="1900104" y="3268041"/>
            <a:ext cx="708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체크아웃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70028-8383-45B7-AECE-B4835F0B86E4}"/>
              </a:ext>
            </a:extLst>
          </p:cNvPr>
          <p:cNvSpPr txBox="1"/>
          <p:nvPr/>
        </p:nvSpPr>
        <p:spPr>
          <a:xfrm>
            <a:off x="654340" y="324870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069B7B-FE5F-4717-B065-22EB23D0CF86}"/>
              </a:ext>
            </a:extLst>
          </p:cNvPr>
          <p:cNvSpPr txBox="1"/>
          <p:nvPr/>
        </p:nvSpPr>
        <p:spPr>
          <a:xfrm>
            <a:off x="662729" y="379999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FD8330-84CE-48B4-84CB-0039D52E8BD8}"/>
              </a:ext>
            </a:extLst>
          </p:cNvPr>
          <p:cNvSpPr/>
          <p:nvPr/>
        </p:nvSpPr>
        <p:spPr>
          <a:xfrm>
            <a:off x="2525086" y="4177717"/>
            <a:ext cx="671120" cy="371568"/>
          </a:xfrm>
          <a:prstGeom prst="roundRect">
            <a:avLst/>
          </a:prstGeom>
          <a:solidFill>
            <a:srgbClr val="EB4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EC8B55-4E5C-4232-85A5-6A5148CD8409}"/>
              </a:ext>
            </a:extLst>
          </p:cNvPr>
          <p:cNvSpPr/>
          <p:nvPr/>
        </p:nvSpPr>
        <p:spPr>
          <a:xfrm>
            <a:off x="345813" y="6014907"/>
            <a:ext cx="8294848" cy="69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64219D-37A2-4AC0-AD40-BA359D9DEDF8}"/>
              </a:ext>
            </a:extLst>
          </p:cNvPr>
          <p:cNvSpPr/>
          <p:nvPr/>
        </p:nvSpPr>
        <p:spPr>
          <a:xfrm>
            <a:off x="1174458" y="272977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58F36B3-4EE1-43E3-A85F-08652CB9E305}"/>
              </a:ext>
            </a:extLst>
          </p:cNvPr>
          <p:cNvSpPr/>
          <p:nvPr/>
        </p:nvSpPr>
        <p:spPr>
          <a:xfrm>
            <a:off x="1202421" y="325972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6E47D53-EE7A-4E4A-956B-0B3E6DF97756}"/>
              </a:ext>
            </a:extLst>
          </p:cNvPr>
          <p:cNvSpPr/>
          <p:nvPr/>
        </p:nvSpPr>
        <p:spPr>
          <a:xfrm>
            <a:off x="1183544" y="378983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2C7C67B-BEB3-4833-B412-8077DE06E529}"/>
              </a:ext>
            </a:extLst>
          </p:cNvPr>
          <p:cNvSpPr/>
          <p:nvPr/>
        </p:nvSpPr>
        <p:spPr>
          <a:xfrm>
            <a:off x="2157368" y="421267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2D1140BA-3177-4854-AB69-8A5910699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33344"/>
              </p:ext>
            </p:extLst>
          </p:nvPr>
        </p:nvGraphicFramePr>
        <p:xfrm>
          <a:off x="8820091" y="1243233"/>
          <a:ext cx="3294078" cy="424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시설의 주소를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</a:t>
                      </a:r>
                      <a:r>
                        <a:rPr lang="ko-KR" altLang="en-US" sz="1000" dirty="0" err="1"/>
                        <a:t>낫두면</a:t>
                      </a:r>
                      <a:r>
                        <a:rPr lang="ko-KR" altLang="en-US" sz="1000" dirty="0"/>
                        <a:t> 안 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체크인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체크아웃 날짜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일 각각 숫자를 넣어서 날짜 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또는 달력으로 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일을 클릭해서 날짜를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체크인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체크아웃은 현재 날짜 이전의 날짜를 입력할 수 없습니다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체크인보다 늦거나 같은 체크아웃 날짜는 입력할 수 없습니다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디폴트 값은 체크인 현재 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체크아웃은 다음 날짜입니다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인원 수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-1</a:t>
                      </a:r>
                      <a:r>
                        <a:rPr lang="ko-KR" altLang="en-US" sz="1000" dirty="0"/>
                        <a:t>명부터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명 사이의 숙박을 할 인원을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증감을 클릭해서 인원 수를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디폴트 값은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명입니다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검색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입력한 목적지를 토대로 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 주소를 검색한다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목적지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인원 모두 </a:t>
                      </a:r>
                      <a:r>
                        <a:rPr lang="ko-KR" altLang="en-US" sz="1000" dirty="0" err="1"/>
                        <a:t>입력값이</a:t>
                      </a:r>
                      <a:r>
                        <a:rPr lang="ko-KR" altLang="en-US" sz="1000" dirty="0"/>
                        <a:t> 있어야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066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0420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회원가입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5320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53D3E82-50CC-4823-B7B1-26C81875E0AE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605153-8DFE-4BF6-8499-D4F0DD9E91D9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EA6B947C-2737-4566-A76F-9C099D20E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3B685AA-8AED-4654-97B4-87642242504D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D87FCB-506A-4AB9-9CF4-B5C81788B332}"/>
              </a:ext>
            </a:extLst>
          </p:cNvPr>
          <p:cNvSpPr/>
          <p:nvPr/>
        </p:nvSpPr>
        <p:spPr>
          <a:xfrm>
            <a:off x="3745685" y="255971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ID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78B5C-DA20-4FD5-B9B7-87C271691112}"/>
              </a:ext>
            </a:extLst>
          </p:cNvPr>
          <p:cNvSpPr txBox="1"/>
          <p:nvPr/>
        </p:nvSpPr>
        <p:spPr>
          <a:xfrm>
            <a:off x="1807136" y="2161987"/>
            <a:ext cx="71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회원가입</a:t>
            </a:r>
            <a:endParaRPr lang="ko-KR" alt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139F3B-F492-4C21-A6FD-F103CE32E168}"/>
              </a:ext>
            </a:extLst>
          </p:cNvPr>
          <p:cNvSpPr txBox="1"/>
          <p:nvPr/>
        </p:nvSpPr>
        <p:spPr>
          <a:xfrm>
            <a:off x="2993240" y="2563489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아이디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2635C84-12E7-40FF-A38D-FA759DA54BB2}"/>
              </a:ext>
            </a:extLst>
          </p:cNvPr>
          <p:cNvSpPr/>
          <p:nvPr/>
        </p:nvSpPr>
        <p:spPr>
          <a:xfrm>
            <a:off x="3776430" y="5125835"/>
            <a:ext cx="494960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B17C571-3BF8-433D-B636-EE4CA7CFA4C7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289B6F7-21C1-4C1B-B112-99B356BD61C9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33E1F96-574A-4A07-AD4A-32F6C7285B22}"/>
              </a:ext>
            </a:extLst>
          </p:cNvPr>
          <p:cNvSpPr/>
          <p:nvPr/>
        </p:nvSpPr>
        <p:spPr>
          <a:xfrm>
            <a:off x="2554800" y="3367559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1E99E4-B4DE-4960-B814-013EFA85DC84}"/>
              </a:ext>
            </a:extLst>
          </p:cNvPr>
          <p:cNvSpPr/>
          <p:nvPr/>
        </p:nvSpPr>
        <p:spPr>
          <a:xfrm>
            <a:off x="2558636" y="369233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75BACA0-28EB-4E72-9B95-A56CFF8C20E2}"/>
              </a:ext>
            </a:extLst>
          </p:cNvPr>
          <p:cNvSpPr/>
          <p:nvPr/>
        </p:nvSpPr>
        <p:spPr>
          <a:xfrm>
            <a:off x="2554800" y="4160355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graphicFrame>
        <p:nvGraphicFramePr>
          <p:cNvPr id="27" name="표 33">
            <a:extLst>
              <a:ext uri="{FF2B5EF4-FFF2-40B4-BE49-F238E27FC236}">
                <a16:creationId xmlns:a16="http://schemas.microsoft.com/office/drawing/2014/main" id="{6E6853D0-F386-4BCE-A1F1-2037AD9C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28111"/>
              </p:ext>
            </p:extLst>
          </p:nvPr>
        </p:nvGraphicFramePr>
        <p:xfrm>
          <a:off x="8820091" y="1243233"/>
          <a:ext cx="3294078" cy="527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아이디 유효성과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중복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아이디는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자리 이상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소문자와 숫자로만 입력합니다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중복된 아이디는 사용할 수 없습니다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유효성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비밀번호는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자리 이상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대소문자와 숫자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사용해서 입력합니다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이름 유효성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이름은 한글로만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이메일 유효성과 중복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이메일은 </a:t>
                      </a:r>
                      <a:r>
                        <a:rPr lang="en-US" altLang="ko-KR" sz="1000" dirty="0">
                          <a:hlinkClick r:id="rId4"/>
                        </a:rPr>
                        <a:t>***@***.(com,net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형태로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중복된 이메일은 사용할 수 없습니다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연락처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연락처는 </a:t>
                      </a:r>
                      <a:r>
                        <a:rPr lang="en-US" altLang="ko-KR" sz="1000" dirty="0"/>
                        <a:t>‘-’ </a:t>
                      </a:r>
                      <a:r>
                        <a:rPr lang="ko-KR" altLang="en-US" sz="1000" dirty="0"/>
                        <a:t>없이 </a:t>
                      </a:r>
                      <a:r>
                        <a:rPr lang="en-US" altLang="ko-KR" sz="1000" dirty="0"/>
                        <a:t>‘010’</a:t>
                      </a:r>
                      <a:r>
                        <a:rPr lang="ko-KR" altLang="en-US" sz="1000" dirty="0"/>
                        <a:t>을 시작으로 숫자 </a:t>
                      </a:r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자리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중복된 연락처는 사용할 수 없습니다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생년월일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생년월일은 숫자로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자리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6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모든 </a:t>
                      </a:r>
                      <a:r>
                        <a:rPr lang="ko-KR" altLang="en-US" sz="1000" dirty="0" err="1"/>
                        <a:t>필드값이</a:t>
                      </a:r>
                      <a:r>
                        <a:rPr lang="ko-KR" altLang="en-US" sz="1000" dirty="0"/>
                        <a:t> 유효성과 중복 검사를 통과했을 때 확인을 눌러 회원가입을 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74433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5498F2F-9DF5-4FD5-A937-1F61E82793B7}"/>
              </a:ext>
            </a:extLst>
          </p:cNvPr>
          <p:cNvSpPr/>
          <p:nvPr/>
        </p:nvSpPr>
        <p:spPr>
          <a:xfrm>
            <a:off x="1776600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88C0DCE-1C82-4679-8564-8914AAC327BE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33070C-4C26-401A-8ED7-772B31653072}"/>
              </a:ext>
            </a:extLst>
          </p:cNvPr>
          <p:cNvSpPr/>
          <p:nvPr/>
        </p:nvSpPr>
        <p:spPr>
          <a:xfrm>
            <a:off x="3745684" y="3060423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A08CEA-0667-4356-9CD6-8E59F2FFE12E}"/>
              </a:ext>
            </a:extLst>
          </p:cNvPr>
          <p:cNvSpPr/>
          <p:nvPr/>
        </p:nvSpPr>
        <p:spPr>
          <a:xfrm>
            <a:off x="3745682" y="338410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NAME</a:t>
            </a:r>
            <a:endParaRPr lang="ko-KR" altLang="en-US" sz="10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74C82D-FBDE-40AF-815E-53DF2049F2AF}"/>
              </a:ext>
            </a:extLst>
          </p:cNvPr>
          <p:cNvSpPr/>
          <p:nvPr/>
        </p:nvSpPr>
        <p:spPr>
          <a:xfrm>
            <a:off x="3745682" y="3677615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ex)aaa@aaa.com</a:t>
            </a:r>
            <a:endParaRPr lang="ko-KR" altLang="en-US" sz="10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F28DEB-F11E-47BE-B18A-89E4A56C4BCB}"/>
              </a:ext>
            </a:extLst>
          </p:cNvPr>
          <p:cNvSpPr/>
          <p:nvPr/>
        </p:nvSpPr>
        <p:spPr>
          <a:xfrm>
            <a:off x="3745681" y="4160355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‘-’</a:t>
            </a:r>
            <a:r>
              <a:rPr lang="ko-KR" altLang="en-US" sz="1050" dirty="0"/>
              <a:t> 없이 번호만 입력해 주세요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56445E-A4A4-4D9A-A805-D55917BC825E}"/>
              </a:ext>
            </a:extLst>
          </p:cNvPr>
          <p:cNvSpPr/>
          <p:nvPr/>
        </p:nvSpPr>
        <p:spPr>
          <a:xfrm>
            <a:off x="3745680" y="4643095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ex)19990815</a:t>
            </a:r>
            <a:endParaRPr lang="ko-KR" altLang="en-US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E3A3E0-BDD0-45AE-9740-FD49CF10F8C0}"/>
              </a:ext>
            </a:extLst>
          </p:cNvPr>
          <p:cNvSpPr txBox="1"/>
          <p:nvPr/>
        </p:nvSpPr>
        <p:spPr>
          <a:xfrm>
            <a:off x="2994866" y="3027502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F489BD-270A-49A0-83AB-938DBBD85664}"/>
              </a:ext>
            </a:extLst>
          </p:cNvPr>
          <p:cNvSpPr txBox="1"/>
          <p:nvPr/>
        </p:nvSpPr>
        <p:spPr>
          <a:xfrm>
            <a:off x="2993240" y="3379485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EF45E8-8CF4-4EFE-BEBE-0A7722E028F6}"/>
              </a:ext>
            </a:extLst>
          </p:cNvPr>
          <p:cNvSpPr txBox="1"/>
          <p:nvPr/>
        </p:nvSpPr>
        <p:spPr>
          <a:xfrm>
            <a:off x="2986477" y="3724701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이메일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3D22EC-C8A1-4772-A088-49364B60A46F}"/>
              </a:ext>
            </a:extLst>
          </p:cNvPr>
          <p:cNvSpPr txBox="1"/>
          <p:nvPr/>
        </p:nvSpPr>
        <p:spPr>
          <a:xfrm>
            <a:off x="2986477" y="4170186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연락처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423D34-4E3C-4A1A-B9AA-6E1780B7A62B}"/>
              </a:ext>
            </a:extLst>
          </p:cNvPr>
          <p:cNvSpPr txBox="1"/>
          <p:nvPr/>
        </p:nvSpPr>
        <p:spPr>
          <a:xfrm>
            <a:off x="2993240" y="4611024"/>
            <a:ext cx="7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생년월일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485FE77-1A4F-4B3E-9351-6CBAF82D563E}"/>
              </a:ext>
            </a:extLst>
          </p:cNvPr>
          <p:cNvSpPr/>
          <p:nvPr/>
        </p:nvSpPr>
        <p:spPr>
          <a:xfrm>
            <a:off x="2566800" y="461564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C81900F-21F9-4D6F-ACAE-4FFCE0DC9BCA}"/>
              </a:ext>
            </a:extLst>
          </p:cNvPr>
          <p:cNvSpPr/>
          <p:nvPr/>
        </p:nvSpPr>
        <p:spPr>
          <a:xfrm>
            <a:off x="3405699" y="5168383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7898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6052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08844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5D0B30AE-6E4B-475E-8DB1-E62AC849F645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E11F3B-85A7-4CBD-AC69-413E3B3DD6D5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555F976-1618-457B-BA15-0E123B55B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ACF7357-B33C-4CF5-AC2B-B76290918FB8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828A89-EA8C-4752-B21E-B58E4B6BC1C8}"/>
              </a:ext>
            </a:extLst>
          </p:cNvPr>
          <p:cNvSpPr/>
          <p:nvPr/>
        </p:nvSpPr>
        <p:spPr>
          <a:xfrm>
            <a:off x="3745685" y="255971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ID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D29D0-2179-4813-9D28-B1B14350D69E}"/>
              </a:ext>
            </a:extLst>
          </p:cNvPr>
          <p:cNvSpPr txBox="1"/>
          <p:nvPr/>
        </p:nvSpPr>
        <p:spPr>
          <a:xfrm>
            <a:off x="1807136" y="2161987"/>
            <a:ext cx="71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46354-7200-4533-B3DA-225B8281BC72}"/>
              </a:ext>
            </a:extLst>
          </p:cNvPr>
          <p:cNvSpPr txBox="1"/>
          <p:nvPr/>
        </p:nvSpPr>
        <p:spPr>
          <a:xfrm>
            <a:off x="2993240" y="2563489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아이디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6129EBA-C2EA-4C66-95F6-C520CEBB8DA4}"/>
              </a:ext>
            </a:extLst>
          </p:cNvPr>
          <p:cNvSpPr/>
          <p:nvPr/>
        </p:nvSpPr>
        <p:spPr>
          <a:xfrm>
            <a:off x="3762462" y="3824548"/>
            <a:ext cx="616591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로그인</a:t>
            </a:r>
            <a:endParaRPr lang="ko-KR" altLang="en-US" sz="105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AE52A83-1BEB-4536-AFD2-EEAE80963488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4151F12-AB77-4C05-9817-4B6CA5BA402F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8" name="표 33">
            <a:extLst>
              <a:ext uri="{FF2B5EF4-FFF2-40B4-BE49-F238E27FC236}">
                <a16:creationId xmlns:a16="http://schemas.microsoft.com/office/drawing/2014/main" id="{3B1FCA81-156B-4F9D-AAED-916780360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32516"/>
              </p:ext>
            </p:extLst>
          </p:nvPr>
        </p:nvGraphicFramePr>
        <p:xfrm>
          <a:off x="8820091" y="1243233"/>
          <a:ext cx="3294078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아이디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아이디를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비밀번호를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아이디 기억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아이디 기억 체크박스를 체크하고 로그인에 성공하면 로그아웃 후 다음 로그인을 진행할 때 아이디에 이전 아이디가 입력됩니다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가능 여부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아이디와 비밀번호를 잘 입력했는지 확인 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아이디나 비밀번호가 잘못 입력됐을 시 로그인이 되지 않고 로그인 화면이 유지됩니다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로그인 성공 시 메인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회원가입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회원가입 화면으로 이동합니다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아이디 찾기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아이디를 찾는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6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비밀번호 찾기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비밀번호를 찾는 화면으로 이동합니다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74433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0875CC7-8D19-4121-98D3-B5CEA781B1D0}"/>
              </a:ext>
            </a:extLst>
          </p:cNvPr>
          <p:cNvSpPr/>
          <p:nvPr/>
        </p:nvSpPr>
        <p:spPr>
          <a:xfrm>
            <a:off x="1776600" y="2134607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F98571-1425-45CB-B5CA-D6793E32F2F7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AADC0C-BEE8-401C-9999-F353177A1338}"/>
              </a:ext>
            </a:extLst>
          </p:cNvPr>
          <p:cNvSpPr/>
          <p:nvPr/>
        </p:nvSpPr>
        <p:spPr>
          <a:xfrm>
            <a:off x="3745684" y="3060423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12E5F5-CF75-42C6-BD8E-4919CB5ECB12}"/>
              </a:ext>
            </a:extLst>
          </p:cNvPr>
          <p:cNvSpPr txBox="1"/>
          <p:nvPr/>
        </p:nvSpPr>
        <p:spPr>
          <a:xfrm>
            <a:off x="2883194" y="3045858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5DFDBA-90F7-4352-A858-021EB091D646}"/>
              </a:ext>
            </a:extLst>
          </p:cNvPr>
          <p:cNvSpPr txBox="1"/>
          <p:nvPr/>
        </p:nvSpPr>
        <p:spPr>
          <a:xfrm>
            <a:off x="3657016" y="3437479"/>
            <a:ext cx="17087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□ 아이디 기억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39E094-FF43-4E6A-A16B-02D56123F45B}"/>
              </a:ext>
            </a:extLst>
          </p:cNvPr>
          <p:cNvSpPr txBox="1"/>
          <p:nvPr/>
        </p:nvSpPr>
        <p:spPr>
          <a:xfrm>
            <a:off x="4379053" y="3844240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0462FC"/>
                </a:solidFill>
              </a:rPr>
              <a:t>회원이 </a:t>
            </a:r>
            <a:r>
              <a:rPr lang="ko-KR" altLang="en-US" sz="700" dirty="0" err="1">
                <a:solidFill>
                  <a:srgbClr val="0462FC"/>
                </a:solidFill>
              </a:rPr>
              <a:t>아니신가요</a:t>
            </a:r>
            <a:r>
              <a:rPr lang="en-US" altLang="ko-KR" sz="700" dirty="0">
                <a:solidFill>
                  <a:srgbClr val="0462FC"/>
                </a:solidFill>
              </a:rPr>
              <a:t>? </a:t>
            </a:r>
            <a:r>
              <a:rPr lang="ko-KR" altLang="en-US" sz="700" dirty="0">
                <a:solidFill>
                  <a:srgbClr val="0462FC"/>
                </a:solidFill>
              </a:rPr>
              <a:t>아이디를 잊으셨나요</a:t>
            </a:r>
            <a:r>
              <a:rPr lang="en-US" altLang="ko-KR" sz="700" dirty="0">
                <a:solidFill>
                  <a:srgbClr val="0462FC"/>
                </a:solidFill>
              </a:rPr>
              <a:t>? </a:t>
            </a:r>
            <a:r>
              <a:rPr lang="ko-KR" altLang="en-US" sz="700" dirty="0">
                <a:solidFill>
                  <a:srgbClr val="0462FC"/>
                </a:solidFill>
              </a:rPr>
              <a:t>비밀번호를 잊으셨나요</a:t>
            </a:r>
            <a:r>
              <a:rPr lang="en-US" altLang="ko-KR" sz="700" dirty="0">
                <a:solidFill>
                  <a:srgbClr val="0462FC"/>
                </a:solidFill>
              </a:rPr>
              <a:t>?</a:t>
            </a:r>
            <a:endParaRPr lang="ko-KR" altLang="en-US" sz="700" dirty="0">
              <a:solidFill>
                <a:srgbClr val="0462FC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09D2AE6-9C68-4040-87B1-140BE36320A5}"/>
              </a:ext>
            </a:extLst>
          </p:cNvPr>
          <p:cNvSpPr/>
          <p:nvPr/>
        </p:nvSpPr>
        <p:spPr>
          <a:xfrm>
            <a:off x="3405699" y="3442095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7449BB6-8A2C-4F34-BCCE-B5DB24CA8D7E}"/>
              </a:ext>
            </a:extLst>
          </p:cNvPr>
          <p:cNvSpPr/>
          <p:nvPr/>
        </p:nvSpPr>
        <p:spPr>
          <a:xfrm>
            <a:off x="3405698" y="3831888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F3BFC60-07C5-4AEA-BF35-D391D15936A4}"/>
              </a:ext>
            </a:extLst>
          </p:cNvPr>
          <p:cNvSpPr/>
          <p:nvPr/>
        </p:nvSpPr>
        <p:spPr>
          <a:xfrm>
            <a:off x="4743743" y="4030982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514C30C-EA57-4EAC-93A8-7955A792E8FD}"/>
              </a:ext>
            </a:extLst>
          </p:cNvPr>
          <p:cNvSpPr/>
          <p:nvPr/>
        </p:nvSpPr>
        <p:spPr>
          <a:xfrm>
            <a:off x="5593827" y="402846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32334CB-8CD1-4DDF-A7C5-04FE18C26071}"/>
              </a:ext>
            </a:extLst>
          </p:cNvPr>
          <p:cNvSpPr/>
          <p:nvPr/>
        </p:nvSpPr>
        <p:spPr>
          <a:xfrm>
            <a:off x="6406513" y="404468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8186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76907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아이디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아이디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62603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ACB122-A842-477F-ACCB-C77BC0258D11}"/>
              </a:ext>
            </a:extLst>
          </p:cNvPr>
          <p:cNvSpPr/>
          <p:nvPr/>
        </p:nvSpPr>
        <p:spPr>
          <a:xfrm>
            <a:off x="3745685" y="255971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NAME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  <a:endParaRPr lang="ko-KR" altLang="en-US" sz="10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59B439-8839-4406-B252-351D8B82FF56}"/>
              </a:ext>
            </a:extLst>
          </p:cNvPr>
          <p:cNvSpPr/>
          <p:nvPr/>
        </p:nvSpPr>
        <p:spPr>
          <a:xfrm>
            <a:off x="3796019" y="3535785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65962"/>
              </p:ext>
            </p:extLst>
          </p:nvPr>
        </p:nvGraphicFramePr>
        <p:xfrm>
          <a:off x="8820091" y="1243233"/>
          <a:ext cx="3294078" cy="201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이름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이름을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연락처를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모든 </a:t>
                      </a:r>
                      <a:r>
                        <a:rPr lang="ko-KR" altLang="en-US" sz="1000" dirty="0" err="1"/>
                        <a:t>필드값이</a:t>
                      </a:r>
                      <a:r>
                        <a:rPr lang="ko-KR" altLang="en-US" sz="1000" dirty="0"/>
                        <a:t> 공백 없이 입력되었을 때 확인 버튼을 클릭할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0B23B0-30D9-4B8F-8C6A-D5A8DD5969FD}"/>
              </a:ext>
            </a:extLst>
          </p:cNvPr>
          <p:cNvSpPr/>
          <p:nvPr/>
        </p:nvSpPr>
        <p:spPr>
          <a:xfrm>
            <a:off x="3745684" y="3060423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‘-’ </a:t>
            </a:r>
            <a:r>
              <a:rPr lang="ko-KR" altLang="en-US" sz="1050" dirty="0"/>
              <a:t>없이 번호만 입력해 주세요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C524A0-3AA7-4718-B299-065F3EFE366B}"/>
              </a:ext>
            </a:extLst>
          </p:cNvPr>
          <p:cNvSpPr txBox="1"/>
          <p:nvPr/>
        </p:nvSpPr>
        <p:spPr>
          <a:xfrm>
            <a:off x="2883194" y="3045858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연락처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27740A7-4F09-42FB-A117-7BB39533D57B}"/>
              </a:ext>
            </a:extLst>
          </p:cNvPr>
          <p:cNvSpPr/>
          <p:nvPr/>
        </p:nvSpPr>
        <p:spPr>
          <a:xfrm>
            <a:off x="3370456" y="358551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3011064" y="2564425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768885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56327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아이디 찾기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아이디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517145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1361650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  <a:endParaRPr lang="ko-KR" altLang="en-US" sz="1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4804274" y="280119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5979253" y="279340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66750"/>
              </p:ext>
            </p:extLst>
          </p:nvPr>
        </p:nvGraphicFramePr>
        <p:xfrm>
          <a:off x="8820091" y="1243233"/>
          <a:ext cx="3294078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로그인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찾기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비밀번호 찾기 화면으로 이동합니다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1807136" y="2554971"/>
            <a:ext cx="175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일치하는 정보가 없습니다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18AB5-C2B0-4263-8C53-CA569A389FFD}"/>
              </a:ext>
            </a:extLst>
          </p:cNvPr>
          <p:cNvSpPr txBox="1"/>
          <p:nvPr/>
        </p:nvSpPr>
        <p:spPr>
          <a:xfrm>
            <a:off x="4295164" y="2584321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0462FC"/>
                </a:solidFill>
              </a:rPr>
              <a:t>로그인 화면으로 돌아가기     비밀번호를 잊으셨나요</a:t>
            </a:r>
            <a:r>
              <a:rPr lang="en-US" altLang="ko-KR" sz="700" dirty="0">
                <a:solidFill>
                  <a:srgbClr val="0462FC"/>
                </a:solidFill>
              </a:rPr>
              <a:t>?</a:t>
            </a:r>
            <a:endParaRPr lang="ko-KR" altLang="en-US" sz="700" dirty="0">
              <a:solidFill>
                <a:srgbClr val="0462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56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23201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아이디 찾기 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아이디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49990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1361650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  <a:endParaRPr lang="ko-KR" altLang="en-US" sz="1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4804274" y="280119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5979253" y="279340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/>
        </p:nvGraphicFramePr>
        <p:xfrm>
          <a:off x="8820091" y="1243233"/>
          <a:ext cx="3294078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로그인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찾기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비밀번호 찾기 화면으로 이동합니다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1807135" y="2554971"/>
            <a:ext cx="1931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찾으시는 </a:t>
            </a:r>
            <a:r>
              <a:rPr lang="ko-KR" altLang="en-US" sz="1000" b="1"/>
              <a:t>아이디는 </a:t>
            </a:r>
            <a:r>
              <a:rPr lang="en-US" altLang="ko-KR" sz="1000" b="1" dirty="0"/>
              <a:t>000</a:t>
            </a:r>
            <a:r>
              <a:rPr lang="ko-KR" altLang="en-US" sz="1000" b="1" dirty="0"/>
              <a:t>입니다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18AB5-C2B0-4263-8C53-CA569A389FFD}"/>
              </a:ext>
            </a:extLst>
          </p:cNvPr>
          <p:cNvSpPr txBox="1"/>
          <p:nvPr/>
        </p:nvSpPr>
        <p:spPr>
          <a:xfrm>
            <a:off x="4295164" y="2584321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0462FC"/>
                </a:solidFill>
              </a:rPr>
              <a:t>로그인 화면으로 돌아가기     비밀번호를 잊으셨나요</a:t>
            </a:r>
            <a:r>
              <a:rPr lang="en-US" altLang="ko-KR" sz="700" dirty="0">
                <a:solidFill>
                  <a:srgbClr val="0462FC"/>
                </a:solidFill>
              </a:rPr>
              <a:t>?</a:t>
            </a:r>
            <a:endParaRPr lang="ko-KR" altLang="en-US" sz="700" dirty="0">
              <a:solidFill>
                <a:srgbClr val="0462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31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1148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&gt; (</a:t>
                      </a:r>
                      <a:r>
                        <a:rPr lang="ko-KR" altLang="en-US" sz="1600" dirty="0"/>
                        <a:t>아이디 찾기</a:t>
                      </a:r>
                      <a:r>
                        <a:rPr lang="en-US" altLang="ko-KR" sz="1600" dirty="0"/>
                        <a:t>) &gt; </a:t>
                      </a:r>
                      <a:r>
                        <a:rPr lang="ko-KR" altLang="en-US" sz="1600" dirty="0"/>
                        <a:t>비밀번호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48771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63136D7-75E3-4FFA-90C1-E5592CBD029A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284DCC-ACEA-4198-AE5C-40F03FDD90F1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D07EC2F9-D0A5-42D9-A459-2DB58049F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47D5881-2852-4C53-B6E4-CC819C40B9DC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928E94-C425-45B5-973D-BE6D4894B165}"/>
              </a:ext>
            </a:extLst>
          </p:cNvPr>
          <p:cNvSpPr/>
          <p:nvPr/>
        </p:nvSpPr>
        <p:spPr>
          <a:xfrm>
            <a:off x="3745685" y="3073308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NAME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A8BB5-EDC4-4176-897C-40D2A92CE936}"/>
              </a:ext>
            </a:extLst>
          </p:cNvPr>
          <p:cNvSpPr txBox="1"/>
          <p:nvPr/>
        </p:nvSpPr>
        <p:spPr>
          <a:xfrm>
            <a:off x="1807136" y="2161987"/>
            <a:ext cx="10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찾기</a:t>
            </a:r>
            <a:endParaRPr lang="ko-KR" altLang="en-US" sz="10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AEE73FA-D782-42A9-AED1-EDCB1B749B0C}"/>
              </a:ext>
            </a:extLst>
          </p:cNvPr>
          <p:cNvSpPr/>
          <p:nvPr/>
        </p:nvSpPr>
        <p:spPr>
          <a:xfrm>
            <a:off x="3745683" y="3975262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27807DE-82C5-4C48-AA3A-51159B4B4E8F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86DE33-25E0-4D02-A263-16790440AD1D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4" name="표 33">
            <a:extLst>
              <a:ext uri="{FF2B5EF4-FFF2-40B4-BE49-F238E27FC236}">
                <a16:creationId xmlns:a16="http://schemas.microsoft.com/office/drawing/2014/main" id="{6A35C1F7-1CB1-4970-AA83-22CF940B4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47576"/>
              </p:ext>
            </p:extLst>
          </p:nvPr>
        </p:nvGraphicFramePr>
        <p:xfrm>
          <a:off x="8820091" y="1243233"/>
          <a:ext cx="3294078" cy="256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아이디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아이디를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29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이름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이름을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연락처를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모든 </a:t>
                      </a:r>
                      <a:r>
                        <a:rPr lang="ko-KR" altLang="en-US" sz="1000" dirty="0" err="1"/>
                        <a:t>필드값이</a:t>
                      </a:r>
                      <a:r>
                        <a:rPr lang="ko-KR" altLang="en-US" sz="1000" dirty="0"/>
                        <a:t> 공백 없이 입력되었을 때 확인 버튼을 클릭할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2C8E12A-0E15-4DF9-B1A5-FD87C91F6DEC}"/>
              </a:ext>
            </a:extLst>
          </p:cNvPr>
          <p:cNvSpPr/>
          <p:nvPr/>
        </p:nvSpPr>
        <p:spPr>
          <a:xfrm>
            <a:off x="1763554" y="2139553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821249-5BAC-4481-B99B-78C320DC0C0B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B9867D-8896-4AD5-AE6C-E1A4411EDE7A}"/>
              </a:ext>
            </a:extLst>
          </p:cNvPr>
          <p:cNvSpPr/>
          <p:nvPr/>
        </p:nvSpPr>
        <p:spPr>
          <a:xfrm>
            <a:off x="3745684" y="3574014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‘-’ </a:t>
            </a:r>
            <a:r>
              <a:rPr lang="ko-KR" altLang="en-US" sz="1050" dirty="0"/>
              <a:t>없이 번호만 입력해 주세요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BD32C-96B4-4A09-B723-76FDD47971D2}"/>
              </a:ext>
            </a:extLst>
          </p:cNvPr>
          <p:cNvSpPr txBox="1"/>
          <p:nvPr/>
        </p:nvSpPr>
        <p:spPr>
          <a:xfrm>
            <a:off x="2868347" y="3533179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연락처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FD484A-C2D3-41FB-9445-1E81FC10B58C}"/>
              </a:ext>
            </a:extLst>
          </p:cNvPr>
          <p:cNvSpPr/>
          <p:nvPr/>
        </p:nvSpPr>
        <p:spPr>
          <a:xfrm>
            <a:off x="2567386" y="354666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AD144E-E7C7-4C40-8597-021EAF8DF9DE}"/>
              </a:ext>
            </a:extLst>
          </p:cNvPr>
          <p:cNvSpPr txBox="1"/>
          <p:nvPr/>
        </p:nvSpPr>
        <p:spPr>
          <a:xfrm>
            <a:off x="2996217" y="3051746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9DCE40-0EC5-4B14-8FB6-5F9E9AD0FE6C}"/>
              </a:ext>
            </a:extLst>
          </p:cNvPr>
          <p:cNvSpPr txBox="1"/>
          <p:nvPr/>
        </p:nvSpPr>
        <p:spPr>
          <a:xfrm>
            <a:off x="2872885" y="2587938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</a:t>
            </a:r>
            <a:endParaRPr lang="ko-KR" altLang="en-US" sz="1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B4732-ADE3-471F-851C-F3327C5094ED}"/>
              </a:ext>
            </a:extLst>
          </p:cNvPr>
          <p:cNvSpPr/>
          <p:nvPr/>
        </p:nvSpPr>
        <p:spPr>
          <a:xfrm>
            <a:off x="3745683" y="258956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ID</a:t>
            </a:r>
            <a:endParaRPr lang="ko-KR" altLang="en-US" sz="105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3AB1B08-E5DF-487E-808C-66FF781F78CE}"/>
              </a:ext>
            </a:extLst>
          </p:cNvPr>
          <p:cNvSpPr/>
          <p:nvPr/>
        </p:nvSpPr>
        <p:spPr>
          <a:xfrm>
            <a:off x="3408676" y="40249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3426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63935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&gt; (</a:t>
                      </a:r>
                      <a:r>
                        <a:rPr lang="ko-KR" altLang="en-US" sz="1600" dirty="0"/>
                        <a:t>아이디 찾기</a:t>
                      </a:r>
                      <a:r>
                        <a:rPr lang="en-US" altLang="ko-KR" sz="1600" dirty="0"/>
                        <a:t>) &gt; </a:t>
                      </a:r>
                      <a:r>
                        <a:rPr lang="ko-KR" altLang="en-US" sz="1600" dirty="0"/>
                        <a:t>비밀번호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5093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1361650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  <a:endParaRPr lang="ko-KR" altLang="en-US" sz="1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2128361" y="3052645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2932885" y="3051289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53878"/>
              </p:ext>
            </p:extLst>
          </p:nvPr>
        </p:nvGraphicFramePr>
        <p:xfrm>
          <a:off x="8820091" y="1243233"/>
          <a:ext cx="3294078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이전 비밀번호 찾기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이전 비밀번호 찾기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로그인 화면으로 이동합니다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1807136" y="2554971"/>
            <a:ext cx="175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일치하는 정보가 없습니다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18AB5-C2B0-4263-8C53-CA569A389FFD}"/>
              </a:ext>
            </a:extLst>
          </p:cNvPr>
          <p:cNvSpPr txBox="1"/>
          <p:nvPr/>
        </p:nvSpPr>
        <p:spPr>
          <a:xfrm>
            <a:off x="1890553" y="2852590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0462FC"/>
                </a:solidFill>
              </a:rPr>
              <a:t>다시 입력하기   로그인 화면으로 돌아가기</a:t>
            </a:r>
          </a:p>
        </p:txBody>
      </p:sp>
    </p:spTree>
    <p:extLst>
      <p:ext uri="{BB962C8B-B14F-4D97-AF65-F5344CB8AC3E}">
        <p14:creationId xmlns:p14="http://schemas.microsoft.com/office/powerpoint/2010/main" val="3091656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50629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 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INDEX &gt; </a:t>
                      </a:r>
                      <a:r>
                        <a:rPr lang="ko-KR" altLang="en-US" sz="1400" dirty="0"/>
                        <a:t>로그인 </a:t>
                      </a:r>
                      <a:r>
                        <a:rPr lang="en-US" altLang="ko-KR" sz="1400" dirty="0"/>
                        <a:t>&gt; (</a:t>
                      </a:r>
                      <a:r>
                        <a:rPr lang="ko-KR" altLang="en-US" sz="1400" dirty="0"/>
                        <a:t>아이디 찾기</a:t>
                      </a:r>
                      <a:r>
                        <a:rPr lang="en-US" altLang="ko-KR" sz="1400" dirty="0"/>
                        <a:t>) &gt; </a:t>
                      </a:r>
                      <a:r>
                        <a:rPr lang="ko-KR" altLang="en-US" sz="1400" dirty="0"/>
                        <a:t>비밀번호 찾기 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/>
                        <a:t>비밀번호 변경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37369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F122DA-A2EF-44B9-A78B-147A21105C5A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A5FA85-74F3-4DFE-ABCC-AC72E03EFF07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F8B3E28-8AA2-4A67-96D9-7EEFFEE86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939D1CA-FDBD-4B67-9091-24C6A8C90267}"/>
              </a:ext>
            </a:extLst>
          </p:cNvPr>
          <p:cNvSpPr/>
          <p:nvPr/>
        </p:nvSpPr>
        <p:spPr>
          <a:xfrm>
            <a:off x="1770077" y="2128170"/>
            <a:ext cx="5436066" cy="2670332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97A735-B824-4065-A5FC-ECE11C1334B5}"/>
              </a:ext>
            </a:extLst>
          </p:cNvPr>
          <p:cNvSpPr/>
          <p:nvPr/>
        </p:nvSpPr>
        <p:spPr>
          <a:xfrm>
            <a:off x="3938632" y="2876248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B8E85F-3930-42B8-B9A7-87A7F17AC3E9}"/>
              </a:ext>
            </a:extLst>
          </p:cNvPr>
          <p:cNvSpPr txBox="1"/>
          <p:nvPr/>
        </p:nvSpPr>
        <p:spPr>
          <a:xfrm>
            <a:off x="1807136" y="2161987"/>
            <a:ext cx="10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변경</a:t>
            </a:r>
            <a:endParaRPr lang="ko-KR" altLang="en-US" sz="1000" b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DB6ED2-032C-44A7-BED3-16A18BCEA010}"/>
              </a:ext>
            </a:extLst>
          </p:cNvPr>
          <p:cNvSpPr/>
          <p:nvPr/>
        </p:nvSpPr>
        <p:spPr>
          <a:xfrm>
            <a:off x="1864929" y="4257292"/>
            <a:ext cx="1129011" cy="336446"/>
          </a:xfrm>
          <a:prstGeom prst="roundRect">
            <a:avLst/>
          </a:prstGeom>
          <a:solidFill>
            <a:srgbClr val="ADC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비밀번호 변경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0648B9F-3BAE-46B3-B347-834FAE3FB5FF}"/>
              </a:ext>
            </a:extLst>
          </p:cNvPr>
          <p:cNvSpPr/>
          <p:nvPr/>
        </p:nvSpPr>
        <p:spPr>
          <a:xfrm>
            <a:off x="2450640" y="2881340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38E0AF7-85CB-4710-BC43-41FBABDCB3CE}"/>
              </a:ext>
            </a:extLst>
          </p:cNvPr>
          <p:cNvSpPr/>
          <p:nvPr/>
        </p:nvSpPr>
        <p:spPr>
          <a:xfrm>
            <a:off x="2450640" y="3380973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29" name="표 33">
            <a:extLst>
              <a:ext uri="{FF2B5EF4-FFF2-40B4-BE49-F238E27FC236}">
                <a16:creationId xmlns:a16="http://schemas.microsoft.com/office/drawing/2014/main" id="{1D07325B-3D79-404E-94A2-1E4D40678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839051"/>
              </p:ext>
            </p:extLst>
          </p:nvPr>
        </p:nvGraphicFramePr>
        <p:xfrm>
          <a:off x="8820091" y="1243233"/>
          <a:ext cx="3294078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새 비밀번호 입력과 유효성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새로운 비밀번호를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비밀번호는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자리 이상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대소문자와 숫자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사용해서 입력합니다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새 비밀번호 확인 입력과 유효성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확인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앞서 입력한 비밀번호와 똑같이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다르거나 공백일 경우 비활성화 되어 있는 비밀번호 변경 버튼이 활성 상태로 변하지 않습니다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변경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새 비밀번호와 새 비밀번호 확인의 값이 유효성 검사와 같을 경우 비밀번호 변경 버튼을 클릭하여 비밀번호를 변경할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 변경 후 변경이 성공적으로 되었다는 메시지와 함께 로그인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A4A85A9-CBBF-444C-BDEF-71E8B4B155DF}"/>
              </a:ext>
            </a:extLst>
          </p:cNvPr>
          <p:cNvSpPr/>
          <p:nvPr/>
        </p:nvSpPr>
        <p:spPr>
          <a:xfrm>
            <a:off x="1770077" y="2139553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00BDB5F-DC5C-47EC-8833-1629D7A7182C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E18FA7-CB3C-49A6-94AF-6726D5BB08B3}"/>
              </a:ext>
            </a:extLst>
          </p:cNvPr>
          <p:cNvSpPr/>
          <p:nvPr/>
        </p:nvSpPr>
        <p:spPr>
          <a:xfrm>
            <a:off x="3938631" y="3375211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96068E-9B88-43AC-B2EC-1575DF6EBEBB}"/>
              </a:ext>
            </a:extLst>
          </p:cNvPr>
          <p:cNvSpPr txBox="1"/>
          <p:nvPr/>
        </p:nvSpPr>
        <p:spPr>
          <a:xfrm>
            <a:off x="2721474" y="3360131"/>
            <a:ext cx="1210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새 비밀번호 확인</a:t>
            </a:r>
            <a:endParaRPr lang="ko-KR" altLang="en-US" sz="10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14A4EC8-5BA2-440F-9AFC-1BAF9C73E74A}"/>
              </a:ext>
            </a:extLst>
          </p:cNvPr>
          <p:cNvSpPr/>
          <p:nvPr/>
        </p:nvSpPr>
        <p:spPr>
          <a:xfrm>
            <a:off x="3238092" y="430702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CA0F9-6EE8-446D-99DF-DA113CA52695}"/>
              </a:ext>
            </a:extLst>
          </p:cNvPr>
          <p:cNvSpPr txBox="1"/>
          <p:nvPr/>
        </p:nvSpPr>
        <p:spPr>
          <a:xfrm>
            <a:off x="3011063" y="2877747"/>
            <a:ext cx="921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세 비밀번호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02F031-E278-4990-976A-8A0B88962A40}"/>
              </a:ext>
            </a:extLst>
          </p:cNvPr>
          <p:cNvSpPr txBox="1"/>
          <p:nvPr/>
        </p:nvSpPr>
        <p:spPr>
          <a:xfrm>
            <a:off x="1776599" y="2527852"/>
            <a:ext cx="2258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변경하실 비밀번호를 입력해 주세요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6992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460C50-8442-46F3-A9E6-37EB7032E3AD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Revision History</a:t>
            </a:r>
            <a:endParaRPr lang="ko-KR" altLang="en-US" sz="40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48337"/>
              </p:ext>
            </p:extLst>
          </p:nvPr>
        </p:nvGraphicFramePr>
        <p:xfrm>
          <a:off x="343989" y="961571"/>
          <a:ext cx="11504022" cy="57584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47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화면 체크인 날짜가 체크아웃 날짜보다 더 늦은 날짜를 선택 못 하게        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만일 검색 시 </a:t>
                      </a:r>
                      <a:r>
                        <a:rPr lang="ko-KR" altLang="en-US" dirty="0" err="1"/>
                        <a:t>경고창</a:t>
                      </a:r>
                      <a:r>
                        <a:rPr lang="ko-KR" altLang="en-US" dirty="0"/>
                        <a:t> 발생 후 메인 화면으로 이동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화면 인원 선택 시 태그 타입 </a:t>
                      </a:r>
                      <a:r>
                        <a:rPr lang="en-US" altLang="ko-KR" dirty="0"/>
                        <a:t>Number</a:t>
                      </a:r>
                      <a:r>
                        <a:rPr lang="ko-KR" altLang="en-US" dirty="0"/>
                        <a:t>로 수정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명부터 </a:t>
                      </a:r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명까지 제한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로그인이 필요할 때 로그인을 해야 한다는 메시지 </a:t>
                      </a:r>
                      <a:r>
                        <a:rPr lang="ko-KR" altLang="en-US" dirty="0" err="1"/>
                        <a:t>경고창</a:t>
                      </a:r>
                      <a:r>
                        <a:rPr lang="ko-KR" altLang="en-US" dirty="0"/>
                        <a:t> 출력 후 로그인 </a:t>
                      </a:r>
                      <a:r>
                        <a:rPr lang="ko-KR" altLang="en-US" dirty="0" err="1"/>
                        <a:t>페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이지로 이동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로그인 페이지에서 비밀번호 찾기 링크 위치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회원가입 이메일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연락처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생년월일 유효성 검사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비밀번호 변경 시 변경이 완료되었으면 완료 메시지 화면에 출력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개인정보 관리 유효성 검사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-DB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 err="1"/>
                        <a:t>sukbak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숙박</a:t>
                      </a:r>
                      <a:r>
                        <a:rPr lang="en-US" altLang="ko-KR" dirty="0"/>
                        <a:t>), restaurant(</a:t>
                      </a:r>
                      <a:r>
                        <a:rPr lang="ko-KR" altLang="en-US" dirty="0"/>
                        <a:t>음식점</a:t>
                      </a:r>
                      <a:r>
                        <a:rPr lang="en-US" altLang="ko-KR" dirty="0"/>
                        <a:t>), spot(</a:t>
                      </a:r>
                      <a:r>
                        <a:rPr lang="ko-KR" altLang="en-US" dirty="0" err="1"/>
                        <a:t>즐길거리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테이블 생성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컬럼은 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개이고 각각 이름은 </a:t>
                      </a:r>
                      <a:r>
                        <a:rPr lang="en-US" altLang="ko-KR" dirty="0"/>
                        <a:t>title(</a:t>
                      </a:r>
                      <a:r>
                        <a:rPr lang="ko-KR" altLang="en-US" dirty="0"/>
                        <a:t>업소 명</a:t>
                      </a:r>
                      <a:r>
                        <a:rPr lang="en-US" altLang="ko-KR" dirty="0"/>
                        <a:t>), address(</a:t>
                      </a:r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), </a:t>
                      </a:r>
                      <a:r>
                        <a:rPr lang="en-US" altLang="ko-KR" dirty="0" err="1"/>
                        <a:t>telno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전화번호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후 화면에서 카카오 지도 </a:t>
                      </a:r>
                      <a:r>
                        <a:rPr lang="en-US" altLang="ko-KR" dirty="0" err="1"/>
                        <a:t>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넣기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후 화면에서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처음 </a:t>
                      </a:r>
                      <a:r>
                        <a:rPr lang="en-US" altLang="ko-KR" dirty="0"/>
                        <a:t>| </a:t>
                      </a:r>
                      <a:r>
                        <a:rPr lang="ko-KR" altLang="en-US" dirty="0"/>
                        <a:t>이전 </a:t>
                      </a:r>
                      <a:r>
                        <a:rPr lang="en-US" altLang="ko-KR" dirty="0"/>
                        <a:t>| </a:t>
                      </a:r>
                      <a:r>
                        <a:rPr lang="ko-KR" altLang="en-US" dirty="0"/>
                        <a:t>다음 </a:t>
                      </a:r>
                      <a:r>
                        <a:rPr lang="en-US" altLang="ko-KR" dirty="0"/>
                        <a:t>| </a:t>
                      </a:r>
                      <a:r>
                        <a:rPr lang="ko-KR" altLang="en-US" dirty="0"/>
                        <a:t>끝</a:t>
                      </a:r>
                      <a:r>
                        <a:rPr lang="en-US" altLang="ko-KR" dirty="0"/>
                        <a:t>‘ </a:t>
                      </a:r>
                      <a:r>
                        <a:rPr lang="ko-KR" altLang="en-US" dirty="0"/>
                        <a:t>형태로 </a:t>
                      </a:r>
                      <a:r>
                        <a:rPr lang="ko-KR" altLang="en-US" dirty="0" err="1"/>
                        <a:t>페이징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2022-03-26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9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14275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개인정보 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75519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751D4FA-839B-4968-8641-1FA7FA3BFC1D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B67C0-F01A-4A66-B93B-293B350E51F3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81B6B0B-6C3F-490D-8B2D-83B07418C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BFEDBD-F98C-4E57-8A83-7829150578C3}"/>
              </a:ext>
            </a:extLst>
          </p:cNvPr>
          <p:cNvSpPr/>
          <p:nvPr/>
        </p:nvSpPr>
        <p:spPr>
          <a:xfrm>
            <a:off x="1333849" y="2128170"/>
            <a:ext cx="6686026" cy="941576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98A2E7-0461-4F88-A9BD-A4412FBD0513}"/>
              </a:ext>
            </a:extLst>
          </p:cNvPr>
          <p:cNvSpPr/>
          <p:nvPr/>
        </p:nvSpPr>
        <p:spPr>
          <a:xfrm>
            <a:off x="4311941" y="2421310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F5EDA-4DCC-4012-BA44-E5ECA1293ADD}"/>
              </a:ext>
            </a:extLst>
          </p:cNvPr>
          <p:cNvSpPr txBox="1"/>
          <p:nvPr/>
        </p:nvSpPr>
        <p:spPr>
          <a:xfrm>
            <a:off x="1333849" y="2158683"/>
            <a:ext cx="101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682A6F-0351-4B80-97CA-7F18AB074CE8}"/>
              </a:ext>
            </a:extLst>
          </p:cNvPr>
          <p:cNvSpPr/>
          <p:nvPr/>
        </p:nvSpPr>
        <p:spPr>
          <a:xfrm>
            <a:off x="7156983" y="2371581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DADDAF-4476-4F80-8718-5EC2AB3506BA}"/>
              </a:ext>
            </a:extLst>
          </p:cNvPr>
          <p:cNvSpPr/>
          <p:nvPr/>
        </p:nvSpPr>
        <p:spPr>
          <a:xfrm>
            <a:off x="2936855" y="2411447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graphicFrame>
        <p:nvGraphicFramePr>
          <p:cNvPr id="14" name="표 33">
            <a:extLst>
              <a:ext uri="{FF2B5EF4-FFF2-40B4-BE49-F238E27FC236}">
                <a16:creationId xmlns:a16="http://schemas.microsoft.com/office/drawing/2014/main" id="{5E41F617-6D3D-4FAF-8D0C-D7F662B6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34909"/>
              </p:ext>
            </p:extLst>
          </p:nvPr>
        </p:nvGraphicFramePr>
        <p:xfrm>
          <a:off x="8820091" y="1243233"/>
          <a:ext cx="3294078" cy="232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현재 비밀번호 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현재 사용자의 비밀번호를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연락처를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 확인 </a:t>
                      </a:r>
                      <a:r>
                        <a:rPr lang="ko-KR" altLang="en-US" sz="1000" dirty="0" err="1"/>
                        <a:t>필드값이</a:t>
                      </a:r>
                      <a:r>
                        <a:rPr lang="ko-KR" altLang="en-US" sz="1000" dirty="0"/>
                        <a:t> 공백 없이 입력되었을 때 확인 버튼을 클릭할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비밀번호가 맞으면 개인정보 관리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76A4BA-17DF-473E-ABC6-0990F139F004}"/>
              </a:ext>
            </a:extLst>
          </p:cNvPr>
          <p:cNvSpPr/>
          <p:nvPr/>
        </p:nvSpPr>
        <p:spPr>
          <a:xfrm>
            <a:off x="1333849" y="2128170"/>
            <a:ext cx="1505361" cy="941576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C17FCD-658A-4738-B471-DB86797538B8}"/>
              </a:ext>
            </a:extLst>
          </p:cNvPr>
          <p:cNvCxnSpPr>
            <a:cxnSpLocks/>
          </p:cNvCxnSpPr>
          <p:nvPr/>
        </p:nvCxnSpPr>
        <p:spPr>
          <a:xfrm>
            <a:off x="2405311" y="2404904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DAF75D9-79A5-437D-A576-CE0CB8DE2B6B}"/>
              </a:ext>
            </a:extLst>
          </p:cNvPr>
          <p:cNvSpPr/>
          <p:nvPr/>
        </p:nvSpPr>
        <p:spPr>
          <a:xfrm>
            <a:off x="7753872" y="242131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56A590-E456-4BA9-B8D8-83B847300176}"/>
              </a:ext>
            </a:extLst>
          </p:cNvPr>
          <p:cNvSpPr txBox="1"/>
          <p:nvPr/>
        </p:nvSpPr>
        <p:spPr>
          <a:xfrm>
            <a:off x="3280973" y="2416694"/>
            <a:ext cx="1030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확인</a:t>
            </a:r>
          </a:p>
        </p:txBody>
      </p:sp>
    </p:spTree>
    <p:extLst>
      <p:ext uri="{BB962C8B-B14F-4D97-AF65-F5344CB8AC3E}">
        <p14:creationId xmlns:p14="http://schemas.microsoft.com/office/powerpoint/2010/main" val="1006973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77231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확인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개인정보 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40959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751D4FA-839B-4968-8641-1FA7FA3BFC1D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B67C0-F01A-4A66-B93B-293B350E51F3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81B6B0B-6C3F-490D-8B2D-83B07418C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BFEDBD-F98C-4E57-8A83-7829150578C3}"/>
              </a:ext>
            </a:extLst>
          </p:cNvPr>
          <p:cNvSpPr/>
          <p:nvPr/>
        </p:nvSpPr>
        <p:spPr>
          <a:xfrm>
            <a:off x="1333849" y="2128170"/>
            <a:ext cx="6686026" cy="941576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98A2E7-0461-4F88-A9BD-A4412FBD0513}"/>
              </a:ext>
            </a:extLst>
          </p:cNvPr>
          <p:cNvSpPr/>
          <p:nvPr/>
        </p:nvSpPr>
        <p:spPr>
          <a:xfrm>
            <a:off x="4311941" y="2421310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F5EDA-4DCC-4012-BA44-E5ECA1293ADD}"/>
              </a:ext>
            </a:extLst>
          </p:cNvPr>
          <p:cNvSpPr txBox="1"/>
          <p:nvPr/>
        </p:nvSpPr>
        <p:spPr>
          <a:xfrm>
            <a:off x="1333849" y="2158683"/>
            <a:ext cx="101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682A6F-0351-4B80-97CA-7F18AB074CE8}"/>
              </a:ext>
            </a:extLst>
          </p:cNvPr>
          <p:cNvSpPr/>
          <p:nvPr/>
        </p:nvSpPr>
        <p:spPr>
          <a:xfrm>
            <a:off x="7156983" y="2371581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DADDAF-4476-4F80-8718-5EC2AB3506BA}"/>
              </a:ext>
            </a:extLst>
          </p:cNvPr>
          <p:cNvSpPr/>
          <p:nvPr/>
        </p:nvSpPr>
        <p:spPr>
          <a:xfrm>
            <a:off x="4801767" y="2814180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graphicFrame>
        <p:nvGraphicFramePr>
          <p:cNvPr id="14" name="표 33">
            <a:extLst>
              <a:ext uri="{FF2B5EF4-FFF2-40B4-BE49-F238E27FC236}">
                <a16:creationId xmlns:a16="http://schemas.microsoft.com/office/drawing/2014/main" id="{5E41F617-6D3D-4FAF-8D0C-D7F662B6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43968"/>
              </p:ext>
            </p:extLst>
          </p:nvPr>
        </p:nvGraphicFramePr>
        <p:xfrm>
          <a:off x="8820091" y="1243233"/>
          <a:ext cx="3294078" cy="91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현재 비밀번호 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비밀번호가 틀려 다시 입력하는 메시지를 출력합니다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76A4BA-17DF-473E-ABC6-0990F139F004}"/>
              </a:ext>
            </a:extLst>
          </p:cNvPr>
          <p:cNvSpPr/>
          <p:nvPr/>
        </p:nvSpPr>
        <p:spPr>
          <a:xfrm>
            <a:off x="1333849" y="2128170"/>
            <a:ext cx="1505361" cy="941576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C17FCD-658A-4738-B471-DB86797538B8}"/>
              </a:ext>
            </a:extLst>
          </p:cNvPr>
          <p:cNvCxnSpPr>
            <a:cxnSpLocks/>
          </p:cNvCxnSpPr>
          <p:nvPr/>
        </p:nvCxnSpPr>
        <p:spPr>
          <a:xfrm>
            <a:off x="2405311" y="2404904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56A590-E456-4BA9-B8D8-83B847300176}"/>
              </a:ext>
            </a:extLst>
          </p:cNvPr>
          <p:cNvSpPr txBox="1"/>
          <p:nvPr/>
        </p:nvSpPr>
        <p:spPr>
          <a:xfrm>
            <a:off x="3280973" y="2416694"/>
            <a:ext cx="1030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E19FE-FBFA-44CA-AB20-24BE2324CF7C}"/>
              </a:ext>
            </a:extLst>
          </p:cNvPr>
          <p:cNvSpPr txBox="1"/>
          <p:nvPr/>
        </p:nvSpPr>
        <p:spPr>
          <a:xfrm>
            <a:off x="2796277" y="2797775"/>
            <a:ext cx="2077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1" dirty="0"/>
              <a:t>비밀번호를 다시 입력해 주세요</a:t>
            </a:r>
            <a:r>
              <a:rPr lang="en-US" altLang="ko-KR" sz="1000" b="1" i="1" dirty="0"/>
              <a:t>.</a:t>
            </a:r>
            <a:endParaRPr lang="ko-KR" alt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4038129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94710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개인정보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개인정보 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개인정보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54975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DEB2A36-147F-44CA-9891-2FDB08DE82AD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64D416-8600-411D-8550-47B01A6FE2CE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3C59C80-E230-4684-ACA3-BD26885E1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56DF2EC-1B6D-4196-A4A9-56AA63D080B9}"/>
              </a:ext>
            </a:extLst>
          </p:cNvPr>
          <p:cNvSpPr/>
          <p:nvPr/>
        </p:nvSpPr>
        <p:spPr>
          <a:xfrm>
            <a:off x="1367404" y="2128169"/>
            <a:ext cx="6459523" cy="3769291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A2BE93-EF87-4C32-9010-F68A9744BF53}"/>
              </a:ext>
            </a:extLst>
          </p:cNvPr>
          <p:cNvSpPr/>
          <p:nvPr/>
        </p:nvSpPr>
        <p:spPr>
          <a:xfrm>
            <a:off x="4492405" y="2389415"/>
            <a:ext cx="2785145" cy="236988"/>
          </a:xfrm>
          <a:prstGeom prst="rect">
            <a:avLst/>
          </a:prstGeom>
          <a:solidFill>
            <a:schemeClr val="bg2"/>
          </a:solidFill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000(</a:t>
            </a:r>
            <a:r>
              <a:rPr lang="ko-KR" altLang="en-US" sz="1050" dirty="0"/>
              <a:t>사용자 </a:t>
            </a:r>
            <a:r>
              <a:rPr lang="ko-KR" altLang="en-US" sz="1050" dirty="0" err="1"/>
              <a:t>아아디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03A32-2A14-407A-9DFB-629D9709B36E}"/>
              </a:ext>
            </a:extLst>
          </p:cNvPr>
          <p:cNvSpPr txBox="1"/>
          <p:nvPr/>
        </p:nvSpPr>
        <p:spPr>
          <a:xfrm>
            <a:off x="1367405" y="2143614"/>
            <a:ext cx="71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개인정보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FA049-5EF6-4EA1-A39E-16015C9CD5D3}"/>
              </a:ext>
            </a:extLst>
          </p:cNvPr>
          <p:cNvSpPr txBox="1"/>
          <p:nvPr/>
        </p:nvSpPr>
        <p:spPr>
          <a:xfrm>
            <a:off x="3739960" y="239318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아이디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05C0DF-9167-4180-BBBB-714A454604C1}"/>
              </a:ext>
            </a:extLst>
          </p:cNvPr>
          <p:cNvSpPr/>
          <p:nvPr/>
        </p:nvSpPr>
        <p:spPr>
          <a:xfrm>
            <a:off x="4492404" y="5502827"/>
            <a:ext cx="753379" cy="33644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회원탈퇴</a:t>
            </a:r>
            <a:endParaRPr lang="ko-KR" altLang="en-US" sz="105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F872BD7-8930-45B7-B380-FE8248FBC921}"/>
              </a:ext>
            </a:extLst>
          </p:cNvPr>
          <p:cNvSpPr/>
          <p:nvPr/>
        </p:nvSpPr>
        <p:spPr>
          <a:xfrm>
            <a:off x="3305020" y="2398740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DC9ECCE-C0CA-4001-93A4-545A3652B2DC}"/>
              </a:ext>
            </a:extLst>
          </p:cNvPr>
          <p:cNvSpPr/>
          <p:nvPr/>
        </p:nvSpPr>
        <p:spPr>
          <a:xfrm>
            <a:off x="3305025" y="277594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AABD0F7-AE70-4785-B10F-9F814EF881F5}"/>
              </a:ext>
            </a:extLst>
          </p:cNvPr>
          <p:cNvSpPr/>
          <p:nvPr/>
        </p:nvSpPr>
        <p:spPr>
          <a:xfrm>
            <a:off x="3309370" y="3409385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0190840-2E6B-48EC-A003-7D2085D68947}"/>
              </a:ext>
            </a:extLst>
          </p:cNvPr>
          <p:cNvSpPr/>
          <p:nvPr/>
        </p:nvSpPr>
        <p:spPr>
          <a:xfrm>
            <a:off x="3301525" y="378378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76B8E5F-F040-4DC7-9AFB-072A6568153A}"/>
              </a:ext>
            </a:extLst>
          </p:cNvPr>
          <p:cNvSpPr/>
          <p:nvPr/>
        </p:nvSpPr>
        <p:spPr>
          <a:xfrm>
            <a:off x="3301525" y="4176802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graphicFrame>
        <p:nvGraphicFramePr>
          <p:cNvPr id="18" name="표 33">
            <a:extLst>
              <a:ext uri="{FF2B5EF4-FFF2-40B4-BE49-F238E27FC236}">
                <a16:creationId xmlns:a16="http://schemas.microsoft.com/office/drawing/2014/main" id="{90F5E0F8-6A41-46D5-83F6-7EAC06310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33596"/>
              </p:ext>
            </p:extLst>
          </p:nvPr>
        </p:nvGraphicFramePr>
        <p:xfrm>
          <a:off x="8820091" y="1211789"/>
          <a:ext cx="3294078" cy="528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아이디는 비활성화 상태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아이디는 변경할 수 없으므로 비활성화 상태로 바뀝니다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비밀번호 유효성 검사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비밀번호는 </a:t>
                      </a:r>
                      <a:r>
                        <a:rPr lang="en-US" altLang="ko-KR" sz="800" dirty="0"/>
                        <a:t>8</a:t>
                      </a:r>
                      <a:r>
                        <a:rPr lang="ko-KR" altLang="en-US" sz="800" dirty="0"/>
                        <a:t>자리 이상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대소문자와 숫자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사용해서 입력합니다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비밀번호를 사용하려면 현재 상태에서 바꾸지 않거나 기존 비밀번호를 입력합니다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비밀번호 확인 유효성 검사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앞서 입력한 비밀번호화 똑같이 입력합니다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틀리게 입력하면 </a:t>
                      </a:r>
                      <a:r>
                        <a:rPr lang="ko-KR" altLang="en-US" sz="800" dirty="0" err="1"/>
                        <a:t>경고창</a:t>
                      </a:r>
                      <a:r>
                        <a:rPr lang="ko-KR" altLang="en-US" sz="800" dirty="0"/>
                        <a:t> 발생합니다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공백으로 두면 안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이메일 유효성과 중복 검사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이메일은 </a:t>
                      </a:r>
                      <a:r>
                        <a:rPr lang="en-US" altLang="ko-KR" sz="800" dirty="0">
                          <a:hlinkClick r:id="rId4"/>
                        </a:rPr>
                        <a:t>***@***.(com,net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등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형태로 입력합니다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중복된 이메일은 사용할 수 없습니다</a:t>
                      </a:r>
                      <a:r>
                        <a:rPr lang="en-US" altLang="ko-KR" sz="800" dirty="0"/>
                        <a:t>.(</a:t>
                      </a:r>
                      <a:r>
                        <a:rPr lang="ko-KR" altLang="en-US" sz="800" dirty="0"/>
                        <a:t>단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기존 이메일은 중복되어도 사용이 가능합니다</a:t>
                      </a:r>
                      <a:r>
                        <a:rPr lang="en-US" altLang="ko-KR" sz="800" dirty="0"/>
                        <a:t>.)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공백으로 두면 안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연락처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연락처는 </a:t>
                      </a:r>
                      <a:r>
                        <a:rPr lang="en-US" altLang="ko-KR" sz="800" dirty="0"/>
                        <a:t>‘-’ </a:t>
                      </a:r>
                      <a:r>
                        <a:rPr lang="ko-KR" altLang="en-US" sz="800" dirty="0"/>
                        <a:t>없이 </a:t>
                      </a:r>
                      <a:r>
                        <a:rPr lang="en-US" altLang="ko-KR" sz="800" dirty="0"/>
                        <a:t>‘010’</a:t>
                      </a:r>
                      <a:r>
                        <a:rPr lang="ko-KR" altLang="en-US" sz="800" dirty="0"/>
                        <a:t>을 시작으로 숫자 </a:t>
                      </a:r>
                      <a:r>
                        <a:rPr lang="en-US" altLang="ko-KR" sz="800" dirty="0"/>
                        <a:t>11</a:t>
                      </a:r>
                      <a:r>
                        <a:rPr lang="ko-KR" altLang="en-US" sz="800" dirty="0"/>
                        <a:t>자리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입력합니다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중복된 연락처는 사용할 수 없습니다</a:t>
                      </a:r>
                      <a:r>
                        <a:rPr lang="en-US" altLang="ko-KR" sz="800" dirty="0"/>
                        <a:t>.(</a:t>
                      </a:r>
                      <a:r>
                        <a:rPr lang="ko-KR" altLang="en-US" sz="800" dirty="0"/>
                        <a:t>단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기존 연락처는 중복되어도 사용이 가능합니다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공백으로 두면 안 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생년월일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생년월일은 숫자로 </a:t>
                      </a:r>
                      <a:r>
                        <a:rPr lang="en-US" altLang="ko-KR" sz="800" dirty="0"/>
                        <a:t>8</a:t>
                      </a:r>
                      <a:r>
                        <a:rPr lang="ko-KR" altLang="en-US" sz="800" dirty="0"/>
                        <a:t>자리 입력합니다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공백으로 두면 안 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6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확인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모든 </a:t>
                      </a:r>
                      <a:r>
                        <a:rPr lang="ko-KR" altLang="en-US" sz="800" dirty="0" err="1"/>
                        <a:t>필드값이</a:t>
                      </a:r>
                      <a:r>
                        <a:rPr lang="ko-KR" altLang="en-US" sz="800" dirty="0"/>
                        <a:t> 유효성과 중복 검사를 통과했을 때 확인을 눌러 회원가입을 할 수 있습니다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7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회원탈퇴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회원탈퇴 버튼을 </a:t>
                      </a:r>
                      <a:r>
                        <a:rPr lang="ko-KR" altLang="en-US" sz="800" dirty="0" err="1"/>
                        <a:t>클리갛면</a:t>
                      </a:r>
                      <a:r>
                        <a:rPr lang="ko-KR" altLang="en-US" sz="800" dirty="0"/>
                        <a:t> 다시 한번 회원을 탈퇴할 거냐고 물어봅니다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-’</a:t>
                      </a:r>
                      <a:r>
                        <a:rPr lang="ko-KR" altLang="en-US" sz="800" dirty="0"/>
                        <a:t>예</a:t>
                      </a:r>
                      <a:r>
                        <a:rPr lang="en-US" altLang="ko-KR" sz="800" dirty="0"/>
                        <a:t>＇</a:t>
                      </a:r>
                      <a:r>
                        <a:rPr lang="ko-KR" altLang="en-US" sz="800" dirty="0"/>
                        <a:t>를 클릭하면 회원탈퇴가 되고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 err="1"/>
                        <a:t>아니오</a:t>
                      </a:r>
                      <a:r>
                        <a:rPr lang="en-US" altLang="ko-KR" sz="800" dirty="0"/>
                        <a:t>＇</a:t>
                      </a:r>
                      <a:r>
                        <a:rPr lang="ko-KR" altLang="en-US" sz="800" dirty="0"/>
                        <a:t>를 클릭하면 회원탈퇴가 되지 않습니다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10052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17E05E9-AC79-4B7B-9F3D-F4C31208599C}"/>
              </a:ext>
            </a:extLst>
          </p:cNvPr>
          <p:cNvSpPr/>
          <p:nvPr/>
        </p:nvSpPr>
        <p:spPr>
          <a:xfrm>
            <a:off x="1380452" y="2118482"/>
            <a:ext cx="1505361" cy="3769291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9F8BCC3-DB02-4C5D-ACCA-0D552ED933FE}"/>
              </a:ext>
            </a:extLst>
          </p:cNvPr>
          <p:cNvCxnSpPr>
            <a:cxnSpLocks/>
          </p:cNvCxnSpPr>
          <p:nvPr/>
        </p:nvCxnSpPr>
        <p:spPr>
          <a:xfrm flipH="1">
            <a:off x="699549" y="2415415"/>
            <a:ext cx="1077051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EE06C9-6DBB-45F7-9E9A-FABF5D26578F}"/>
              </a:ext>
            </a:extLst>
          </p:cNvPr>
          <p:cNvSpPr/>
          <p:nvPr/>
        </p:nvSpPr>
        <p:spPr>
          <a:xfrm>
            <a:off x="4492409" y="278127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5F84C-ABDB-4132-BF4A-4F5795E85476}"/>
              </a:ext>
            </a:extLst>
          </p:cNvPr>
          <p:cNvSpPr/>
          <p:nvPr/>
        </p:nvSpPr>
        <p:spPr>
          <a:xfrm>
            <a:off x="4492407" y="3400549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홍길동</a:t>
            </a:r>
            <a:r>
              <a:rPr lang="en-US" altLang="ko-KR" sz="1050" dirty="0"/>
              <a:t>(</a:t>
            </a:r>
            <a:r>
              <a:rPr lang="ko-KR" altLang="en-US" sz="1050" dirty="0"/>
              <a:t>사용자 이름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95D44D-D888-48F7-96A0-A873C86E0519}"/>
              </a:ext>
            </a:extLst>
          </p:cNvPr>
          <p:cNvSpPr/>
          <p:nvPr/>
        </p:nvSpPr>
        <p:spPr>
          <a:xfrm>
            <a:off x="4500796" y="375313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>
                <a:hlinkClick r:id="rId5"/>
              </a:rPr>
              <a:t>aaa@aaa.com</a:t>
            </a:r>
            <a:r>
              <a:rPr lang="en-US" altLang="ko-KR" sz="1050" dirty="0"/>
              <a:t>(</a:t>
            </a:r>
            <a:r>
              <a:rPr lang="ko-KR" altLang="en-US" sz="1050" dirty="0"/>
              <a:t>사용자 이메일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691B41-492C-4751-B1FB-2D1F0CE6E848}"/>
              </a:ext>
            </a:extLst>
          </p:cNvPr>
          <p:cNvSpPr/>
          <p:nvPr/>
        </p:nvSpPr>
        <p:spPr>
          <a:xfrm>
            <a:off x="4492406" y="417680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01011111111(</a:t>
            </a:r>
            <a:r>
              <a:rPr lang="ko-KR" altLang="en-US" sz="1050" dirty="0"/>
              <a:t>사용자 연락처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D8F52D-C231-4042-9ADA-68DAC37EFCD1}"/>
              </a:ext>
            </a:extLst>
          </p:cNvPr>
          <p:cNvSpPr/>
          <p:nvPr/>
        </p:nvSpPr>
        <p:spPr>
          <a:xfrm>
            <a:off x="4492405" y="465954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19990815(</a:t>
            </a:r>
            <a:r>
              <a:rPr lang="ko-KR" altLang="en-US" sz="1050" dirty="0"/>
              <a:t>사용자 생년월일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26923D-2CCD-4EFA-BB7A-3A3953C03EC8}"/>
              </a:ext>
            </a:extLst>
          </p:cNvPr>
          <p:cNvSpPr txBox="1"/>
          <p:nvPr/>
        </p:nvSpPr>
        <p:spPr>
          <a:xfrm>
            <a:off x="3741591" y="2748351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3579A2-9EAF-48FB-897E-6AD418CF9CAC}"/>
              </a:ext>
            </a:extLst>
          </p:cNvPr>
          <p:cNvSpPr txBox="1"/>
          <p:nvPr/>
        </p:nvSpPr>
        <p:spPr>
          <a:xfrm>
            <a:off x="3739965" y="3395932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FEF3A9-9FF2-414A-B1EE-2E030A20B7C8}"/>
              </a:ext>
            </a:extLst>
          </p:cNvPr>
          <p:cNvSpPr txBox="1"/>
          <p:nvPr/>
        </p:nvSpPr>
        <p:spPr>
          <a:xfrm>
            <a:off x="3733202" y="3782926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이메일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2ACA92-BF41-4124-8461-F7D8E1D44855}"/>
              </a:ext>
            </a:extLst>
          </p:cNvPr>
          <p:cNvSpPr txBox="1"/>
          <p:nvPr/>
        </p:nvSpPr>
        <p:spPr>
          <a:xfrm>
            <a:off x="3733202" y="418663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연락처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737B45-872E-41C5-A1E2-8B92A2772DA1}"/>
              </a:ext>
            </a:extLst>
          </p:cNvPr>
          <p:cNvSpPr txBox="1"/>
          <p:nvPr/>
        </p:nvSpPr>
        <p:spPr>
          <a:xfrm>
            <a:off x="3739965" y="4627471"/>
            <a:ext cx="7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생년월일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F5E99E6-1655-40DE-8C00-B7B47D85A15D}"/>
              </a:ext>
            </a:extLst>
          </p:cNvPr>
          <p:cNvSpPr/>
          <p:nvPr/>
        </p:nvSpPr>
        <p:spPr>
          <a:xfrm>
            <a:off x="3313525" y="463208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D63F864-DEED-4E62-80F2-753B10480A37}"/>
              </a:ext>
            </a:extLst>
          </p:cNvPr>
          <p:cNvSpPr/>
          <p:nvPr/>
        </p:nvSpPr>
        <p:spPr>
          <a:xfrm>
            <a:off x="4143898" y="5148588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endParaRPr lang="ko-KR" altLang="en-US" sz="14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C482283-26CC-43FC-82D7-D46E14AB8406}"/>
              </a:ext>
            </a:extLst>
          </p:cNvPr>
          <p:cNvSpPr/>
          <p:nvPr/>
        </p:nvSpPr>
        <p:spPr>
          <a:xfrm>
            <a:off x="4492405" y="5151708"/>
            <a:ext cx="494960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2434A72-FF2A-4300-8DB9-548A93320494}"/>
              </a:ext>
            </a:extLst>
          </p:cNvPr>
          <p:cNvSpPr/>
          <p:nvPr/>
        </p:nvSpPr>
        <p:spPr>
          <a:xfrm>
            <a:off x="4143898" y="553316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217358-E286-4521-AF3D-EAAFFB366C46}"/>
              </a:ext>
            </a:extLst>
          </p:cNvPr>
          <p:cNvSpPr txBox="1"/>
          <p:nvPr/>
        </p:nvSpPr>
        <p:spPr>
          <a:xfrm>
            <a:off x="4451281" y="2648082"/>
            <a:ext cx="7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……..</a:t>
            </a:r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270B67D-B922-47BF-86BF-3AE0A118C862}"/>
              </a:ext>
            </a:extLst>
          </p:cNvPr>
          <p:cNvSpPr/>
          <p:nvPr/>
        </p:nvSpPr>
        <p:spPr>
          <a:xfrm>
            <a:off x="3313412" y="307087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18D27B-7CE9-4B44-8A7A-26155D95F687}"/>
              </a:ext>
            </a:extLst>
          </p:cNvPr>
          <p:cNvSpPr/>
          <p:nvPr/>
        </p:nvSpPr>
        <p:spPr>
          <a:xfrm>
            <a:off x="4500796" y="307620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F2EA46-4F95-4990-BDE0-6311FF189AB1}"/>
              </a:ext>
            </a:extLst>
          </p:cNvPr>
          <p:cNvSpPr txBox="1"/>
          <p:nvPr/>
        </p:nvSpPr>
        <p:spPr>
          <a:xfrm>
            <a:off x="3522581" y="3043340"/>
            <a:ext cx="103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확인</a:t>
            </a:r>
            <a:endParaRPr lang="ko-KR" altLang="en-US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3977EB-500A-4966-9C59-1F3B0E77822F}"/>
              </a:ext>
            </a:extLst>
          </p:cNvPr>
          <p:cNvSpPr txBox="1"/>
          <p:nvPr/>
        </p:nvSpPr>
        <p:spPr>
          <a:xfrm>
            <a:off x="4437306" y="2951230"/>
            <a:ext cx="7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358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581796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도움말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모든 화면</a:t>
                      </a:r>
                      <a:r>
                        <a:rPr lang="en-US" altLang="ko-KR" sz="1600" dirty="0"/>
                        <a:t> &gt; </a:t>
                      </a:r>
                      <a:r>
                        <a:rPr lang="ko-KR" altLang="en-US" sz="1600" dirty="0"/>
                        <a:t>도움말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3657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6956280-A0A6-4AB3-8488-5DB9E5E7A975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516618-B58B-4355-92ED-31B4485D2571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C924672-3845-4316-A0E6-0DC34817A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13B41B1-A733-4BF5-89C6-98EC97549CE7}"/>
              </a:ext>
            </a:extLst>
          </p:cNvPr>
          <p:cNvSpPr/>
          <p:nvPr/>
        </p:nvSpPr>
        <p:spPr>
          <a:xfrm>
            <a:off x="536895" y="1987062"/>
            <a:ext cx="2860646" cy="276325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1C4A2-9EED-4A33-A3A2-89441BE27E68}"/>
              </a:ext>
            </a:extLst>
          </p:cNvPr>
          <p:cNvSpPr txBox="1"/>
          <p:nvPr/>
        </p:nvSpPr>
        <p:spPr>
          <a:xfrm>
            <a:off x="536895" y="1974862"/>
            <a:ext cx="286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제주도의 특색 있는 숙소를 </a:t>
            </a:r>
            <a:endParaRPr lang="en-US" altLang="ko-KR" sz="1600" dirty="0"/>
          </a:p>
          <a:p>
            <a:r>
              <a:rPr lang="ko-KR" altLang="en-US" sz="1600" dirty="0"/>
              <a:t>예약하세요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261EFD-BFAC-403A-A425-BE6BB055FDFF}"/>
              </a:ext>
            </a:extLst>
          </p:cNvPr>
          <p:cNvSpPr/>
          <p:nvPr/>
        </p:nvSpPr>
        <p:spPr>
          <a:xfrm>
            <a:off x="738230" y="2992773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모든 위치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A88313-73CF-4E6B-BBCC-C8F2C5B84B19}"/>
              </a:ext>
            </a:extLst>
          </p:cNvPr>
          <p:cNvSpPr/>
          <p:nvPr/>
        </p:nvSpPr>
        <p:spPr>
          <a:xfrm>
            <a:off x="738230" y="3509799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연도</a:t>
            </a:r>
            <a:r>
              <a:rPr lang="en-US" altLang="ko-KR" sz="1050" dirty="0"/>
              <a:t>-</a:t>
            </a:r>
            <a:r>
              <a:rPr lang="ko-KR" altLang="en-US" sz="1050" dirty="0"/>
              <a:t>월</a:t>
            </a:r>
            <a:r>
              <a:rPr lang="en-US" altLang="ko-KR" sz="1050" dirty="0"/>
              <a:t>-</a:t>
            </a:r>
            <a:r>
              <a:rPr lang="ko-KR" altLang="en-US" sz="1050" dirty="0"/>
              <a:t>일           연도</a:t>
            </a:r>
            <a:r>
              <a:rPr lang="en-US" altLang="ko-KR" sz="1050" dirty="0"/>
              <a:t>-</a:t>
            </a:r>
            <a:r>
              <a:rPr lang="ko-KR" altLang="en-US" sz="1050" dirty="0"/>
              <a:t>월</a:t>
            </a:r>
            <a:r>
              <a:rPr lang="en-US" altLang="ko-KR" sz="1050" dirty="0"/>
              <a:t>-</a:t>
            </a:r>
            <a:r>
              <a:rPr lang="ko-KR" altLang="en-US" sz="1050" dirty="0"/>
              <a:t>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40B8B8-85DB-44BD-AA91-DD18D1FC91E0}"/>
              </a:ext>
            </a:extLst>
          </p:cNvPr>
          <p:cNvSpPr/>
          <p:nvPr/>
        </p:nvSpPr>
        <p:spPr>
          <a:xfrm>
            <a:off x="738230" y="4094184"/>
            <a:ext cx="645953" cy="236987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AEC423-8A80-4A40-B05B-6A480D5EFEC6}"/>
              </a:ext>
            </a:extLst>
          </p:cNvPr>
          <p:cNvCxnSpPr>
            <a:cxnSpLocks/>
          </p:cNvCxnSpPr>
          <p:nvPr/>
        </p:nvCxnSpPr>
        <p:spPr>
          <a:xfrm>
            <a:off x="1971413" y="3509799"/>
            <a:ext cx="0" cy="236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355644-AC6A-4FE4-96AE-4AC856259A3A}"/>
              </a:ext>
            </a:extLst>
          </p:cNvPr>
          <p:cNvSpPr txBox="1"/>
          <p:nvPr/>
        </p:nvSpPr>
        <p:spPr>
          <a:xfrm>
            <a:off x="662729" y="274464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목적지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F9F514-B0DE-476E-8169-348027E585D8}"/>
              </a:ext>
            </a:extLst>
          </p:cNvPr>
          <p:cNvSpPr txBox="1"/>
          <p:nvPr/>
        </p:nvSpPr>
        <p:spPr>
          <a:xfrm>
            <a:off x="1900104" y="3268041"/>
            <a:ext cx="708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DE7CDD-B874-4936-8AFE-0DB7846F5B3B}"/>
              </a:ext>
            </a:extLst>
          </p:cNvPr>
          <p:cNvSpPr txBox="1"/>
          <p:nvPr/>
        </p:nvSpPr>
        <p:spPr>
          <a:xfrm>
            <a:off x="654340" y="324870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B972661-7938-419D-9201-1560EF8E4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27" y="3512932"/>
            <a:ext cx="230688" cy="2254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F0244F0-09C1-46CF-B845-5A039E7C5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842" y="3512932"/>
            <a:ext cx="230688" cy="2254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DBC994-D4B8-4411-9624-0BD983DE8508}"/>
              </a:ext>
            </a:extLst>
          </p:cNvPr>
          <p:cNvSpPr txBox="1"/>
          <p:nvPr/>
        </p:nvSpPr>
        <p:spPr>
          <a:xfrm>
            <a:off x="662729" y="379999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DAF650D-46A3-4E52-8295-A82032167DA9}"/>
              </a:ext>
            </a:extLst>
          </p:cNvPr>
          <p:cNvSpPr/>
          <p:nvPr/>
        </p:nvSpPr>
        <p:spPr>
          <a:xfrm>
            <a:off x="2525086" y="4177717"/>
            <a:ext cx="671120" cy="371568"/>
          </a:xfrm>
          <a:prstGeom prst="roundRect">
            <a:avLst/>
          </a:prstGeom>
          <a:solidFill>
            <a:srgbClr val="EB4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A7AB48-6EA1-473C-875F-EE7FBA6ED94E}"/>
              </a:ext>
            </a:extLst>
          </p:cNvPr>
          <p:cNvSpPr/>
          <p:nvPr/>
        </p:nvSpPr>
        <p:spPr>
          <a:xfrm>
            <a:off x="345813" y="6014907"/>
            <a:ext cx="8294848" cy="69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C98E7E6-A440-4DD1-89B0-955C21D62396}"/>
              </a:ext>
            </a:extLst>
          </p:cNvPr>
          <p:cNvSpPr/>
          <p:nvPr/>
        </p:nvSpPr>
        <p:spPr>
          <a:xfrm>
            <a:off x="1174458" y="272977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F2C497E-37A3-4FBD-AD9C-5E5CCACB9E81}"/>
              </a:ext>
            </a:extLst>
          </p:cNvPr>
          <p:cNvSpPr/>
          <p:nvPr/>
        </p:nvSpPr>
        <p:spPr>
          <a:xfrm>
            <a:off x="1174457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3540F78-7E1C-4900-BD6A-61F08423415D}"/>
              </a:ext>
            </a:extLst>
          </p:cNvPr>
          <p:cNvSpPr/>
          <p:nvPr/>
        </p:nvSpPr>
        <p:spPr>
          <a:xfrm>
            <a:off x="2537666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B371D90-DEE8-4E27-89D2-02B245131B56}"/>
              </a:ext>
            </a:extLst>
          </p:cNvPr>
          <p:cNvSpPr/>
          <p:nvPr/>
        </p:nvSpPr>
        <p:spPr>
          <a:xfrm>
            <a:off x="1174456" y="382422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1DE57B7-4A20-4F37-BA36-E9927575875B}"/>
              </a:ext>
            </a:extLst>
          </p:cNvPr>
          <p:cNvSpPr/>
          <p:nvPr/>
        </p:nvSpPr>
        <p:spPr>
          <a:xfrm>
            <a:off x="2219596" y="424500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graphicFrame>
        <p:nvGraphicFramePr>
          <p:cNvPr id="27" name="표 33">
            <a:extLst>
              <a:ext uri="{FF2B5EF4-FFF2-40B4-BE49-F238E27FC236}">
                <a16:creationId xmlns:a16="http://schemas.microsoft.com/office/drawing/2014/main" id="{48D79FCD-1FB2-4F79-BA5A-2F3A522CF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72942"/>
              </p:ext>
            </p:extLst>
          </p:nvPr>
        </p:nvGraphicFramePr>
        <p:xfrm>
          <a:off x="8820091" y="1243233"/>
          <a:ext cx="3294078" cy="91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도움말 </a:t>
                      </a:r>
                      <a:r>
                        <a:rPr lang="ko-KR" altLang="en-US" sz="1000" b="1" dirty="0" err="1"/>
                        <a:t>팝업창</a:t>
                      </a:r>
                      <a:r>
                        <a:rPr lang="ko-KR" altLang="en-US" sz="1000" b="1" dirty="0"/>
                        <a:t> 발생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도움말 링크를 클릭 시 팝업창이 나오며 도움말 내용이 출력됩니다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293CD1-F186-4676-81B8-001A188FBFA4}"/>
              </a:ext>
            </a:extLst>
          </p:cNvPr>
          <p:cNvSpPr/>
          <p:nvPr/>
        </p:nvSpPr>
        <p:spPr>
          <a:xfrm>
            <a:off x="2777691" y="2238755"/>
            <a:ext cx="3431092" cy="317094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5BC29A6-20E7-44A6-9B29-0AE5ED29CB81}"/>
              </a:ext>
            </a:extLst>
          </p:cNvPr>
          <p:cNvSpPr/>
          <p:nvPr/>
        </p:nvSpPr>
        <p:spPr>
          <a:xfrm>
            <a:off x="2777691" y="2245210"/>
            <a:ext cx="3431092" cy="249343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래픽 29">
            <a:extLst>
              <a:ext uri="{FF2B5EF4-FFF2-40B4-BE49-F238E27FC236}">
                <a16:creationId xmlns:a16="http://schemas.microsoft.com/office/drawing/2014/main" id="{FBA6D297-B608-4086-8BD5-E3FB571E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8699" y="2315108"/>
            <a:ext cx="142143" cy="1421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7463B91-7C28-4A26-B214-65903EC18F67}"/>
              </a:ext>
            </a:extLst>
          </p:cNvPr>
          <p:cNvSpPr txBox="1"/>
          <p:nvPr/>
        </p:nvSpPr>
        <p:spPr>
          <a:xfrm>
            <a:off x="2879770" y="2274937"/>
            <a:ext cx="1324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도움말 </a:t>
            </a:r>
            <a:r>
              <a:rPr lang="en-US" altLang="ko-KR" sz="1000" b="1" dirty="0"/>
              <a:t>- Chrome</a:t>
            </a:r>
            <a:endParaRPr lang="ko-KR" altLang="en-US" sz="10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F615F3-2E0E-4F54-B2F7-37BEC6E64CAA}"/>
              </a:ext>
            </a:extLst>
          </p:cNvPr>
          <p:cNvSpPr/>
          <p:nvPr/>
        </p:nvSpPr>
        <p:spPr>
          <a:xfrm>
            <a:off x="2771159" y="2499323"/>
            <a:ext cx="3437624" cy="18096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08D47-5A4A-4659-B1B2-BFE918259007}"/>
              </a:ext>
            </a:extLst>
          </p:cNvPr>
          <p:cNvSpPr txBox="1"/>
          <p:nvPr/>
        </p:nvSpPr>
        <p:spPr>
          <a:xfrm>
            <a:off x="2831747" y="2916313"/>
            <a:ext cx="3316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제주를 여행한다면 수많은 관광 명소 중 어디를 가야할 지 행복한 고민을 하게 되죠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산과 오름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해변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폭포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용암동굴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주변 섬 등 어디를 가나 천혜의 아름다운 자연 경관을 만날 수 있어요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걷기를 좋아한다면 올레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숲길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휴양림 등의 다양한 형태의 명소들을 찾을 수 있어요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아이들과 함께 라면 박물관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미술관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과학관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테마파크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민속공원 등 수많은 선택지에 놀랄 거예요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선택의 폭이 너무 넓기 때문에 일정과 숙소에 맞춰 사전 계획을 세우는 것은 필수예요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36211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73392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메인 화면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49644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6930246-2C2F-4342-A8FF-CDB16648CAA4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A48092-521A-47A8-8CEC-CEA223EBB236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예약관리   개인정보 관리   로그아웃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88D11564-6CAA-4A79-9929-ED4FC8858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7C30E5A-F696-4AB4-9657-B40CA41D591C}"/>
              </a:ext>
            </a:extLst>
          </p:cNvPr>
          <p:cNvSpPr/>
          <p:nvPr/>
        </p:nvSpPr>
        <p:spPr>
          <a:xfrm>
            <a:off x="536895" y="1987062"/>
            <a:ext cx="2860646" cy="276325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51FE3-B302-470E-9978-71AE1F60AA15}"/>
              </a:ext>
            </a:extLst>
          </p:cNvPr>
          <p:cNvSpPr txBox="1"/>
          <p:nvPr/>
        </p:nvSpPr>
        <p:spPr>
          <a:xfrm>
            <a:off x="536895" y="1974862"/>
            <a:ext cx="286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제주도의 특색 있는 숙소를 </a:t>
            </a:r>
            <a:endParaRPr lang="en-US" altLang="ko-KR" sz="1600" dirty="0"/>
          </a:p>
          <a:p>
            <a:r>
              <a:rPr lang="ko-KR" altLang="en-US" sz="1600" dirty="0"/>
              <a:t>예약하세요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6D121D-0486-4982-84D4-77FB623475F5}"/>
              </a:ext>
            </a:extLst>
          </p:cNvPr>
          <p:cNvSpPr/>
          <p:nvPr/>
        </p:nvSpPr>
        <p:spPr>
          <a:xfrm>
            <a:off x="738230" y="2992773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모든 위치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D3DC6F-68AF-45C5-9130-19B806465C16}"/>
              </a:ext>
            </a:extLst>
          </p:cNvPr>
          <p:cNvSpPr/>
          <p:nvPr/>
        </p:nvSpPr>
        <p:spPr>
          <a:xfrm>
            <a:off x="738230" y="3509799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연도</a:t>
            </a:r>
            <a:r>
              <a:rPr lang="en-US" altLang="ko-KR" sz="1050" dirty="0"/>
              <a:t>-</a:t>
            </a:r>
            <a:r>
              <a:rPr lang="ko-KR" altLang="en-US" sz="1050" dirty="0"/>
              <a:t>월</a:t>
            </a:r>
            <a:r>
              <a:rPr lang="en-US" altLang="ko-KR" sz="1050" dirty="0"/>
              <a:t>-</a:t>
            </a:r>
            <a:r>
              <a:rPr lang="ko-KR" altLang="en-US" sz="1050" dirty="0"/>
              <a:t>일           연도</a:t>
            </a:r>
            <a:r>
              <a:rPr lang="en-US" altLang="ko-KR" sz="1050" dirty="0"/>
              <a:t>-</a:t>
            </a:r>
            <a:r>
              <a:rPr lang="ko-KR" altLang="en-US" sz="1050" dirty="0"/>
              <a:t>월</a:t>
            </a:r>
            <a:r>
              <a:rPr lang="en-US" altLang="ko-KR" sz="1050" dirty="0"/>
              <a:t>-</a:t>
            </a:r>
            <a:r>
              <a:rPr lang="ko-KR" altLang="en-US" sz="1050" dirty="0"/>
              <a:t>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E9AF6C-1027-4722-9EE4-2EA11BF2A6D2}"/>
              </a:ext>
            </a:extLst>
          </p:cNvPr>
          <p:cNvSpPr/>
          <p:nvPr/>
        </p:nvSpPr>
        <p:spPr>
          <a:xfrm>
            <a:off x="738230" y="4094184"/>
            <a:ext cx="645953" cy="236987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50B5EE-0131-44E7-81AF-D561E30B0BBE}"/>
              </a:ext>
            </a:extLst>
          </p:cNvPr>
          <p:cNvCxnSpPr>
            <a:cxnSpLocks/>
          </p:cNvCxnSpPr>
          <p:nvPr/>
        </p:nvCxnSpPr>
        <p:spPr>
          <a:xfrm>
            <a:off x="1971413" y="3509799"/>
            <a:ext cx="0" cy="236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DAE3AC-6558-4100-953F-1F51C849806D}"/>
              </a:ext>
            </a:extLst>
          </p:cNvPr>
          <p:cNvSpPr txBox="1"/>
          <p:nvPr/>
        </p:nvSpPr>
        <p:spPr>
          <a:xfrm>
            <a:off x="662729" y="274464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목적지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83A3A-8E3C-46AF-AEA2-CE9C875E038B}"/>
              </a:ext>
            </a:extLst>
          </p:cNvPr>
          <p:cNvSpPr txBox="1"/>
          <p:nvPr/>
        </p:nvSpPr>
        <p:spPr>
          <a:xfrm>
            <a:off x="1900104" y="3268041"/>
            <a:ext cx="708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체크아웃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70028-8383-45B7-AECE-B4835F0B86E4}"/>
              </a:ext>
            </a:extLst>
          </p:cNvPr>
          <p:cNvSpPr txBox="1"/>
          <p:nvPr/>
        </p:nvSpPr>
        <p:spPr>
          <a:xfrm>
            <a:off x="654340" y="324870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체크인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CE0EDD6-EE1D-449B-9BE8-97A3DE25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27" y="3512932"/>
            <a:ext cx="230688" cy="2254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11F9C6D-2BB0-4A47-95B0-88B39603C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842" y="3512932"/>
            <a:ext cx="230688" cy="2254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069B7B-FE5F-4717-B065-22EB23D0CF86}"/>
              </a:ext>
            </a:extLst>
          </p:cNvPr>
          <p:cNvSpPr txBox="1"/>
          <p:nvPr/>
        </p:nvSpPr>
        <p:spPr>
          <a:xfrm>
            <a:off x="662729" y="379999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FD8330-84CE-48B4-84CB-0039D52E8BD8}"/>
              </a:ext>
            </a:extLst>
          </p:cNvPr>
          <p:cNvSpPr/>
          <p:nvPr/>
        </p:nvSpPr>
        <p:spPr>
          <a:xfrm>
            <a:off x="2525086" y="4177717"/>
            <a:ext cx="671120" cy="371568"/>
          </a:xfrm>
          <a:prstGeom prst="roundRect">
            <a:avLst/>
          </a:prstGeom>
          <a:solidFill>
            <a:srgbClr val="EB4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EC8B55-4E5C-4232-85A5-6A5148CD8409}"/>
              </a:ext>
            </a:extLst>
          </p:cNvPr>
          <p:cNvSpPr/>
          <p:nvPr/>
        </p:nvSpPr>
        <p:spPr>
          <a:xfrm>
            <a:off x="345813" y="6014907"/>
            <a:ext cx="8294848" cy="69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64219D-37A2-4AC0-AD40-BA359D9DEDF8}"/>
              </a:ext>
            </a:extLst>
          </p:cNvPr>
          <p:cNvSpPr/>
          <p:nvPr/>
        </p:nvSpPr>
        <p:spPr>
          <a:xfrm>
            <a:off x="1174458" y="272977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58F36B3-4EE1-43E3-A85F-08652CB9E305}"/>
              </a:ext>
            </a:extLst>
          </p:cNvPr>
          <p:cNvSpPr/>
          <p:nvPr/>
        </p:nvSpPr>
        <p:spPr>
          <a:xfrm>
            <a:off x="1174457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6E47D53-EE7A-4E4A-956B-0B3E6DF97756}"/>
              </a:ext>
            </a:extLst>
          </p:cNvPr>
          <p:cNvSpPr/>
          <p:nvPr/>
        </p:nvSpPr>
        <p:spPr>
          <a:xfrm>
            <a:off x="1150690" y="377317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2C7C67B-BEB3-4833-B412-8077DE06E529}"/>
              </a:ext>
            </a:extLst>
          </p:cNvPr>
          <p:cNvSpPr/>
          <p:nvPr/>
        </p:nvSpPr>
        <p:spPr>
          <a:xfrm>
            <a:off x="2137792" y="421267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2D1140BA-3177-4854-AB69-8A5910699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3226"/>
              </p:ext>
            </p:extLst>
          </p:nvPr>
        </p:nvGraphicFramePr>
        <p:xfrm>
          <a:off x="8820091" y="1243233"/>
          <a:ext cx="3294078" cy="393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시설의 주소를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체크인 날짜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연도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일 각각 숫자를 넣어서 체크인할 날짜  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또는 달력 버튼을 클릭해서 체크인할 날짜를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체크인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체크아웃은 현재 날짜 이전의 날짜를 입력할 수 없습니다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체크인보다 늦거나 같은 체크아웃 날짜는 입력할 수 없습니다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인원 수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-1</a:t>
                      </a:r>
                      <a:r>
                        <a:rPr lang="ko-KR" altLang="en-US" sz="1000" dirty="0"/>
                        <a:t>명부터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명 사이의 숙박을 할 인원을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증감을 클릭해서 인원 수를 입력합니다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검색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입력한 목적지를 토대로 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 주소를 검색합니다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목적지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인원 모두 </a:t>
                      </a:r>
                      <a:r>
                        <a:rPr lang="ko-KR" altLang="en-US" sz="1000" dirty="0" err="1"/>
                        <a:t>입력값이</a:t>
                      </a:r>
                      <a:r>
                        <a:rPr lang="ko-KR" altLang="en-US" sz="1000" dirty="0"/>
                        <a:t> 있어야 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124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9126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목적지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목적지 검색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8208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78D29A5-A212-4163-8081-57240E9BC84F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0C690F-B1C2-4322-901E-FAB51EF0F024}"/>
              </a:ext>
            </a:extLst>
          </p:cNvPr>
          <p:cNvSpPr/>
          <p:nvPr/>
        </p:nvSpPr>
        <p:spPr>
          <a:xfrm>
            <a:off x="345813" y="1230726"/>
            <a:ext cx="8294848" cy="836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09CFF-254A-47A6-96B0-691FEBEB9B09}"/>
              </a:ext>
            </a:extLst>
          </p:cNvPr>
          <p:cNvSpPr/>
          <p:nvPr/>
        </p:nvSpPr>
        <p:spPr>
          <a:xfrm>
            <a:off x="345813" y="1233182"/>
            <a:ext cx="8294848" cy="348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50" dirty="0"/>
              <a:t>도움말   회원가입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1AE7814-7604-4171-AB6C-3D94002EE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268447" cy="26844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BFA287-F064-4585-BF92-DB09A5B638E2}"/>
              </a:ext>
            </a:extLst>
          </p:cNvPr>
          <p:cNvSpPr/>
          <p:nvPr/>
        </p:nvSpPr>
        <p:spPr>
          <a:xfrm>
            <a:off x="345813" y="6407099"/>
            <a:ext cx="8294848" cy="301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dirty="0" err="1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31133E-70E4-4DF9-9805-0167503F49EC}"/>
              </a:ext>
            </a:extLst>
          </p:cNvPr>
          <p:cNvGrpSpPr/>
          <p:nvPr/>
        </p:nvGrpSpPr>
        <p:grpSpPr>
          <a:xfrm>
            <a:off x="5461233" y="3640822"/>
            <a:ext cx="3179428" cy="1872578"/>
            <a:chOff x="536895" y="1974862"/>
            <a:chExt cx="2860646" cy="277545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3B10ED5-842D-48C5-87B5-BBC05C46D07C}"/>
                </a:ext>
              </a:extLst>
            </p:cNvPr>
            <p:cNvSpPr/>
            <p:nvPr/>
          </p:nvSpPr>
          <p:spPr>
            <a:xfrm>
              <a:off x="536895" y="1987062"/>
              <a:ext cx="2860646" cy="2763256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F7AAFB-BC05-4945-BCA2-9EB3EAD15F42}"/>
                </a:ext>
              </a:extLst>
            </p:cNvPr>
            <p:cNvSpPr txBox="1"/>
            <p:nvPr/>
          </p:nvSpPr>
          <p:spPr>
            <a:xfrm>
              <a:off x="536895" y="1974862"/>
              <a:ext cx="28606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제주도의 특색 있는 숙소를 </a:t>
              </a:r>
              <a:endParaRPr lang="en-US" altLang="ko-KR" sz="1600" dirty="0"/>
            </a:p>
            <a:p>
              <a:r>
                <a:rPr lang="ko-KR" altLang="en-US" sz="1600" dirty="0"/>
                <a:t>예약하세요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FC4365-88C5-42A6-9E40-99716D0ABBBA}"/>
                </a:ext>
              </a:extLst>
            </p:cNvPr>
            <p:cNvSpPr/>
            <p:nvPr/>
          </p:nvSpPr>
          <p:spPr>
            <a:xfrm>
              <a:off x="738230" y="2992773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50" dirty="0"/>
                <a:t>00</a:t>
              </a:r>
              <a:endParaRPr lang="ko-KR" altLang="en-US" sz="105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14EDDB-F8B6-4876-8E53-C2127FF031F4}"/>
                </a:ext>
              </a:extLst>
            </p:cNvPr>
            <p:cNvSpPr/>
            <p:nvPr/>
          </p:nvSpPr>
          <p:spPr>
            <a:xfrm>
              <a:off x="738230" y="3509799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50" dirty="0"/>
                <a:t>00-00                    00-00</a:t>
              </a:r>
              <a:endParaRPr lang="ko-KR" altLang="en-US" sz="105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47BE3AA-4535-4966-B723-079141A900E2}"/>
                </a:ext>
              </a:extLst>
            </p:cNvPr>
            <p:cNvSpPr/>
            <p:nvPr/>
          </p:nvSpPr>
          <p:spPr>
            <a:xfrm>
              <a:off x="738230" y="4094184"/>
              <a:ext cx="645953" cy="236987"/>
            </a:xfrm>
            <a:prstGeom prst="rect">
              <a:avLst/>
            </a:prstGeom>
            <a:effectLst>
              <a:softEdge rad="1270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/>
                <a:t>0</a:t>
              </a:r>
              <a:endParaRPr lang="ko-KR" altLang="en-US" sz="1200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643F4A3-622E-41FE-83E3-C0E3E0E1DFE4}"/>
                </a:ext>
              </a:extLst>
            </p:cNvPr>
            <p:cNvCxnSpPr>
              <a:cxnSpLocks/>
            </p:cNvCxnSpPr>
            <p:nvPr/>
          </p:nvCxnSpPr>
          <p:spPr>
            <a:xfrm>
              <a:off x="1971413" y="3509799"/>
              <a:ext cx="0" cy="2369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59675B-9629-4D7F-967D-11844D174018}"/>
                </a:ext>
              </a:extLst>
            </p:cNvPr>
            <p:cNvSpPr txBox="1"/>
            <p:nvPr/>
          </p:nvSpPr>
          <p:spPr>
            <a:xfrm>
              <a:off x="662729" y="2744643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목적지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9E2DA3-C291-44FD-8D1F-6E444FD58833}"/>
                </a:ext>
              </a:extLst>
            </p:cNvPr>
            <p:cNvSpPr txBox="1"/>
            <p:nvPr/>
          </p:nvSpPr>
          <p:spPr>
            <a:xfrm>
              <a:off x="1900104" y="3268041"/>
              <a:ext cx="708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체크아웃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842773-2F3C-497B-BA50-DDCF7DFF4641}"/>
                </a:ext>
              </a:extLst>
            </p:cNvPr>
            <p:cNvSpPr txBox="1"/>
            <p:nvPr/>
          </p:nvSpPr>
          <p:spPr>
            <a:xfrm>
              <a:off x="654340" y="324870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체크인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25F020-C5D5-404F-9C3B-342406D06CA8}"/>
                </a:ext>
              </a:extLst>
            </p:cNvPr>
            <p:cNvSpPr txBox="1"/>
            <p:nvPr/>
          </p:nvSpPr>
          <p:spPr>
            <a:xfrm>
              <a:off x="662729" y="379999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인원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C4B5F27-DBC9-4E04-A9B5-C8B87983F4DC}"/>
                </a:ext>
              </a:extLst>
            </p:cNvPr>
            <p:cNvSpPr/>
            <p:nvPr/>
          </p:nvSpPr>
          <p:spPr>
            <a:xfrm>
              <a:off x="2525086" y="4177717"/>
              <a:ext cx="671120" cy="371568"/>
            </a:xfrm>
            <a:prstGeom prst="roundRect">
              <a:avLst/>
            </a:prstGeom>
            <a:solidFill>
              <a:srgbClr val="EB4B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검색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F4DB6BA-FA76-4B3E-BAA4-414E7B290AF1}"/>
                </a:ext>
              </a:extLst>
            </p:cNvPr>
            <p:cNvSpPr/>
            <p:nvPr/>
          </p:nvSpPr>
          <p:spPr>
            <a:xfrm>
              <a:off x="1174458" y="2729772"/>
              <a:ext cx="251667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78F8F36-EF2C-4327-9D4A-E820E11585B5}"/>
                </a:ext>
              </a:extLst>
            </p:cNvPr>
            <p:cNvSpPr/>
            <p:nvPr/>
          </p:nvSpPr>
          <p:spPr>
            <a:xfrm>
              <a:off x="1174457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C8BED0F-3361-4E47-A24C-6D063A2661CE}"/>
                </a:ext>
              </a:extLst>
            </p:cNvPr>
            <p:cNvSpPr/>
            <p:nvPr/>
          </p:nvSpPr>
          <p:spPr>
            <a:xfrm>
              <a:off x="2537666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3553A0F-80E1-410D-934E-D81FA327D78F}"/>
                </a:ext>
              </a:extLst>
            </p:cNvPr>
            <p:cNvSpPr/>
            <p:nvPr/>
          </p:nvSpPr>
          <p:spPr>
            <a:xfrm>
              <a:off x="1174456" y="382422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124B572-2A50-4C65-B5C7-184FCDC6B95B}"/>
                </a:ext>
              </a:extLst>
            </p:cNvPr>
            <p:cNvSpPr/>
            <p:nvPr/>
          </p:nvSpPr>
          <p:spPr>
            <a:xfrm>
              <a:off x="2219596" y="4245007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5</a:t>
              </a:r>
              <a:endParaRPr lang="ko-KR" altLang="en-US" sz="14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0D7495A-FCAD-430D-AE61-0725FE1CFFE6}"/>
              </a:ext>
            </a:extLst>
          </p:cNvPr>
          <p:cNvSpPr txBox="1"/>
          <p:nvPr/>
        </p:nvSpPr>
        <p:spPr>
          <a:xfrm>
            <a:off x="3184322" y="1526796"/>
            <a:ext cx="2617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00</a:t>
            </a:r>
            <a:r>
              <a:rPr lang="ko-KR" altLang="en-US" sz="1400" dirty="0"/>
              <a:t>의 검색 결과입니다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100" dirty="0"/>
              <a:t>총 </a:t>
            </a:r>
            <a:r>
              <a:rPr lang="en-US" altLang="ko-KR" sz="1100" dirty="0"/>
              <a:t>0</a:t>
            </a:r>
            <a:r>
              <a:rPr lang="ko-KR" altLang="en-US" sz="1100" dirty="0"/>
              <a:t>개의 숙박 시설이 검색되었습니다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101E40-8095-4CB2-9FD0-4BE05B6C44A9}"/>
              </a:ext>
            </a:extLst>
          </p:cNvPr>
          <p:cNvSpPr txBox="1"/>
          <p:nvPr/>
        </p:nvSpPr>
        <p:spPr>
          <a:xfrm>
            <a:off x="3184322" y="5971548"/>
            <a:ext cx="11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…..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C26185B-43AF-45BD-9331-F5F0AF0DEE41}"/>
              </a:ext>
            </a:extLst>
          </p:cNvPr>
          <p:cNvGrpSpPr/>
          <p:nvPr/>
        </p:nvGrpSpPr>
        <p:grpSpPr>
          <a:xfrm>
            <a:off x="1737456" y="3665495"/>
            <a:ext cx="3639863" cy="763441"/>
            <a:chOff x="1737456" y="3665495"/>
            <a:chExt cx="3639863" cy="76344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D57E2C0-D1E4-49E4-9C0F-83C39E8CD96E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D68F63-7675-46E9-8258-D4F3F022CA47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1BD107A-7AE1-4179-84DE-EDF8E86F6844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0FF84D7-87D9-4690-A378-06BDB6240048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3CC685A-E18B-4A2E-A491-708607CC76EC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1773F7C-D71D-48DD-8C48-2682A60EC84F}"/>
              </a:ext>
            </a:extLst>
          </p:cNvPr>
          <p:cNvGrpSpPr/>
          <p:nvPr/>
        </p:nvGrpSpPr>
        <p:grpSpPr>
          <a:xfrm>
            <a:off x="1737455" y="4531992"/>
            <a:ext cx="3639863" cy="763441"/>
            <a:chOff x="1737456" y="3665495"/>
            <a:chExt cx="3639863" cy="76344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F18CB4B-9D5A-414F-A7E7-30A95982137A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F8755D7-6FF0-44C6-90E7-2629F981C5FB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926FF9-5590-440B-90D0-6C6B392E4179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058B51E-B3DD-48D5-BBD6-8E662392F925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9133FF9-3F50-4396-BF6F-7663A3361F5F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7731FC5-AFD9-4D2A-952C-814ED834CA5F}"/>
              </a:ext>
            </a:extLst>
          </p:cNvPr>
          <p:cNvGrpSpPr/>
          <p:nvPr/>
        </p:nvGrpSpPr>
        <p:grpSpPr>
          <a:xfrm>
            <a:off x="1737455" y="5376767"/>
            <a:ext cx="3639863" cy="763441"/>
            <a:chOff x="1737456" y="3665495"/>
            <a:chExt cx="3639863" cy="76344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C8A57DD-D05D-4B2D-AB80-0D97F163D1BC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355BFB-DD16-4AE7-86B5-A3EC53564DB8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2F7B78-E0A7-4773-830E-7405F513C9FD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A252615-DC93-4AE0-A65C-6D5B447A40F8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BF6A43B-2740-4B83-A505-0B4FA645DE4E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aphicFrame>
        <p:nvGraphicFramePr>
          <p:cNvPr id="60" name="표 33">
            <a:extLst>
              <a:ext uri="{FF2B5EF4-FFF2-40B4-BE49-F238E27FC236}">
                <a16:creationId xmlns:a16="http://schemas.microsoft.com/office/drawing/2014/main" id="{7FFAC044-74BA-4AF8-85BE-25E230EBD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8960"/>
              </p:ext>
            </p:extLst>
          </p:nvPr>
        </p:nvGraphicFramePr>
        <p:xfrm>
          <a:off x="8820091" y="1243233"/>
          <a:ext cx="3294078" cy="541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여부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로그인을 한 사용자만 목적지 검색 기능을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이용할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시설의 주소를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이전에 검색했던 값이 들어와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체크인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체크아웃 날짜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일 각각 숫자를 넣어서 날짜 를 입력한다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latinLnBrk="1"/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또는 달력으로 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일을 클릭해서 날짜를 입력한다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latinLnBrk="1"/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체크인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체크아웃은 현재 날짜 이전의 날짜를 입력할 수 없습니다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latinLnBrk="1"/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체크인보다 늦거나 같은 체크아웃 날짜는 입력할 수 없습니다</a:t>
                      </a:r>
                      <a:r>
                        <a:rPr lang="en-US" altLang="ko-KR" sz="900" dirty="0"/>
                        <a:t>.</a:t>
                      </a:r>
                      <a:r>
                        <a:rPr lang="ko-KR" altLang="en-US" sz="900" dirty="0"/>
                        <a:t>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이전에 검색했던 값들이 들어와 있습니다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인원 수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-1</a:t>
                      </a:r>
                      <a:r>
                        <a:rPr lang="ko-KR" altLang="en-US" sz="1000" dirty="0"/>
                        <a:t>명부터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명 사이의 숙박을 할 인원을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증감을 클릭해서 인원 수를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이전에 검색했던 값이 들어와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검색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입력한 목적지를 토대로 숙박 시설 이름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숙박 시설 주소를 검색합니다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latinLnBrk="1"/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목적지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체크인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체크아웃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인원 모두 </a:t>
                      </a:r>
                      <a:r>
                        <a:rPr lang="ko-KR" altLang="en-US" sz="900" dirty="0" err="1"/>
                        <a:t>입력값이</a:t>
                      </a:r>
                      <a:r>
                        <a:rPr lang="ko-KR" altLang="en-US" sz="900" dirty="0"/>
                        <a:t> 있어야 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인포윈도우</a:t>
                      </a:r>
                      <a:r>
                        <a:rPr lang="ko-KR" altLang="en-US" sz="1000" b="1" dirty="0"/>
                        <a:t> 클릭 후 카카오 </a:t>
                      </a:r>
                      <a:r>
                        <a:rPr lang="ko-KR" altLang="en-US" sz="1000" b="1" dirty="0" err="1"/>
                        <a:t>맵으로</a:t>
                      </a:r>
                      <a:r>
                        <a:rPr lang="ko-KR" altLang="en-US" sz="1000" b="1" dirty="0"/>
                        <a:t> 주소 검색</a:t>
                      </a:r>
                      <a:endParaRPr lang="en-US" altLang="ko-KR" sz="10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-</a:t>
                      </a:r>
                      <a:r>
                        <a:rPr lang="ko-KR" altLang="en-US" sz="1000" b="0" dirty="0" err="1"/>
                        <a:t>인포윈도우에</a:t>
                      </a:r>
                      <a:r>
                        <a:rPr lang="ko-KR" altLang="en-US" sz="1000" b="0" dirty="0"/>
                        <a:t> 해당 숙박 시설 주소를 카카오 </a:t>
                      </a:r>
                      <a:r>
                        <a:rPr lang="ko-KR" altLang="en-US" sz="1000" b="0" dirty="0" err="1"/>
                        <a:t>맵으로</a:t>
                      </a:r>
                      <a:r>
                        <a:rPr lang="ko-KR" altLang="en-US" sz="1000" b="0" dirty="0"/>
                        <a:t> 검색할 수 있도록 링크를 걸어 두었습니다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7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예약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예약과 결제를 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98232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D0D3715D-F0EF-498F-9F77-3EC65A074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49" y="2051326"/>
            <a:ext cx="8156584" cy="1570525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CA6C8CC-8007-416B-ADCE-3D3EFD9AFFF3}"/>
              </a:ext>
            </a:extLst>
          </p:cNvPr>
          <p:cNvSpPr/>
          <p:nvPr/>
        </p:nvSpPr>
        <p:spPr>
          <a:xfrm>
            <a:off x="5117805" y="2185442"/>
            <a:ext cx="259513" cy="159894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6D2FB0A-AF28-4A04-9BC7-7F2D90103F42}"/>
              </a:ext>
            </a:extLst>
          </p:cNvPr>
          <p:cNvSpPr/>
          <p:nvPr/>
        </p:nvSpPr>
        <p:spPr>
          <a:xfrm>
            <a:off x="2761402" y="4160187"/>
            <a:ext cx="225130" cy="168711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4293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76303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숙박 시설 예약과 결제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목적지 검색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예약과 결제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9473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4A205A9-A05E-4FDB-9B40-2401F7B9623E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D4FF8C-6069-43CB-BF58-8D7CDE631C36}"/>
              </a:ext>
            </a:extLst>
          </p:cNvPr>
          <p:cNvSpPr/>
          <p:nvPr/>
        </p:nvSpPr>
        <p:spPr>
          <a:xfrm>
            <a:off x="345813" y="1230726"/>
            <a:ext cx="8294848" cy="836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93F079-07F1-4A77-858A-A8AF5B11655E}"/>
              </a:ext>
            </a:extLst>
          </p:cNvPr>
          <p:cNvSpPr/>
          <p:nvPr/>
        </p:nvSpPr>
        <p:spPr>
          <a:xfrm>
            <a:off x="345813" y="1233182"/>
            <a:ext cx="8294848" cy="348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50" dirty="0"/>
              <a:t>도움말   회원가입   로그인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3AC2E09F-B160-412F-B327-85B97D48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268447" cy="2684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6F0B86-793B-4591-8605-39FDA323564A}"/>
              </a:ext>
            </a:extLst>
          </p:cNvPr>
          <p:cNvSpPr/>
          <p:nvPr/>
        </p:nvSpPr>
        <p:spPr>
          <a:xfrm>
            <a:off x="345813" y="6407099"/>
            <a:ext cx="8294848" cy="301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dirty="0" err="1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E256F73-88E1-4BA1-9292-3FAD5363FF62}"/>
              </a:ext>
            </a:extLst>
          </p:cNvPr>
          <p:cNvGrpSpPr/>
          <p:nvPr/>
        </p:nvGrpSpPr>
        <p:grpSpPr>
          <a:xfrm>
            <a:off x="5461233" y="3640822"/>
            <a:ext cx="3179428" cy="1872578"/>
            <a:chOff x="536895" y="1974862"/>
            <a:chExt cx="2860646" cy="277545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051C3E-4B68-4EED-9589-D6D2AD7EC7C3}"/>
                </a:ext>
              </a:extLst>
            </p:cNvPr>
            <p:cNvSpPr/>
            <p:nvPr/>
          </p:nvSpPr>
          <p:spPr>
            <a:xfrm>
              <a:off x="536895" y="1987062"/>
              <a:ext cx="2860646" cy="2763256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DD45A1-6F07-48C2-9923-DFB2F4A3E222}"/>
                </a:ext>
              </a:extLst>
            </p:cNvPr>
            <p:cNvSpPr txBox="1"/>
            <p:nvPr/>
          </p:nvSpPr>
          <p:spPr>
            <a:xfrm>
              <a:off x="536895" y="1974862"/>
              <a:ext cx="28606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제주도의 특색 있는 숙소를 </a:t>
              </a:r>
              <a:endParaRPr lang="en-US" altLang="ko-KR" sz="1600" dirty="0"/>
            </a:p>
            <a:p>
              <a:r>
                <a:rPr lang="ko-KR" altLang="en-US" sz="1600" dirty="0"/>
                <a:t>예약하세요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08EA56-E5D9-4C09-8C9A-B61976736F08}"/>
                </a:ext>
              </a:extLst>
            </p:cNvPr>
            <p:cNvSpPr/>
            <p:nvPr/>
          </p:nvSpPr>
          <p:spPr>
            <a:xfrm>
              <a:off x="738230" y="2992773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 dirty="0"/>
                <a:t>모든 위치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02F232A-16C9-4C06-9630-130B4CA3133D}"/>
                </a:ext>
              </a:extLst>
            </p:cNvPr>
            <p:cNvSpPr/>
            <p:nvPr/>
          </p:nvSpPr>
          <p:spPr>
            <a:xfrm>
              <a:off x="738230" y="3509799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 dirty="0"/>
                <a:t>연도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월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일           연 연도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월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9A06E0F-7351-4EBD-94CE-E2D84194378E}"/>
                </a:ext>
              </a:extLst>
            </p:cNvPr>
            <p:cNvSpPr/>
            <p:nvPr/>
          </p:nvSpPr>
          <p:spPr>
            <a:xfrm>
              <a:off x="738230" y="4094184"/>
              <a:ext cx="645953" cy="236987"/>
            </a:xfrm>
            <a:prstGeom prst="rect">
              <a:avLst/>
            </a:prstGeom>
            <a:effectLst>
              <a:softEdge rad="1270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A8CF27E-8B6F-4E04-BEE7-F44B0B331565}"/>
                </a:ext>
              </a:extLst>
            </p:cNvPr>
            <p:cNvCxnSpPr>
              <a:cxnSpLocks/>
            </p:cNvCxnSpPr>
            <p:nvPr/>
          </p:nvCxnSpPr>
          <p:spPr>
            <a:xfrm>
              <a:off x="1971413" y="3509799"/>
              <a:ext cx="0" cy="2369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7E827A-B433-4C45-BFAD-72DFC6D8896E}"/>
                </a:ext>
              </a:extLst>
            </p:cNvPr>
            <p:cNvSpPr txBox="1"/>
            <p:nvPr/>
          </p:nvSpPr>
          <p:spPr>
            <a:xfrm>
              <a:off x="662729" y="2744643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목적지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420485-8A89-4937-9AD6-27D94F071499}"/>
                </a:ext>
              </a:extLst>
            </p:cNvPr>
            <p:cNvSpPr txBox="1"/>
            <p:nvPr/>
          </p:nvSpPr>
          <p:spPr>
            <a:xfrm>
              <a:off x="1900104" y="3268041"/>
              <a:ext cx="708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체크아웃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1F02FE-BCFB-478F-9F92-D35F9D4B7DCF}"/>
                </a:ext>
              </a:extLst>
            </p:cNvPr>
            <p:cNvSpPr txBox="1"/>
            <p:nvPr/>
          </p:nvSpPr>
          <p:spPr>
            <a:xfrm>
              <a:off x="654340" y="324870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체크인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3A120FB-691F-49EB-AE2A-2455F0080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6527" y="3512932"/>
              <a:ext cx="230688" cy="22546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DB23686-FA58-4E55-97DE-93A6D05C5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0842" y="3512932"/>
              <a:ext cx="230688" cy="22546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7D9CF6-DBB1-4BF3-B621-D05BEC6B3BC9}"/>
                </a:ext>
              </a:extLst>
            </p:cNvPr>
            <p:cNvSpPr txBox="1"/>
            <p:nvPr/>
          </p:nvSpPr>
          <p:spPr>
            <a:xfrm>
              <a:off x="662729" y="379999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인원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C87AE8A-85B0-4615-BB51-0CF6273527AB}"/>
                </a:ext>
              </a:extLst>
            </p:cNvPr>
            <p:cNvSpPr/>
            <p:nvPr/>
          </p:nvSpPr>
          <p:spPr>
            <a:xfrm>
              <a:off x="2525086" y="4177717"/>
              <a:ext cx="671120" cy="371568"/>
            </a:xfrm>
            <a:prstGeom prst="roundRect">
              <a:avLst/>
            </a:prstGeom>
            <a:solidFill>
              <a:srgbClr val="EB4B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검색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AB146D9-6101-4286-8EE0-204E7C614E91}"/>
                </a:ext>
              </a:extLst>
            </p:cNvPr>
            <p:cNvSpPr/>
            <p:nvPr/>
          </p:nvSpPr>
          <p:spPr>
            <a:xfrm>
              <a:off x="1174458" y="2729772"/>
              <a:ext cx="251667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09563E5-0AD4-4D98-BB2E-3EF0F3BF5E9C}"/>
                </a:ext>
              </a:extLst>
            </p:cNvPr>
            <p:cNvSpPr/>
            <p:nvPr/>
          </p:nvSpPr>
          <p:spPr>
            <a:xfrm>
              <a:off x="1174457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FC6E147-B420-4A99-94BD-E0022715EB53}"/>
                </a:ext>
              </a:extLst>
            </p:cNvPr>
            <p:cNvSpPr/>
            <p:nvPr/>
          </p:nvSpPr>
          <p:spPr>
            <a:xfrm>
              <a:off x="2537666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B3C84B3-E65E-4D44-9725-4AB258B5FCB4}"/>
                </a:ext>
              </a:extLst>
            </p:cNvPr>
            <p:cNvSpPr/>
            <p:nvPr/>
          </p:nvSpPr>
          <p:spPr>
            <a:xfrm>
              <a:off x="1174456" y="382422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7AF2E1B-BD1F-4526-8847-8D842E0DD4CF}"/>
                </a:ext>
              </a:extLst>
            </p:cNvPr>
            <p:cNvSpPr/>
            <p:nvPr/>
          </p:nvSpPr>
          <p:spPr>
            <a:xfrm>
              <a:off x="2219596" y="4245007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5</a:t>
              </a:r>
              <a:endParaRPr lang="ko-KR" altLang="en-US" sz="14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C31BF94-D06D-40D6-BB19-F92EBAC390C2}"/>
              </a:ext>
            </a:extLst>
          </p:cNvPr>
          <p:cNvSpPr txBox="1"/>
          <p:nvPr/>
        </p:nvSpPr>
        <p:spPr>
          <a:xfrm>
            <a:off x="3184322" y="1526796"/>
            <a:ext cx="2617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00</a:t>
            </a:r>
            <a:r>
              <a:rPr lang="ko-KR" altLang="en-US" sz="1400" dirty="0"/>
              <a:t>의 검색 결과입니다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100" dirty="0"/>
              <a:t>총 </a:t>
            </a:r>
            <a:r>
              <a:rPr lang="en-US" altLang="ko-KR" sz="1100" dirty="0"/>
              <a:t>0</a:t>
            </a:r>
            <a:r>
              <a:rPr lang="ko-KR" altLang="en-US" sz="1100" dirty="0"/>
              <a:t>개의 숙박 시설이 검색되었습니다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D1A0379-30BA-4EAE-B546-BB60BF10B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13" y="2066919"/>
            <a:ext cx="8294848" cy="152988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66F1452-5C47-4DC6-A56D-B357105DA8C4}"/>
              </a:ext>
            </a:extLst>
          </p:cNvPr>
          <p:cNvSpPr txBox="1"/>
          <p:nvPr/>
        </p:nvSpPr>
        <p:spPr>
          <a:xfrm>
            <a:off x="3184322" y="5971548"/>
            <a:ext cx="11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…..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EE5C544-FE86-481D-B066-5FF38381DD45}"/>
              </a:ext>
            </a:extLst>
          </p:cNvPr>
          <p:cNvGrpSpPr/>
          <p:nvPr/>
        </p:nvGrpSpPr>
        <p:grpSpPr>
          <a:xfrm>
            <a:off x="1737456" y="3665495"/>
            <a:ext cx="3639863" cy="763441"/>
            <a:chOff x="1737456" y="3665495"/>
            <a:chExt cx="3639863" cy="76344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D47026-E369-45CE-AD75-03E0533D586B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9AEFC3-304F-4DA0-B92D-9BFB300CAE74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3F1FE8-B073-4AE4-A64D-6FA57E791B25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EFE01FA-B82D-45E2-9F4A-9909853A08D1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0F90543-48CD-466E-B460-4822CE96306B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9AB6956-6962-45EF-BE5C-DA8294B279DD}"/>
              </a:ext>
            </a:extLst>
          </p:cNvPr>
          <p:cNvGrpSpPr/>
          <p:nvPr/>
        </p:nvGrpSpPr>
        <p:grpSpPr>
          <a:xfrm>
            <a:off x="1737455" y="4531992"/>
            <a:ext cx="3639863" cy="763441"/>
            <a:chOff x="1737456" y="3665495"/>
            <a:chExt cx="3639863" cy="76344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8ECE161-774F-4B16-8FAB-0159D83B98ED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A00CBB-250D-4A78-8245-5F47D68DD663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0462D2C-E8A0-4F32-97FE-2F36D9B96757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7C9B69B-B634-40E7-BDED-C320FF53E964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C72DB5-A7C3-455B-B4A1-B611E69B8FCF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4904AC0-A523-4DB0-B8E0-4D3751C6C907}"/>
              </a:ext>
            </a:extLst>
          </p:cNvPr>
          <p:cNvGrpSpPr/>
          <p:nvPr/>
        </p:nvGrpSpPr>
        <p:grpSpPr>
          <a:xfrm>
            <a:off x="1737455" y="5376767"/>
            <a:ext cx="3639863" cy="763441"/>
            <a:chOff x="1737456" y="3665495"/>
            <a:chExt cx="3639863" cy="76344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95654AA-E7E7-4283-8779-CE406C0514DF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29E712-B1BA-4708-A30C-346DC4A52556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415B6E-940C-48F7-9AE4-2C9378CF62D9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D0EE5E96-168E-4AF2-9C90-F7F0595D6197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778D246-C42A-4496-9E80-3236D544016C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aphicFrame>
        <p:nvGraphicFramePr>
          <p:cNvPr id="50" name="표 33">
            <a:extLst>
              <a:ext uri="{FF2B5EF4-FFF2-40B4-BE49-F238E27FC236}">
                <a16:creationId xmlns:a16="http://schemas.microsoft.com/office/drawing/2014/main" id="{6836029D-5914-4388-8DDC-0E78E1A56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33213"/>
              </p:ext>
            </p:extLst>
          </p:nvPr>
        </p:nvGraphicFramePr>
        <p:xfrm>
          <a:off x="8820091" y="1243233"/>
          <a:ext cx="329407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7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98232"/>
                  </a:ext>
                </a:extLst>
              </a:tr>
            </a:tbl>
          </a:graphicData>
        </a:graphic>
      </p:graphicFrame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E978414-AF3E-42BC-871C-20CC13AD2D6E}"/>
              </a:ext>
            </a:extLst>
          </p:cNvPr>
          <p:cNvSpPr/>
          <p:nvPr/>
        </p:nvSpPr>
        <p:spPr>
          <a:xfrm>
            <a:off x="5377318" y="2388813"/>
            <a:ext cx="259513" cy="159894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B3FC2EE-FEC2-41B9-AC16-68F7A0E1C3D8}"/>
              </a:ext>
            </a:extLst>
          </p:cNvPr>
          <p:cNvSpPr/>
          <p:nvPr/>
        </p:nvSpPr>
        <p:spPr>
          <a:xfrm>
            <a:off x="2761402" y="4160187"/>
            <a:ext cx="225130" cy="168711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7C0B0BC-148C-453E-9C44-CD2C0E043C5F}"/>
              </a:ext>
            </a:extLst>
          </p:cNvPr>
          <p:cNvSpPr/>
          <p:nvPr/>
        </p:nvSpPr>
        <p:spPr>
          <a:xfrm>
            <a:off x="886432" y="1471346"/>
            <a:ext cx="7467362" cy="4869534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간편결제 대표 6종 통합관리 서비스 출시">
            <a:extLst>
              <a:ext uri="{FF2B5EF4-FFF2-40B4-BE49-F238E27FC236}">
                <a16:creationId xmlns:a16="http://schemas.microsoft.com/office/drawing/2014/main" id="{0D5B5D81-8C1C-4ABF-8920-B6393911B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83" y="2204021"/>
            <a:ext cx="55149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8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59517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예약관리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8540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260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2529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예약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예약관리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예약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9160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04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44666"/>
              </p:ext>
            </p:extLst>
          </p:nvPr>
        </p:nvGraphicFramePr>
        <p:xfrm>
          <a:off x="343989" y="961572"/>
          <a:ext cx="11504022" cy="56683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312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238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목적지 검색은 숙박의 이름과 숙박의 주소를 보고 검색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후 </a:t>
                      </a:r>
                      <a:r>
                        <a:rPr lang="ko-KR" altLang="en-US" dirty="0" err="1"/>
                        <a:t>재검색</a:t>
                      </a:r>
                      <a:r>
                        <a:rPr lang="ko-KR" altLang="en-US" dirty="0"/>
                        <a:t> 시 이전과 같은 유효성 검사 진행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후 카카오 </a:t>
                      </a:r>
                      <a:r>
                        <a:rPr lang="en-US" altLang="ko-KR" dirty="0" err="1"/>
                        <a:t>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지도 보여주기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지도에 검색된 숙박의 주소에 맞게 마커 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표시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숙박 이름도 표시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2022-03-27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  <a:tr h="238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개인정보 관리 이메일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연락처가 기존과 동일하면 중복되지 않고 넘어갈 수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있도록 유효성 검사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해당 페이지에 나온 숙박 시설의 정보만큼 지도에 마커로 표시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마커 마우스 이벤트를 클릭해서 해당 숙박 시설을 카카오 </a:t>
                      </a:r>
                      <a:r>
                        <a:rPr lang="ko-KR" altLang="en-US" dirty="0" err="1"/>
                        <a:t>맵에서</a:t>
                      </a:r>
                      <a:r>
                        <a:rPr lang="ko-KR" altLang="en-US" dirty="0"/>
                        <a:t> 검색하도록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진행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결과가 없을 시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숙박 시설이 없습니다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.’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출력과 지도 안 보이게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진행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2022-03-28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4356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1028CA-A927-4D23-8EA3-B79DE852AD52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Revision History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3079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55836"/>
              </p:ext>
            </p:extLst>
          </p:nvPr>
        </p:nvGraphicFramePr>
        <p:xfrm>
          <a:off x="343989" y="961572"/>
          <a:ext cx="11504022" cy="274962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312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238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일단 가격 임의로 정해서 화면에 표시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화면 </a:t>
                      </a:r>
                      <a:r>
                        <a:rPr lang="en-US" altLang="ko-KR" dirty="0"/>
                        <a:t>nav </a:t>
                      </a:r>
                      <a:r>
                        <a:rPr lang="ko-KR" altLang="en-US" dirty="0"/>
                        <a:t>부분과 검색 결과 부분에 이미지 삽입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화면 </a:t>
                      </a:r>
                      <a:r>
                        <a:rPr lang="ko-KR" altLang="en-US" dirty="0" err="1"/>
                        <a:t>검색창</a:t>
                      </a:r>
                      <a:r>
                        <a:rPr lang="ko-KR" altLang="en-US" dirty="0"/>
                        <a:t> 수정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2022-03-28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1028CA-A927-4D23-8EA3-B79DE852AD52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Revision History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416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62F1EEB-AC10-47B7-A639-22B593E0DA23}"/>
              </a:ext>
            </a:extLst>
          </p:cNvPr>
          <p:cNvSpPr/>
          <p:nvPr/>
        </p:nvSpPr>
        <p:spPr>
          <a:xfrm>
            <a:off x="3281500" y="802908"/>
            <a:ext cx="2625271" cy="626655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377142-B7C1-437C-91AA-53AA5F874DD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94136" y="1429563"/>
            <a:ext cx="0" cy="172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E32C08-087E-4378-BE96-8DEB60A3477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594135" y="1818820"/>
            <a:ext cx="1267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0A20C1F-E433-40FD-AA91-B0B051833359}"/>
              </a:ext>
            </a:extLst>
          </p:cNvPr>
          <p:cNvSpPr/>
          <p:nvPr/>
        </p:nvSpPr>
        <p:spPr>
          <a:xfrm>
            <a:off x="5861867" y="1505492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F107A16-B4F3-4B47-9BC6-FED15630A7D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487138" y="1818820"/>
            <a:ext cx="118672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1EEEBD9-0086-414A-96F2-1D94738932FB}"/>
              </a:ext>
            </a:extLst>
          </p:cNvPr>
          <p:cNvCxnSpPr>
            <a:cxnSpLocks/>
          </p:cNvCxnSpPr>
          <p:nvPr/>
        </p:nvCxnSpPr>
        <p:spPr>
          <a:xfrm>
            <a:off x="9673862" y="1359397"/>
            <a:ext cx="0" cy="9316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BEC571-2637-4351-B6D9-63A8AA0E0023}"/>
              </a:ext>
            </a:extLst>
          </p:cNvPr>
          <p:cNvCxnSpPr>
            <a:cxnSpLocks/>
          </p:cNvCxnSpPr>
          <p:nvPr/>
        </p:nvCxnSpPr>
        <p:spPr>
          <a:xfrm flipH="1">
            <a:off x="9673862" y="1358719"/>
            <a:ext cx="4659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E173F64-DDC4-4049-B246-A2535DC6DFAF}"/>
              </a:ext>
            </a:extLst>
          </p:cNvPr>
          <p:cNvCxnSpPr>
            <a:cxnSpLocks/>
          </p:cNvCxnSpPr>
          <p:nvPr/>
        </p:nvCxnSpPr>
        <p:spPr>
          <a:xfrm flipH="1">
            <a:off x="9644198" y="2271489"/>
            <a:ext cx="4659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D44FEB48-383E-42BE-A9A0-EED417258E27}"/>
              </a:ext>
            </a:extLst>
          </p:cNvPr>
          <p:cNvSpPr/>
          <p:nvPr/>
        </p:nvSpPr>
        <p:spPr>
          <a:xfrm>
            <a:off x="10139770" y="1002572"/>
            <a:ext cx="1606368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FF9BED68-03D9-424F-8951-D2A2B4BA7C6E}"/>
              </a:ext>
            </a:extLst>
          </p:cNvPr>
          <p:cNvSpPr/>
          <p:nvPr/>
        </p:nvSpPr>
        <p:spPr>
          <a:xfrm>
            <a:off x="10139770" y="1924780"/>
            <a:ext cx="1606368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ID/PW</a:t>
            </a:r>
            <a:r>
              <a:rPr lang="ko-KR" altLang="en-US" dirty="0"/>
              <a:t> 찾기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DC18C8-0308-4F1F-8842-6612CC609414}"/>
              </a:ext>
            </a:extLst>
          </p:cNvPr>
          <p:cNvCxnSpPr>
            <a:cxnSpLocks/>
          </p:cNvCxnSpPr>
          <p:nvPr/>
        </p:nvCxnSpPr>
        <p:spPr>
          <a:xfrm>
            <a:off x="1550125" y="3039291"/>
            <a:ext cx="9170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76F97B44-E864-4D38-A027-F39E374E31C1}"/>
              </a:ext>
            </a:extLst>
          </p:cNvPr>
          <p:cNvSpPr/>
          <p:nvPr/>
        </p:nvSpPr>
        <p:spPr>
          <a:xfrm>
            <a:off x="237488" y="3414310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34" name="순서도: 수행의 시작/종료 33">
            <a:extLst>
              <a:ext uri="{FF2B5EF4-FFF2-40B4-BE49-F238E27FC236}">
                <a16:creationId xmlns:a16="http://schemas.microsoft.com/office/drawing/2014/main" id="{52E08D2F-7531-4128-9BBA-9E63463C641E}"/>
              </a:ext>
            </a:extLst>
          </p:cNvPr>
          <p:cNvSpPr/>
          <p:nvPr/>
        </p:nvSpPr>
        <p:spPr>
          <a:xfrm>
            <a:off x="3284358" y="3422108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예약관리</a:t>
            </a: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739BA673-83F9-4704-B460-200ED56ACD9D}"/>
              </a:ext>
            </a:extLst>
          </p:cNvPr>
          <p:cNvSpPr/>
          <p:nvPr/>
        </p:nvSpPr>
        <p:spPr>
          <a:xfrm>
            <a:off x="6112876" y="3422109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 관리</a:t>
            </a: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F58B543A-6F6F-490F-9BB1-B3785D66C8E3}"/>
              </a:ext>
            </a:extLst>
          </p:cNvPr>
          <p:cNvSpPr/>
          <p:nvPr/>
        </p:nvSpPr>
        <p:spPr>
          <a:xfrm>
            <a:off x="9407614" y="3422107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45" name="순서도: 수행의 시작/종료 44">
            <a:extLst>
              <a:ext uri="{FF2B5EF4-FFF2-40B4-BE49-F238E27FC236}">
                <a16:creationId xmlns:a16="http://schemas.microsoft.com/office/drawing/2014/main" id="{D3ADE2EC-5FA0-4889-A5F8-36F433A9810B}"/>
              </a:ext>
            </a:extLst>
          </p:cNvPr>
          <p:cNvSpPr/>
          <p:nvPr/>
        </p:nvSpPr>
        <p:spPr>
          <a:xfrm>
            <a:off x="3583304" y="5266862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예약변경</a:t>
            </a:r>
          </a:p>
        </p:txBody>
      </p: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39174D2E-B12D-435E-96DB-27EDD3B4EB1C}"/>
              </a:ext>
            </a:extLst>
          </p:cNvPr>
          <p:cNvSpPr/>
          <p:nvPr/>
        </p:nvSpPr>
        <p:spPr>
          <a:xfrm>
            <a:off x="3583304" y="6176895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예약취소</a:t>
            </a:r>
          </a:p>
        </p:txBody>
      </p:sp>
      <p:sp>
        <p:nvSpPr>
          <p:cNvPr id="48" name="순서도: 수행의 시작/종료 47">
            <a:extLst>
              <a:ext uri="{FF2B5EF4-FFF2-40B4-BE49-F238E27FC236}">
                <a16:creationId xmlns:a16="http://schemas.microsoft.com/office/drawing/2014/main" id="{D0D6954B-D53F-4F36-B5FA-86A28D0C3E4E}"/>
              </a:ext>
            </a:extLst>
          </p:cNvPr>
          <p:cNvSpPr/>
          <p:nvPr/>
        </p:nvSpPr>
        <p:spPr>
          <a:xfrm>
            <a:off x="6414682" y="4404370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확인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0915A-27CA-4C61-A18E-E7446915924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7425510" y="5016134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51F4F6BC-AA5F-4F38-90D9-404875B9F4D5}"/>
              </a:ext>
            </a:extLst>
          </p:cNvPr>
          <p:cNvSpPr/>
          <p:nvPr/>
        </p:nvSpPr>
        <p:spPr>
          <a:xfrm>
            <a:off x="6414681" y="6185242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Menu Structure</a:t>
            </a:r>
            <a:endParaRPr lang="ko-KR" altLang="en-US" sz="4000" b="1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6216B14-943D-4F37-A513-21601AD15E1F}"/>
              </a:ext>
            </a:extLst>
          </p:cNvPr>
          <p:cNvCxnSpPr>
            <a:cxnSpLocks/>
          </p:cNvCxnSpPr>
          <p:nvPr/>
        </p:nvCxnSpPr>
        <p:spPr>
          <a:xfrm>
            <a:off x="4594135" y="2603683"/>
            <a:ext cx="1267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E04314ED-ABB9-45BE-B8F8-C8E5297B08FA}"/>
              </a:ext>
            </a:extLst>
          </p:cNvPr>
          <p:cNvSpPr/>
          <p:nvPr/>
        </p:nvSpPr>
        <p:spPr>
          <a:xfrm>
            <a:off x="5861866" y="2238108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A9ABAE7-8665-46A5-87C9-37EDE5B5730D}"/>
              </a:ext>
            </a:extLst>
          </p:cNvPr>
          <p:cNvCxnSpPr>
            <a:cxnSpLocks/>
          </p:cNvCxnSpPr>
          <p:nvPr/>
        </p:nvCxnSpPr>
        <p:spPr>
          <a:xfrm>
            <a:off x="7425512" y="3056886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E0244FC-5408-4892-95CB-707522A2C86A}"/>
              </a:ext>
            </a:extLst>
          </p:cNvPr>
          <p:cNvCxnSpPr>
            <a:cxnSpLocks/>
          </p:cNvCxnSpPr>
          <p:nvPr/>
        </p:nvCxnSpPr>
        <p:spPr>
          <a:xfrm>
            <a:off x="7425511" y="4048764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F3288DD7-362A-4186-94D8-E53959C82F84}"/>
              </a:ext>
            </a:extLst>
          </p:cNvPr>
          <p:cNvSpPr/>
          <p:nvPr/>
        </p:nvSpPr>
        <p:spPr>
          <a:xfrm>
            <a:off x="6414682" y="5294806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 수정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5FB7213-16AD-445E-BA47-5D6CC5FBDD34}"/>
              </a:ext>
            </a:extLst>
          </p:cNvPr>
          <p:cNvCxnSpPr>
            <a:cxnSpLocks/>
          </p:cNvCxnSpPr>
          <p:nvPr/>
        </p:nvCxnSpPr>
        <p:spPr>
          <a:xfrm>
            <a:off x="7425508" y="5898223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558CA5B-88EF-41E8-8FAA-0D74833627C7}"/>
              </a:ext>
            </a:extLst>
          </p:cNvPr>
          <p:cNvCxnSpPr>
            <a:cxnSpLocks/>
          </p:cNvCxnSpPr>
          <p:nvPr/>
        </p:nvCxnSpPr>
        <p:spPr>
          <a:xfrm>
            <a:off x="1550124" y="3047820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68B567C-1C90-4847-B984-A4E67055A470}"/>
              </a:ext>
            </a:extLst>
          </p:cNvPr>
          <p:cNvCxnSpPr>
            <a:cxnSpLocks/>
          </p:cNvCxnSpPr>
          <p:nvPr/>
        </p:nvCxnSpPr>
        <p:spPr>
          <a:xfrm>
            <a:off x="4594134" y="3047820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B58E7FE-4BA6-4C05-AC1B-B91F5B26EC9C}"/>
              </a:ext>
            </a:extLst>
          </p:cNvPr>
          <p:cNvCxnSpPr>
            <a:cxnSpLocks/>
          </p:cNvCxnSpPr>
          <p:nvPr/>
        </p:nvCxnSpPr>
        <p:spPr>
          <a:xfrm>
            <a:off x="4594133" y="4040965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9C7CD85-7E1C-4697-9792-0CA6DBBA5406}"/>
              </a:ext>
            </a:extLst>
          </p:cNvPr>
          <p:cNvCxnSpPr>
            <a:cxnSpLocks/>
          </p:cNvCxnSpPr>
          <p:nvPr/>
        </p:nvCxnSpPr>
        <p:spPr>
          <a:xfrm>
            <a:off x="10720250" y="3042196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EEE8872-AE7B-4990-9AF4-DC1E427F8772}"/>
              </a:ext>
            </a:extLst>
          </p:cNvPr>
          <p:cNvCxnSpPr>
            <a:cxnSpLocks/>
          </p:cNvCxnSpPr>
          <p:nvPr/>
        </p:nvCxnSpPr>
        <p:spPr>
          <a:xfrm>
            <a:off x="4594131" y="5879359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수행의 시작/종료 58">
            <a:extLst>
              <a:ext uri="{FF2B5EF4-FFF2-40B4-BE49-F238E27FC236}">
                <a16:creationId xmlns:a16="http://schemas.microsoft.com/office/drawing/2014/main" id="{12581FBF-6B32-4F31-97BE-56BA722B753D}"/>
              </a:ext>
            </a:extLst>
          </p:cNvPr>
          <p:cNvSpPr/>
          <p:nvPr/>
        </p:nvSpPr>
        <p:spPr>
          <a:xfrm>
            <a:off x="3583304" y="4405815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확인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4F72B43-F0A4-4F55-9200-7F2040B95C7E}"/>
              </a:ext>
            </a:extLst>
          </p:cNvPr>
          <p:cNvCxnSpPr>
            <a:cxnSpLocks/>
          </p:cNvCxnSpPr>
          <p:nvPr/>
        </p:nvCxnSpPr>
        <p:spPr>
          <a:xfrm>
            <a:off x="4594130" y="4995453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1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List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of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Screen</a:t>
            </a:r>
            <a:endParaRPr lang="ko-KR" altLang="en-US" sz="40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E54562-F3AB-4D3B-9FA0-BD5F29D8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498326"/>
              </p:ext>
            </p:extLst>
          </p:nvPr>
        </p:nvGraphicFramePr>
        <p:xfrm>
          <a:off x="343988" y="911254"/>
          <a:ext cx="11543210" cy="56519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267808879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011727849"/>
                    </a:ext>
                  </a:extLst>
                </a:gridCol>
                <a:gridCol w="2151017">
                  <a:extLst>
                    <a:ext uri="{9D8B030D-6E8A-4147-A177-3AD203B41FA5}">
                      <a16:colId xmlns:a16="http://schemas.microsoft.com/office/drawing/2014/main" val="1015520927"/>
                    </a:ext>
                  </a:extLst>
                </a:gridCol>
                <a:gridCol w="4667794">
                  <a:extLst>
                    <a:ext uri="{9D8B030D-6E8A-4147-A177-3AD203B41FA5}">
                      <a16:colId xmlns:a16="http://schemas.microsoft.com/office/drawing/2014/main" val="1945588873"/>
                    </a:ext>
                  </a:extLst>
                </a:gridCol>
                <a:gridCol w="1445621">
                  <a:extLst>
                    <a:ext uri="{9D8B030D-6E8A-4147-A177-3AD203B41FA5}">
                      <a16:colId xmlns:a16="http://schemas.microsoft.com/office/drawing/2014/main" val="446464940"/>
                    </a:ext>
                  </a:extLst>
                </a:gridCol>
              </a:tblGrid>
              <a:tr h="48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1717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UI-W-0001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화면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로그인 </a:t>
                      </a:r>
                      <a:r>
                        <a:rPr lang="en-US" altLang="ko-KR" dirty="0"/>
                        <a:t>x)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로그인이 안 된 메인 화면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865264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UI-W-0002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080925"/>
                  </a:ext>
                </a:extLst>
              </a:tr>
              <a:tr h="73821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UI-W-0003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4407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아이디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70908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UI-W-0005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찾기 실패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사용자 아이디 찾기가 실패해 실패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7070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UI-W-0006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찾기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아이디를 찾아 아이디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17610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UI-W-0007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188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86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List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of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Screen</a:t>
            </a:r>
            <a:endParaRPr lang="ko-KR" altLang="en-US" sz="40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E54562-F3AB-4D3B-9FA0-BD5F29D8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67083"/>
              </p:ext>
            </p:extLst>
          </p:nvPr>
        </p:nvGraphicFramePr>
        <p:xfrm>
          <a:off x="343988" y="911254"/>
          <a:ext cx="11543210" cy="49137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267808879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011727849"/>
                    </a:ext>
                  </a:extLst>
                </a:gridCol>
                <a:gridCol w="2151017">
                  <a:extLst>
                    <a:ext uri="{9D8B030D-6E8A-4147-A177-3AD203B41FA5}">
                      <a16:colId xmlns:a16="http://schemas.microsoft.com/office/drawing/2014/main" val="1015520927"/>
                    </a:ext>
                  </a:extLst>
                </a:gridCol>
                <a:gridCol w="4667794">
                  <a:extLst>
                    <a:ext uri="{9D8B030D-6E8A-4147-A177-3AD203B41FA5}">
                      <a16:colId xmlns:a16="http://schemas.microsoft.com/office/drawing/2014/main" val="1945588873"/>
                    </a:ext>
                  </a:extLst>
                </a:gridCol>
                <a:gridCol w="1445621">
                  <a:extLst>
                    <a:ext uri="{9D8B030D-6E8A-4147-A177-3AD203B41FA5}">
                      <a16:colId xmlns:a16="http://schemas.microsoft.com/office/drawing/2014/main" val="446464940"/>
                    </a:ext>
                  </a:extLst>
                </a:gridCol>
              </a:tblGrid>
              <a:tr h="48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1717"/>
                  </a:ext>
                </a:extLst>
              </a:tr>
              <a:tr h="73821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UI-W-1117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 실패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찾기가 실패해 실패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4407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찾기가 성공해 새로운 비밀번호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70908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개인정보를 관리하기 위해 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7070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확인 실패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확인에 실패 시 다시 입력하라는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17610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개인정보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개인정보 수정과 회원탈퇴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188362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도움말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도움말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사이트에 대한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095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11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List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of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Screen</a:t>
            </a:r>
            <a:endParaRPr lang="ko-KR" altLang="en-US" sz="40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E54562-F3AB-4D3B-9FA0-BD5F29D8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7724"/>
              </p:ext>
            </p:extLst>
          </p:nvPr>
        </p:nvGraphicFramePr>
        <p:xfrm>
          <a:off x="343988" y="911254"/>
          <a:ext cx="11543210" cy="41759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267808879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011727849"/>
                    </a:ext>
                  </a:extLst>
                </a:gridCol>
                <a:gridCol w="2151017">
                  <a:extLst>
                    <a:ext uri="{9D8B030D-6E8A-4147-A177-3AD203B41FA5}">
                      <a16:colId xmlns:a16="http://schemas.microsoft.com/office/drawing/2014/main" val="1015520927"/>
                    </a:ext>
                  </a:extLst>
                </a:gridCol>
                <a:gridCol w="4667794">
                  <a:extLst>
                    <a:ext uri="{9D8B030D-6E8A-4147-A177-3AD203B41FA5}">
                      <a16:colId xmlns:a16="http://schemas.microsoft.com/office/drawing/2014/main" val="1945588873"/>
                    </a:ext>
                  </a:extLst>
                </a:gridCol>
                <a:gridCol w="1445621">
                  <a:extLst>
                    <a:ext uri="{9D8B030D-6E8A-4147-A177-3AD203B41FA5}">
                      <a16:colId xmlns:a16="http://schemas.microsoft.com/office/drawing/2014/main" val="446464940"/>
                    </a:ext>
                  </a:extLst>
                </a:gridCol>
              </a:tblGrid>
              <a:tr h="534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1717"/>
                  </a:ext>
                </a:extLst>
              </a:tr>
              <a:tr h="728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UI-W-1210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화면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로그인 </a:t>
                      </a:r>
                      <a:r>
                        <a:rPr lang="en-US" altLang="ko-KR" dirty="0"/>
                        <a:t>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로그인이 된 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193660"/>
                  </a:ext>
                </a:extLst>
              </a:tr>
              <a:tr h="728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UI-W-1211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숙박 시설 이름이나 숙박 시설의 주소를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63800"/>
                  </a:ext>
                </a:extLst>
              </a:tr>
              <a:tr h="728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예약과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UI-W-1212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숙박 시설 예약과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선택한 기간 동안과 숙박 시설에 예약을 하고 금액을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1106"/>
                  </a:ext>
                </a:extLst>
              </a:tr>
              <a:tr h="72833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예약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UI-W-1213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예약 관리 전 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44074"/>
                  </a:ext>
                </a:extLst>
              </a:tr>
              <a:tr h="7283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UI-W-1214</a:t>
                      </a:r>
                      <a:endParaRPr lang="ko-KR" altLang="en-US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예약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예약 날짜 변경과 예약 취소 후 환불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7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97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3409</Words>
  <Application>Microsoft Office PowerPoint</Application>
  <PresentationFormat>와이드스크린</PresentationFormat>
  <Paragraphs>1035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Raleway</vt:lpstr>
      <vt:lpstr>맑은 고딕</vt:lpstr>
      <vt:lpstr>Arial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 Woong Sim</dc:creator>
  <cp:lastModifiedBy>user</cp:lastModifiedBy>
  <cp:revision>73</cp:revision>
  <dcterms:created xsi:type="dcterms:W3CDTF">2022-03-27T03:45:41Z</dcterms:created>
  <dcterms:modified xsi:type="dcterms:W3CDTF">2022-03-31T08:04:35Z</dcterms:modified>
</cp:coreProperties>
</file>